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5" r:id="rId9"/>
    <p:sldId id="261" r:id="rId11"/>
    <p:sldId id="264" r:id="rId12"/>
    <p:sldId id="263" r:id="rId13"/>
    <p:sldId id="266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A8E5DCF3-7710-4628-848C-1CCAE542E41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8084F395-DBC1-46F2-88D9-C932E85C2EF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8084F395-DBC1-46F2-88D9-C932E85C2EF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2100" y="450850"/>
            <a:ext cx="2068513" cy="6073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4975" y="450850"/>
            <a:ext cx="6054725" cy="6073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75" y="450850"/>
            <a:ext cx="8275638" cy="698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4975" y="1331913"/>
            <a:ext cx="4057650" cy="5192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31913"/>
            <a:ext cx="4057650" cy="5192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rgbClr val="963B22"/>
              </a:buClr>
              <a:buSzPct val="60000"/>
              <a:buFont typeface="Wingdings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B53675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3559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34975" y="450850"/>
            <a:ext cx="8275638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434975" y="1331913"/>
            <a:ext cx="8267700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90919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F065380F-2BB2-4C21-B2B6-74C99021345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90919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90919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90919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54837D93-C577-454E-AADB-4EA1D48B666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0919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2pPr>
      <a:lvl3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3pPr>
      <a:lvl4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4pPr>
      <a:lvl5pPr marL="914400" indent="-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5pPr>
      <a:lvl6pPr marL="13716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6pPr>
      <a:lvl7pPr marL="18288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7pPr>
      <a:lvl8pPr marL="22860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8pPr>
      <a:lvl9pPr marL="2743200" indent="-914400" algn="ct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lack" pitchFamily="34" charset="0"/>
          <a:ea typeface="微软雅黑" pitchFamily="34" charset="-122"/>
          <a:sym typeface="Times New Roman" pitchFamily="18" charset="0"/>
        </a:defRPr>
      </a:lvl9pPr>
    </p:titleStyle>
    <p:bodyStyle>
      <a:lvl1pPr marL="357505" indent="-357505" algn="just" rtl="0" eaLnBrk="0" fontAlgn="base" hangingPunct="0">
        <a:lnSpc>
          <a:spcPct val="130000"/>
        </a:lnSpc>
        <a:spcBef>
          <a:spcPts val="1800"/>
        </a:spcBef>
        <a:spcAft>
          <a:spcPct val="0"/>
        </a:spcAft>
        <a:buClr>
          <a:srgbClr val="963B22"/>
        </a:buClr>
        <a:buSzPct val="60000"/>
        <a:buFont typeface="Wingdings" pitchFamily="2" charset="2"/>
        <a:buChar char="n"/>
        <a:defRPr sz="2000" kern="1200">
          <a:solidFill>
            <a:srgbClr val="B53675"/>
          </a:solidFill>
          <a:latin typeface="+mn-lt"/>
          <a:ea typeface="+mn-ea"/>
          <a:cs typeface="+mn-cs"/>
          <a:sym typeface="Calibri" pitchFamily="34" charset="0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E4A895"/>
        </a:buClr>
        <a:buSzPct val="60000"/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幼圆" panose="02010509060101010101" pitchFamily="49" charset="-122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幼圆" panose="02010509060101010101" pitchFamily="49" charset="-122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Clr>
          <a:srgbClr val="E4A895"/>
        </a:buClr>
        <a:buSzPct val="60000"/>
        <a:buFont typeface="Arial" pitchFamily="34" charset="0"/>
        <a:buChar char="•"/>
        <a:defRPr kern="1200">
          <a:solidFill>
            <a:schemeClr val="tx1"/>
          </a:solidFill>
          <a:latin typeface="Calibri" pitchFamily="34" charset="0"/>
          <a:ea typeface="幼圆" panose="02010509060101010101" pitchFamily="49" charset="-122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C:/Users/admin/AppData/Local/Temp/SoEasy/01DD3E05CA51D5FAF063C56D0D531792.png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wmf"/><Relationship Id="rId2" Type="http://schemas.openxmlformats.org/officeDocument/2006/relationships/image" Target="C:/Users/admin/AppData/Local/Temp/SoEasy/4ABD670C005093656E86D9FEEFE282D3.wmf" TargetMode="External"/><Relationship Id="rId1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074" name="图片 7"/>
          <p:cNvPicPr>
            <a:picLocks noChangeAspect="1"/>
          </p:cNvPicPr>
          <p:nvPr/>
        </p:nvPicPr>
        <p:blipFill>
          <a:blip r:embed="rId1"/>
          <a:srcRect l="2327"/>
          <a:stretch>
            <a:fillRect/>
          </a:stretch>
        </p:blipFill>
        <p:spPr>
          <a:xfrm>
            <a:off x="-87630" y="-396875"/>
            <a:ext cx="9342120" cy="72167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副标题 2"/>
          <p:cNvSpPr>
            <a:spLocks noGrp="1"/>
          </p:cNvSpPr>
          <p:nvPr>
            <p:ph type="subTitle"/>
          </p:nvPr>
        </p:nvSpPr>
        <p:spPr>
          <a:xfrm>
            <a:off x="4452620" y="3828415"/>
            <a:ext cx="4057015" cy="20066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algn="l" eaLnBrk="1" hangingPunct="1"/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  <a:t>第三组：强化组</a:t>
            </a:r>
            <a:endParaRPr lang="zh-CN" alt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蔡云汉硬笔行书繁书法字体" charset="0"/>
              <a:ea typeface="蔡云汉硬笔行书繁书法字体" charset="0"/>
            </a:endParaRPr>
          </a:p>
          <a:p>
            <a:pPr lvl="0" algn="l" eaLnBrk="1" hangingPunct="1"/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  <a:t>成员：李飞   王双龙   白经天</a:t>
            </a:r>
            <a:endParaRPr lang="zh-CN" alt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蔡云汉硬笔行书繁书法字体" charset="0"/>
              <a:ea typeface="蔡云汉硬笔行书繁书法字体" charset="0"/>
            </a:endParaRPr>
          </a:p>
          <a:p>
            <a:pPr lvl="0" algn="l" eaLnBrk="1" hangingPunct="1"/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  <a:t>陈学康   贾小康</a:t>
            </a:r>
            <a:endParaRPr lang="zh-CN" alt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蔡云汉硬笔行书繁书法字体" charset="0"/>
              <a:ea typeface="蔡云汉硬笔行书繁书法字体" charset="0"/>
            </a:endParaRPr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>
          <a:xfrm>
            <a:off x="649605" y="847090"/>
            <a:ext cx="5147310" cy="2035810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5400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  <a:t>项目名称：</a:t>
            </a:r>
            <a:br>
              <a:rPr lang="zh-CN" altLang="en-US" sz="5400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</a:br>
            <a:br>
              <a:rPr lang="zh-CN" altLang="en-US" sz="2400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</a:br>
            <a:r>
              <a:rPr lang="zh-CN" altLang="en-US" sz="5400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蔡云汉硬笔行书繁书法字体" charset="0"/>
                <a:ea typeface="蔡云汉硬笔行书繁书法字体" charset="0"/>
              </a:rPr>
              <a:t>  多彩相册</a:t>
            </a:r>
            <a:r>
              <a:rPr lang="zh-CN" altLang="en-US" sz="5400" dirty="0">
                <a:latin typeface="Times New Roman" pitchFamily="18" charset="0"/>
              </a:rPr>
              <a:t> </a:t>
            </a:r>
            <a:r>
              <a:rPr lang="zh-CN" altLang="en-US" sz="4400" dirty="0">
                <a:latin typeface="Times New Roman" pitchFamily="18" charset="0"/>
              </a:rPr>
              <a:t>        </a:t>
            </a:r>
            <a:endParaRPr lang="zh-CN" altLang="en-US" sz="4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240155" y="488950"/>
            <a:ext cx="7385050" cy="1769110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algn="l" eaLnBrk="1" hangingPunct="1">
              <a:lnSpc>
                <a:spcPct val="130000"/>
              </a:lnSpc>
            </a:pPr>
            <a:br>
              <a:rPr lang="zh-CN" altLang="en-US" sz="2000" b="0" dirty="0"/>
            </a:br>
            <a:br>
              <a:rPr lang="zh-CN" altLang="en-US" sz="2000" b="0" dirty="0"/>
            </a:br>
            <a:r>
              <a:rPr lang="zh-CN" altLang="en-US" sz="2000" b="0" dirty="0"/>
              <a:t>        回顾项目的前期准备、团队5名成员沟通交流、协作、互帮互助的精神至今难以忘却。正是有 了这样的付出才保障了调研项目顺利实施，将本次相册制作的心得体会与同学们分享。 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2291" name="文本占位符 5"/>
          <p:cNvSpPr>
            <a:spLocks noGrp="1"/>
          </p:cNvSpPr>
          <p:nvPr>
            <p:ph sz="quarter" idx="1"/>
          </p:nvPr>
        </p:nvSpPr>
        <p:spPr>
          <a:xfrm>
            <a:off x="9126538" y="-84137"/>
            <a:ext cx="36512" cy="34925"/>
          </a:xfrm>
          <a:ln/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0" lvl="0" indent="0" eaLnBrk="1" hangingPunct="1">
              <a:buNone/>
            </a:pPr>
            <a:endParaRPr lang="zh-CN" altLang="zh-CN" sz="100" dirty="0">
              <a:solidFill>
                <a:schemeClr val="bg1"/>
              </a:solidFill>
            </a:endParaRPr>
          </a:p>
        </p:txBody>
      </p:sp>
      <p:sp>
        <p:nvSpPr>
          <p:cNvPr id="2" name="爆炸形 2 1"/>
          <p:cNvSpPr/>
          <p:nvPr/>
        </p:nvSpPr>
        <p:spPr>
          <a:xfrm>
            <a:off x="-104775" y="-13335"/>
            <a:ext cx="2585720" cy="274193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305" y="1079500"/>
            <a:ext cx="1452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蔡云汉硬笔行书繁书法字体" charset="0"/>
                <a:ea typeface="蔡云汉硬笔行书繁书法字体" charset="0"/>
              </a:rPr>
              <a:t>感受：</a:t>
            </a:r>
            <a:endParaRPr lang="zh-CN" altLang="en-US" sz="4000">
              <a:latin typeface="蔡云汉硬笔行书繁书法字体" charset="0"/>
              <a:ea typeface="蔡云汉硬笔行书繁书法字体" charset="0"/>
            </a:endParaRPr>
          </a:p>
        </p:txBody>
      </p:sp>
      <p:sp>
        <p:nvSpPr>
          <p:cNvPr id="5" name="十字箭头标注 4"/>
          <p:cNvSpPr/>
          <p:nvPr/>
        </p:nvSpPr>
        <p:spPr>
          <a:xfrm>
            <a:off x="817245" y="2792730"/>
            <a:ext cx="586740" cy="573405"/>
          </a:xfrm>
          <a:prstGeom prst="quadArrowCallou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3075" y="2766695"/>
            <a:ext cx="70281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一个想要达到的项目效果，运用的工具及知识点非常多，未来的</a:t>
            </a:r>
            <a:endParaRPr lang="zh-CN" altLang="en-US"/>
          </a:p>
          <a:p>
            <a:r>
              <a:rPr lang="zh-CN" altLang="en-US"/>
              <a:t>路还有很多东西要去学；</a:t>
            </a:r>
            <a:endParaRPr lang="zh-CN" altLang="en-US"/>
          </a:p>
        </p:txBody>
      </p:sp>
      <p:sp>
        <p:nvSpPr>
          <p:cNvPr id="8" name="十字箭头标注 7"/>
          <p:cNvSpPr/>
          <p:nvPr/>
        </p:nvSpPr>
        <p:spPr>
          <a:xfrm>
            <a:off x="751205" y="3807460"/>
            <a:ext cx="586740" cy="573405"/>
          </a:xfrm>
          <a:prstGeom prst="quadArrowCallou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6875" y="3668395"/>
            <a:ext cx="7193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成员之间相互合作，共同达成一个目标的成就感，使自己内心得到</a:t>
            </a:r>
            <a:endParaRPr lang="zh-CN" altLang="en-US"/>
          </a:p>
          <a:p>
            <a:r>
              <a:rPr lang="zh-CN" altLang="en-US"/>
              <a:t>充实；</a:t>
            </a:r>
            <a:endParaRPr lang="zh-CN" altLang="en-US"/>
          </a:p>
        </p:txBody>
      </p:sp>
      <p:sp>
        <p:nvSpPr>
          <p:cNvPr id="10" name="十字箭头标注 9"/>
          <p:cNvSpPr/>
          <p:nvPr/>
        </p:nvSpPr>
        <p:spPr>
          <a:xfrm>
            <a:off x="763905" y="4785360"/>
            <a:ext cx="586740" cy="573405"/>
          </a:xfrm>
          <a:prstGeom prst="quadArrowCallou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6410" y="4695825"/>
            <a:ext cx="709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当遇到问题，相互讨论解决，当问题处理之后，自己又进步了一</a:t>
            </a:r>
            <a:endParaRPr lang="zh-CN" altLang="en-US"/>
          </a:p>
          <a:p>
            <a:r>
              <a:rPr lang="zh-CN" altLang="en-US"/>
              <a:t>点，我们又共同前进一步；</a:t>
            </a:r>
            <a:endParaRPr lang="zh-CN" altLang="en-US"/>
          </a:p>
        </p:txBody>
      </p:sp>
      <p:sp>
        <p:nvSpPr>
          <p:cNvPr id="12" name="十字箭头标注 11"/>
          <p:cNvSpPr/>
          <p:nvPr/>
        </p:nvSpPr>
        <p:spPr>
          <a:xfrm>
            <a:off x="777240" y="5828030"/>
            <a:ext cx="586740" cy="573405"/>
          </a:xfrm>
          <a:prstGeom prst="quadArrowCallou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19910" y="5713095"/>
            <a:ext cx="68503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学无止境，通过这次</a:t>
            </a:r>
            <a:r>
              <a:rPr lang="en-US" altLang="zh-CN"/>
              <a:t>nodejs</a:t>
            </a:r>
            <a:r>
              <a:rPr lang="zh-CN" altLang="en-US"/>
              <a:t>的学习，我们还需要学的东西很多</a:t>
            </a:r>
            <a:endParaRPr lang="zh-CN" altLang="en-US"/>
          </a:p>
          <a:p>
            <a:r>
              <a:rPr lang="zh-CN" altLang="en-US"/>
              <a:t>在路上的我们，一起不停地学习吧！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4"/>
          <p:cNvSpPr>
            <a:spLocks noGrp="1"/>
          </p:cNvSpPr>
          <p:nvPr>
            <p:ph type="title"/>
          </p:nvPr>
        </p:nvSpPr>
        <p:spPr>
          <a:xfrm>
            <a:off x="434975" y="450850"/>
            <a:ext cx="8275955" cy="4930775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8000" dirty="0">
                <a:latin typeface="蔡云汉硬笔行书繁书法字体" charset="0"/>
                <a:ea typeface="蔡云汉硬笔行书繁书法字体" charset="0"/>
              </a:rPr>
              <a:t>谢谢！！</a:t>
            </a:r>
            <a:br>
              <a:rPr lang="zh-CN" altLang="en-US" sz="8000" dirty="0">
                <a:latin typeface="蔡云汉硬笔行书繁书法字体" charset="0"/>
                <a:ea typeface="蔡云汉硬笔行书繁书法字体" charset="0"/>
              </a:rPr>
            </a:br>
            <a:br>
              <a:rPr lang="zh-CN" altLang="en-US" sz="8000" dirty="0">
                <a:latin typeface="蔡云汉硬笔行书繁书法字体" charset="0"/>
                <a:ea typeface="蔡云汉硬笔行书繁书法字体" charset="0"/>
              </a:rPr>
            </a:br>
            <a:br>
              <a:rPr lang="zh-CN" altLang="en-US" sz="4000" dirty="0">
                <a:latin typeface="蔡云汉硬笔行书繁书法字体" charset="0"/>
                <a:ea typeface="蔡云汉硬笔行书繁书法字体" charset="0"/>
              </a:rPr>
            </a:br>
            <a:r>
              <a:rPr lang="zh-CN" altLang="en-US" sz="6000" dirty="0">
                <a:latin typeface="蔡云汉硬笔行书繁书法字体" charset="0"/>
                <a:ea typeface="蔡云汉硬笔行书繁书法字体" charset="0"/>
              </a:rPr>
              <a:t>        </a:t>
            </a:r>
            <a:r>
              <a:rPr lang="zh-CN" altLang="en-US" sz="3200" dirty="0">
                <a:latin typeface="楷体" charset="0"/>
                <a:ea typeface="楷体" charset="0"/>
              </a:rPr>
              <a:t>泥巴创客工作室</a:t>
            </a:r>
            <a:endParaRPr lang="zh-CN" altLang="en-US" sz="3200" dirty="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l" eaLnBrk="1" hangingPunct="1"/>
            <a:r>
              <a:rPr lang="en-US" altLang="zh-CN" sz="4000" dirty="0">
                <a:latin typeface="蔡云汉硬笔行书繁书法字体" charset="0"/>
                <a:ea typeface="蔡云汉硬笔行书繁书法字体" charset="0"/>
              </a:rPr>
              <a:t>  </a:t>
            </a:r>
            <a:r>
              <a:rPr lang="zh-CN" altLang="en-US" sz="4000" dirty="0">
                <a:latin typeface="蔡云汉硬笔行书繁书法字体" charset="0"/>
                <a:ea typeface="蔡云汉硬笔行书繁书法字体" charset="0"/>
              </a:rPr>
              <a:t>项目目标：</a:t>
            </a:r>
            <a:endParaRPr lang="zh-CN" altLang="en-US" sz="4000" dirty="0">
              <a:latin typeface="蔡云汉硬笔行书繁书法字体" charset="0"/>
              <a:ea typeface="蔡云汉硬笔行书繁书法字体" charset="0"/>
            </a:endParaRPr>
          </a:p>
        </p:txBody>
      </p:sp>
      <p:sp>
        <p:nvSpPr>
          <p:cNvPr id="4099" name="文本占位符 4"/>
          <p:cNvSpPr>
            <a:spLocks noGrp="1"/>
          </p:cNvSpPr>
          <p:nvPr>
            <p:ph sz="quarter" idx="1"/>
          </p:nvPr>
        </p:nvSpPr>
        <p:spPr>
          <a:xfrm>
            <a:off x="3465830" y="1830705"/>
            <a:ext cx="5023485" cy="4544695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lvl="0">
              <a:defRPr sz="1600" kern="1200"/>
            </a:lvl1pPr>
            <a:lvl2pPr lvl="1">
              <a:defRPr sz="1200" kern="1200"/>
            </a:lvl2pPr>
            <a:lvl3pPr lvl="2">
              <a:defRPr sz="1600" kern="1200"/>
            </a:lvl3pPr>
            <a:lvl4pPr lvl="3">
              <a:defRPr sz="1400" kern="1200"/>
            </a:lvl4pPr>
            <a:lvl5pPr lvl="4">
              <a:defRPr sz="1400" kern="1200"/>
            </a:lvl5pPr>
          </a:lstStyle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通过自己的网页布局，能够清晰方便的查看自己图片，摆脱看图片的单一效果；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实现相册的照片传输，可以在网页上时刻可以看到自己更新的图片；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514350" lvl="0" indent="-514350" eaLnBrk="1" hangingPunct="1">
              <a:buClr>
                <a:srgbClr val="B53675"/>
              </a:buClr>
              <a:buSzPct val="100000"/>
              <a:buFont typeface="Times New Roman" pitchFamily="18" charset="0"/>
              <a:buNone/>
            </a:pP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50" name="图片 9" descr="C:\Users\admin\AppData\Local\Temp\SoEasy\01DD3E05CA51D5FAF063C56D0D531792.pn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27635" y="1224280"/>
            <a:ext cx="3238500" cy="1844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9" descr="C:\Users\admin\AppData\Local\Temp\SoEasy\01DD3E05CA51D5FAF063C56D0D531792.png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112395" y="3319145"/>
            <a:ext cx="3238500" cy="1844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3"/>
          <p:cNvSpPr>
            <a:spLocks noGrp="1"/>
          </p:cNvSpPr>
          <p:nvPr>
            <p:ph type="title"/>
          </p:nvPr>
        </p:nvSpPr>
        <p:spPr>
          <a:xfrm>
            <a:off x="2308225" y="2353310"/>
            <a:ext cx="5995988" cy="1235075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latin typeface="楷体" charset="0"/>
                <a:ea typeface="楷体" charset="0"/>
              </a:rPr>
              <a:t>合适的网页布局，让自己的图片看起来更美！！</a:t>
            </a:r>
            <a:endParaRPr lang="zh-CN" altLang="en-US" sz="3600" dirty="0">
              <a:latin typeface="楷体" charset="0"/>
              <a:ea typeface="楷体" charset="0"/>
            </a:endParaRPr>
          </a:p>
        </p:txBody>
      </p:sp>
      <p:pic>
        <p:nvPicPr>
          <p:cNvPr id="6149" name="图片 8" descr="C:\Users\admin\AppData\Local\Temp\SoEasy\4ABD670C005093656E86D9FEEFE282D3.wmf"/>
          <p:cNvPicPr>
            <a:picLocks noChangeAspect="1"/>
          </p:cNvPicPr>
          <p:nvPr>
            <p:ph sz="quarter" idx="1"/>
          </p:nvPr>
        </p:nvPicPr>
        <p:blipFill>
          <a:blip r:embed="rId1" r:link="rId2"/>
          <a:stretch>
            <a:fillRect/>
          </a:stretch>
        </p:blipFill>
        <p:spPr>
          <a:xfrm>
            <a:off x="9126855" y="-81280"/>
            <a:ext cx="36195" cy="292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8" descr="C:\Users\admin\AppData\Local\Temp\SoEasy\4ABD670C005093656E86D9FEEFE282D3.wmf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170815" y="2989580"/>
            <a:ext cx="3021013" cy="23891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这样的相框里看图片是不是更美！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419860"/>
            <a:ext cx="7613650" cy="4719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还有这样的相框</a:t>
            </a:r>
            <a:r>
              <a:rPr lang="en-US" altLang="zh-CN" dirty="0"/>
              <a:t>......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854200"/>
            <a:ext cx="8339455" cy="3811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855" y="5939155"/>
            <a:ext cx="3840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蔡云汉硬笔行书繁书法字体" charset="0"/>
                <a:ea typeface="蔡云汉硬笔行书繁书法字体" charset="0"/>
              </a:rPr>
              <a:t>当然，还有很多你想要的漂亮相框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蔡云汉硬笔行书繁书法字体" charset="0"/>
                <a:ea typeface="蔡云汉硬笔行书繁书法字体" charset="0"/>
              </a:rPr>
              <a:t>......</a:t>
            </a:r>
            <a:endParaRPr lang="en-US" altLang="zh-CN">
              <a:solidFill>
                <a:schemeClr val="tx1">
                  <a:lumMod val="50000"/>
                </a:schemeClr>
              </a:solidFill>
              <a:latin typeface="蔡云汉硬笔行书繁书法字体" charset="0"/>
              <a:ea typeface="蔡云汉硬笔行书繁书法字体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l" eaLnBrk="1" hangingPunct="1"/>
            <a:r>
              <a:rPr lang="en-US" altLang="zh-CN" dirty="0"/>
              <a:t>   </a:t>
            </a:r>
            <a:r>
              <a:rPr lang="en-US" altLang="zh-CN" dirty="0">
                <a:latin typeface="蔡云汉硬笔行书繁书法字体" charset="0"/>
                <a:ea typeface="蔡云汉硬笔行书繁书法字体" charset="0"/>
              </a:rPr>
              <a:t> </a:t>
            </a:r>
            <a:r>
              <a:rPr lang="zh-CN" altLang="en-US" dirty="0">
                <a:latin typeface="楷体" charset="0"/>
                <a:ea typeface="楷体" charset="0"/>
              </a:rPr>
              <a:t>再来看看我们的相册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2525395"/>
            <a:ext cx="8314055" cy="3866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6470" y="1330960"/>
            <a:ext cx="709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泼墨式的古典相框，让看图不在是单调的看图，同时然我们的图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片看起来更美！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-477520" y="450215"/>
            <a:ext cx="8654415" cy="1129030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algn="l" eaLnBrk="1" hangingPunct="1">
              <a:lnSpc>
                <a:spcPct val="170000"/>
              </a:lnSpc>
            </a:pPr>
            <a:r>
              <a:rPr lang="en-US" altLang="zh-CN" sz="2400" b="0" dirty="0"/>
              <a:t>              </a:t>
            </a:r>
            <a:r>
              <a:rPr lang="en-US" altLang="zh-CN" sz="2000" b="0" dirty="0"/>
              <a:t> </a:t>
            </a:r>
            <a:r>
              <a:rPr lang="zh-CN" altLang="en-US" sz="2000" b="0" dirty="0"/>
              <a:t>多版面同时切换图片，摆脱每次只看一张图片的单调，同时多版面分类</a:t>
            </a:r>
            <a:r>
              <a:rPr lang="zh-CN" altLang="en-US" sz="2000" b="0" dirty="0">
                <a:sym typeface="+mn-ea"/>
              </a:rPr>
              <a:t>切换</a:t>
            </a:r>
            <a:r>
              <a:rPr lang="zh-CN" altLang="en-US" sz="2000" b="0" dirty="0"/>
              <a:t>，让看图更有层次感和对比度</a:t>
            </a:r>
            <a:r>
              <a:rPr lang="en-US" altLang="zh-CN" sz="2000" b="0" dirty="0"/>
              <a:t>......</a:t>
            </a:r>
            <a:endParaRPr lang="en-US" altLang="zh-CN" sz="20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2175510"/>
            <a:ext cx="8304530" cy="3837940"/>
          </a:xfrm>
          <a:prstGeom prst="rect">
            <a:avLst/>
          </a:prstGeom>
          <a:effectLst>
            <a:reflection stA="45000" endPos="18000" dist="50800" dir="5400000" sy="-100000" algn="bl" rotWithShape="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51790" y="307975"/>
            <a:ext cx="4697095" cy="771525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sym typeface="微软雅黑" pitchFamily="34" charset="-122"/>
              </a:rPr>
              <a:t>图片的滚动：</a:t>
            </a:r>
            <a:endParaRPr lang="zh-CN" altLang="en-US" sz="3600" dirty="0">
              <a:sym typeface="微软雅黑" pitchFamily="3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126855" y="-69215"/>
            <a:ext cx="36195" cy="5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3729990"/>
            <a:ext cx="8295005" cy="1276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605" y="1851660"/>
            <a:ext cx="8818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</a:t>
            </a:r>
            <a:r>
              <a:rPr lang="zh-CN" altLang="en-US" sz="2000"/>
              <a:t>底部的滚动，让我的看图界面，更加丰富多彩，当看到自己满意的图片，</a:t>
            </a:r>
            <a:endParaRPr lang="zh-CN" altLang="en-US" sz="2000"/>
          </a:p>
          <a:p>
            <a:r>
              <a:rPr lang="zh-CN" altLang="en-US" sz="2000"/>
              <a:t>鼠标移动上去，停止滚动，在慢慢欣赏</a:t>
            </a:r>
            <a:r>
              <a:rPr lang="en-US" altLang="zh-CN" sz="2000"/>
              <a:t>......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4"/>
          <p:cNvSpPr>
            <a:spLocks noGrp="1"/>
          </p:cNvSpPr>
          <p:nvPr>
            <p:ph type="title"/>
          </p:nvPr>
        </p:nvSpPr>
        <p:spPr>
          <a:xfrm>
            <a:off x="434975" y="450850"/>
            <a:ext cx="3942715" cy="698500"/>
          </a:xfrm>
          <a:ln w="9525">
            <a:noFill/>
            <a:miter/>
          </a:ln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图片地址的上传：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604645"/>
            <a:ext cx="7894955" cy="53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405" y="3285490"/>
            <a:ext cx="8477885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</a:t>
            </a:r>
            <a:r>
              <a:rPr lang="zh-CN" altLang="en-US" sz="2400" b="1"/>
              <a:t>当有新的图片需要加入我们的相册版面时，通过上传图片</a:t>
            </a:r>
            <a:endParaRPr lang="zh-CN" altLang="en-US" sz="2400" b="1"/>
          </a:p>
          <a:p>
            <a:r>
              <a:rPr lang="zh-CN" altLang="en-US" sz="2400" b="1"/>
              <a:t>地址到数据库，然后通过页面链接数据库的地址，然后在</a:t>
            </a:r>
            <a:r>
              <a:rPr lang="en-US" altLang="zh-CN" sz="2400" b="1"/>
              <a:t>html</a:t>
            </a:r>
            <a:endParaRPr lang="en-US" altLang="zh-CN" sz="2400" b="1"/>
          </a:p>
          <a:p>
            <a:r>
              <a:rPr lang="zh-CN" altLang="en-US" sz="2400" b="1"/>
              <a:t>页面上相应的位置就可以欣赏自己的数据库了</a:t>
            </a:r>
            <a:r>
              <a:rPr lang="en-US" altLang="zh-CN" sz="2400" b="1"/>
              <a:t>......</a:t>
            </a:r>
            <a:endParaRPr lang="en-US" altLang="zh-CN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7PPBG">
  <a:themeElements>
    <a:clrScheme name="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D2689D"/>
      </a:accent1>
      <a:accent2>
        <a:srgbClr val="D37051"/>
      </a:accent2>
      <a:accent3>
        <a:srgbClr val="FFFFFF"/>
      </a:accent3>
      <a:accent4>
        <a:srgbClr val="333436"/>
      </a:accent4>
      <a:accent5>
        <a:srgbClr val="E5B9CC"/>
      </a:accent5>
      <a:accent6>
        <a:srgbClr val="BF6549"/>
      </a:accent6>
      <a:hlink>
        <a:srgbClr val="00B0F0"/>
      </a:hlink>
      <a:folHlink>
        <a:srgbClr val="AFB2B4"/>
      </a:folHlink>
    </a:clrScheme>
    <a:fontScheme name="A000120140530A97PPBG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D2689D"/>
      </a:accent1>
      <a:accent2>
        <a:srgbClr val="D37051"/>
      </a:accent2>
      <a:accent3>
        <a:srgbClr val="FFFFFF"/>
      </a:accent3>
      <a:accent4>
        <a:srgbClr val="333436"/>
      </a:accent4>
      <a:accent5>
        <a:srgbClr val="E5B9CC"/>
      </a:accent5>
      <a:accent6>
        <a:srgbClr val="BF6549"/>
      </a:accent6>
      <a:hlink>
        <a:srgbClr val="00B0F0"/>
      </a:hlink>
      <a:folHlink>
        <a:srgbClr val="AFB2B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演示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A000120140530A97PPBG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让你的网站飞起来</dc:title>
  <dc:creator>admin</dc:creator>
  <cp:lastModifiedBy>Administrator</cp:lastModifiedBy>
  <cp:revision>38</cp:revision>
  <dcterms:created xsi:type="dcterms:W3CDTF">2014-07-24T08:15:00Z</dcterms:created>
  <dcterms:modified xsi:type="dcterms:W3CDTF">2016-04-28T11:13:41Z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  <property fmtid="{D5CDD505-2E9C-101B-9397-08002B2CF9AE}" pid="3" name="模板文件">
    <vt:lpwstr>A000120140912AMLPOFW.ppt</vt:lpwstr>
  </property>
  <property fmtid="{D5CDD505-2E9C-101B-9397-08002B2CF9AE}" pid="4" name="标题">
    <vt:lpwstr>让你的网站飞起来——Discuz!云平台介绍及演示_A000120140912AMLPOFW</vt:lpwstr>
  </property>
  <property fmtid="{D5CDD505-2E9C-101B-9397-08002B2CF9AE}" pid="5" name="关键字">
    <vt:lpwstr>PPT PowerPoint 范文 v2003 策划宣传 产品宣传 Siscuz! 云平台 腾讯 QQ 应用 介绍 简介 多色 标屏 #P25</vt:lpwstr>
  </property>
  <property fmtid="{D5CDD505-2E9C-101B-9397-08002B2CF9AE}" pid="6" name="name">
    <vt:lpwstr>A000120140912AMLPOFW.ppt</vt:lpwstr>
  </property>
  <property fmtid="{D5CDD505-2E9C-101B-9397-08002B2CF9AE}" pid="7" name="fileid">
    <vt:lpwstr>523919</vt:lpwstr>
  </property>
</Properties>
</file>