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FD13F-F09E-4539-AEA9-56F9F9325E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52A04F-5D5F-4A9A-A838-B81BEDA8BECC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身份选择（人类，机器）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2A7CA2F1-CFA8-4B7F-A8C6-86FD3B15F218}" type="parTrans" cxnId="{7F86090C-B67D-4E92-8462-CB5DF93725DE}">
      <dgm:prSet/>
      <dgm:spPr/>
      <dgm:t>
        <a:bodyPr/>
        <a:lstStyle/>
        <a:p>
          <a:endParaRPr lang="zh-CN" altLang="en-US"/>
        </a:p>
      </dgm:t>
    </dgm:pt>
    <dgm:pt modelId="{0FFF9962-A354-4586-8029-F71D22443BEF}" type="sibTrans" cxnId="{7F86090C-B67D-4E92-8462-CB5DF93725DE}">
      <dgm:prSet/>
      <dgm:spPr/>
      <dgm:t>
        <a:bodyPr/>
        <a:lstStyle/>
        <a:p>
          <a:endParaRPr lang="zh-CN" altLang="en-US"/>
        </a:p>
      </dgm:t>
    </dgm:pt>
    <dgm:pt modelId="{BE4BD79D-2A92-4813-A87B-A86171B028EA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无需注册，身份匿名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27F54D5D-8A43-41D3-A2D6-2376F94A7A1F}" type="parTrans" cxnId="{48632872-265C-4460-9A22-D0D524C58083}">
      <dgm:prSet/>
      <dgm:spPr/>
      <dgm:t>
        <a:bodyPr/>
        <a:lstStyle/>
        <a:p>
          <a:endParaRPr lang="zh-CN" altLang="en-US"/>
        </a:p>
      </dgm:t>
    </dgm:pt>
    <dgm:pt modelId="{4076274E-AAC3-4F61-AA3C-1E48D7BC8A36}" type="sibTrans" cxnId="{48632872-265C-4460-9A22-D0D524C58083}">
      <dgm:prSet/>
      <dgm:spPr/>
      <dgm:t>
        <a:bodyPr/>
        <a:lstStyle/>
        <a:p>
          <a:endParaRPr lang="zh-CN" altLang="en-US"/>
        </a:p>
      </dgm:t>
    </dgm:pt>
    <dgm:pt modelId="{AAE96D26-ADEE-4660-B86C-6C67F9B6E3F4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一对一的聊天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375BDEFE-D38F-4B05-84DA-CA08A2A262D3}" type="parTrans" cxnId="{A1D15904-7900-4E60-A4A0-D82738FEEECC}">
      <dgm:prSet/>
      <dgm:spPr/>
      <dgm:t>
        <a:bodyPr/>
        <a:lstStyle/>
        <a:p>
          <a:endParaRPr lang="zh-CN" altLang="en-US"/>
        </a:p>
      </dgm:t>
    </dgm:pt>
    <dgm:pt modelId="{5176ADCA-54CB-45E1-BEF6-327739F71F57}" type="sibTrans" cxnId="{A1D15904-7900-4E60-A4A0-D82738FEEECC}">
      <dgm:prSet/>
      <dgm:spPr/>
      <dgm:t>
        <a:bodyPr/>
        <a:lstStyle/>
        <a:p>
          <a:endParaRPr lang="zh-CN" altLang="en-US"/>
        </a:p>
      </dgm:t>
    </dgm:pt>
    <dgm:pt modelId="{17335EF1-3138-484E-B849-39FE061CB97E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聊天对象的随机匹配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56E8557F-2D14-4A2F-826C-1FD2DCBE2923}" type="parTrans" cxnId="{6B1952A8-65FB-463D-9DED-1EBA93C80C06}">
      <dgm:prSet/>
      <dgm:spPr/>
      <dgm:t>
        <a:bodyPr/>
        <a:lstStyle/>
        <a:p>
          <a:endParaRPr lang="zh-CN" altLang="en-US"/>
        </a:p>
      </dgm:t>
    </dgm:pt>
    <dgm:pt modelId="{C38F57DD-76A4-4D3F-A80D-211379CBC702}" type="sibTrans" cxnId="{6B1952A8-65FB-463D-9DED-1EBA93C80C06}">
      <dgm:prSet/>
      <dgm:spPr/>
      <dgm:t>
        <a:bodyPr/>
        <a:lstStyle/>
        <a:p>
          <a:endParaRPr lang="zh-CN" altLang="en-US"/>
        </a:p>
      </dgm:t>
    </dgm:pt>
    <dgm:pt modelId="{8691C5AA-FC19-4313-8EEE-77BF7CC4ED54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聊天对象的随机切换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096A0307-2C83-44CB-937B-CDA78553CE3F}" type="parTrans" cxnId="{532B75C4-2BD4-4123-8830-97FE793ACF3E}">
      <dgm:prSet/>
      <dgm:spPr/>
      <dgm:t>
        <a:bodyPr/>
        <a:lstStyle/>
        <a:p>
          <a:endParaRPr lang="zh-CN" altLang="en-US"/>
        </a:p>
      </dgm:t>
    </dgm:pt>
    <dgm:pt modelId="{9E67DF09-6917-452B-B96D-4D6852B59C7A}" type="sibTrans" cxnId="{532B75C4-2BD4-4123-8830-97FE793ACF3E}">
      <dgm:prSet/>
      <dgm:spPr/>
      <dgm:t>
        <a:bodyPr/>
        <a:lstStyle/>
        <a:p>
          <a:endParaRPr lang="zh-CN" altLang="en-US"/>
        </a:p>
      </dgm:t>
    </dgm:pt>
    <dgm:pt modelId="{1DDE8D89-B879-4820-A5E8-30CDDEEF3A59}" type="pres">
      <dgm:prSet presAssocID="{856FD13F-F09E-4539-AEA9-56F9F9325E52}" presName="Name0" presStyleCnt="0">
        <dgm:presLayoutVars>
          <dgm:chMax val="7"/>
          <dgm:chPref val="7"/>
          <dgm:dir/>
        </dgm:presLayoutVars>
      </dgm:prSet>
      <dgm:spPr/>
    </dgm:pt>
    <dgm:pt modelId="{BC5B6FFD-8A2B-4B21-9A29-75C84DDDD346}" type="pres">
      <dgm:prSet presAssocID="{856FD13F-F09E-4539-AEA9-56F9F9325E52}" presName="Name1" presStyleCnt="0"/>
      <dgm:spPr/>
    </dgm:pt>
    <dgm:pt modelId="{B5D2B857-EA70-449B-AC0C-B36A55DFDA56}" type="pres">
      <dgm:prSet presAssocID="{856FD13F-F09E-4539-AEA9-56F9F9325E52}" presName="cycle" presStyleCnt="0"/>
      <dgm:spPr/>
    </dgm:pt>
    <dgm:pt modelId="{DCCE8D24-0347-44D8-A65F-238A7480F9CA}" type="pres">
      <dgm:prSet presAssocID="{856FD13F-F09E-4539-AEA9-56F9F9325E52}" presName="srcNode" presStyleLbl="node1" presStyleIdx="0" presStyleCnt="5"/>
      <dgm:spPr/>
    </dgm:pt>
    <dgm:pt modelId="{0BFCF3D1-0370-4978-BDA4-3A21C16A6C19}" type="pres">
      <dgm:prSet presAssocID="{856FD13F-F09E-4539-AEA9-56F9F9325E52}" presName="conn" presStyleLbl="parChTrans1D2" presStyleIdx="0" presStyleCnt="1"/>
      <dgm:spPr/>
    </dgm:pt>
    <dgm:pt modelId="{BD363B10-5AEF-4054-A044-3FC58954DADB}" type="pres">
      <dgm:prSet presAssocID="{856FD13F-F09E-4539-AEA9-56F9F9325E52}" presName="extraNode" presStyleLbl="node1" presStyleIdx="0" presStyleCnt="5"/>
      <dgm:spPr/>
    </dgm:pt>
    <dgm:pt modelId="{A5D3AE4C-A344-46F2-A6A1-CAD3E0A37C3C}" type="pres">
      <dgm:prSet presAssocID="{856FD13F-F09E-4539-AEA9-56F9F9325E52}" presName="dstNode" presStyleLbl="node1" presStyleIdx="0" presStyleCnt="5"/>
      <dgm:spPr/>
    </dgm:pt>
    <dgm:pt modelId="{2AF29A4F-16BC-433B-A1B1-C7977F705898}" type="pres">
      <dgm:prSet presAssocID="{F852A04F-5D5F-4A9A-A838-B81BEDA8BEC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7865A-C820-48C4-9262-8B961CBB62D1}" type="pres">
      <dgm:prSet presAssocID="{F852A04F-5D5F-4A9A-A838-B81BEDA8BECC}" presName="accent_1" presStyleCnt="0"/>
      <dgm:spPr/>
    </dgm:pt>
    <dgm:pt modelId="{673BF4EF-828F-4330-968B-505FF5113A47}" type="pres">
      <dgm:prSet presAssocID="{F852A04F-5D5F-4A9A-A838-B81BEDA8BECC}" presName="accentRepeatNode" presStyleLbl="solidFgAcc1" presStyleIdx="0" presStyleCnt="5"/>
      <dgm:spPr/>
    </dgm:pt>
    <dgm:pt modelId="{F2530003-89FD-4182-A836-268647DAC721}" type="pres">
      <dgm:prSet presAssocID="{BE4BD79D-2A92-4813-A87B-A86171B028EA}" presName="text_2" presStyleLbl="node1" presStyleIdx="1" presStyleCnt="5">
        <dgm:presLayoutVars>
          <dgm:bulletEnabled val="1"/>
        </dgm:presLayoutVars>
      </dgm:prSet>
      <dgm:spPr/>
    </dgm:pt>
    <dgm:pt modelId="{7FA11BCF-1041-4C2D-A702-6539677C923B}" type="pres">
      <dgm:prSet presAssocID="{BE4BD79D-2A92-4813-A87B-A86171B028EA}" presName="accent_2" presStyleCnt="0"/>
      <dgm:spPr/>
    </dgm:pt>
    <dgm:pt modelId="{9422996C-7CC5-4930-BB72-4C6D6B9A7A9F}" type="pres">
      <dgm:prSet presAssocID="{BE4BD79D-2A92-4813-A87B-A86171B028EA}" presName="accentRepeatNode" presStyleLbl="solidFgAcc1" presStyleIdx="1" presStyleCnt="5"/>
      <dgm:spPr/>
    </dgm:pt>
    <dgm:pt modelId="{9A0A457F-5BA0-4042-B626-486FCFB48F1D}" type="pres">
      <dgm:prSet presAssocID="{AAE96D26-ADEE-4660-B86C-6C67F9B6E3F4}" presName="text_3" presStyleLbl="node1" presStyleIdx="2" presStyleCnt="5">
        <dgm:presLayoutVars>
          <dgm:bulletEnabled val="1"/>
        </dgm:presLayoutVars>
      </dgm:prSet>
      <dgm:spPr/>
    </dgm:pt>
    <dgm:pt modelId="{8D462C5A-C878-4B11-A089-2721C9336696}" type="pres">
      <dgm:prSet presAssocID="{AAE96D26-ADEE-4660-B86C-6C67F9B6E3F4}" presName="accent_3" presStyleCnt="0"/>
      <dgm:spPr/>
    </dgm:pt>
    <dgm:pt modelId="{81D7C69C-7ACB-4957-AC2C-FD20B6B979F3}" type="pres">
      <dgm:prSet presAssocID="{AAE96D26-ADEE-4660-B86C-6C67F9B6E3F4}" presName="accentRepeatNode" presStyleLbl="solidFgAcc1" presStyleIdx="2" presStyleCnt="5"/>
      <dgm:spPr/>
    </dgm:pt>
    <dgm:pt modelId="{6DBBE718-714A-479F-A14F-79B44ACE065F}" type="pres">
      <dgm:prSet presAssocID="{17335EF1-3138-484E-B849-39FE061CB97E}" presName="text_4" presStyleLbl="node1" presStyleIdx="3" presStyleCnt="5">
        <dgm:presLayoutVars>
          <dgm:bulletEnabled val="1"/>
        </dgm:presLayoutVars>
      </dgm:prSet>
      <dgm:spPr/>
    </dgm:pt>
    <dgm:pt modelId="{C2BECB33-705E-4615-A9BB-1193483B6A85}" type="pres">
      <dgm:prSet presAssocID="{17335EF1-3138-484E-B849-39FE061CB97E}" presName="accent_4" presStyleCnt="0"/>
      <dgm:spPr/>
    </dgm:pt>
    <dgm:pt modelId="{18CDFADF-809A-4D9C-AF40-6685904FC312}" type="pres">
      <dgm:prSet presAssocID="{17335EF1-3138-484E-B849-39FE061CB97E}" presName="accentRepeatNode" presStyleLbl="solidFgAcc1" presStyleIdx="3" presStyleCnt="5"/>
      <dgm:spPr/>
    </dgm:pt>
    <dgm:pt modelId="{F5F97647-9ECE-4F51-B69B-F7FAC1440904}" type="pres">
      <dgm:prSet presAssocID="{8691C5AA-FC19-4313-8EEE-77BF7CC4ED54}" presName="text_5" presStyleLbl="node1" presStyleIdx="4" presStyleCnt="5">
        <dgm:presLayoutVars>
          <dgm:bulletEnabled val="1"/>
        </dgm:presLayoutVars>
      </dgm:prSet>
      <dgm:spPr/>
    </dgm:pt>
    <dgm:pt modelId="{CFC378A1-2C17-4593-AA01-E4C840CB74AD}" type="pres">
      <dgm:prSet presAssocID="{8691C5AA-FC19-4313-8EEE-77BF7CC4ED54}" presName="accent_5" presStyleCnt="0"/>
      <dgm:spPr/>
    </dgm:pt>
    <dgm:pt modelId="{C38CEA67-5BDD-4BFA-B291-BCC1CE3AAC86}" type="pres">
      <dgm:prSet presAssocID="{8691C5AA-FC19-4313-8EEE-77BF7CC4ED54}" presName="accentRepeatNode" presStyleLbl="solidFgAcc1" presStyleIdx="4" presStyleCnt="5"/>
      <dgm:spPr/>
    </dgm:pt>
  </dgm:ptLst>
  <dgm:cxnLst>
    <dgm:cxn modelId="{A8142D2E-D6A4-4F9C-9DC6-488B6F3279C4}" type="presOf" srcId="{AAE96D26-ADEE-4660-B86C-6C67F9B6E3F4}" destId="{9A0A457F-5BA0-4042-B626-486FCFB48F1D}" srcOrd="0" destOrd="0" presId="urn:microsoft.com/office/officeart/2008/layout/VerticalCurvedList"/>
    <dgm:cxn modelId="{AEABFDDC-DE0E-4F3B-B617-2F6BD9EB0D92}" type="presOf" srcId="{BE4BD79D-2A92-4813-A87B-A86171B028EA}" destId="{F2530003-89FD-4182-A836-268647DAC721}" srcOrd="0" destOrd="0" presId="urn:microsoft.com/office/officeart/2008/layout/VerticalCurvedList"/>
    <dgm:cxn modelId="{6F397276-479B-480A-90AA-12585A3E8D29}" type="presOf" srcId="{17335EF1-3138-484E-B849-39FE061CB97E}" destId="{6DBBE718-714A-479F-A14F-79B44ACE065F}" srcOrd="0" destOrd="0" presId="urn:microsoft.com/office/officeart/2008/layout/VerticalCurvedList"/>
    <dgm:cxn modelId="{C8BBAA43-0E78-4299-B735-006CED18B691}" type="presOf" srcId="{8691C5AA-FC19-4313-8EEE-77BF7CC4ED54}" destId="{F5F97647-9ECE-4F51-B69B-F7FAC1440904}" srcOrd="0" destOrd="0" presId="urn:microsoft.com/office/officeart/2008/layout/VerticalCurvedList"/>
    <dgm:cxn modelId="{D51E67F7-C3D1-49A3-A253-C555206E28CE}" type="presOf" srcId="{0FFF9962-A354-4586-8029-F71D22443BEF}" destId="{0BFCF3D1-0370-4978-BDA4-3A21C16A6C19}" srcOrd="0" destOrd="0" presId="urn:microsoft.com/office/officeart/2008/layout/VerticalCurvedList"/>
    <dgm:cxn modelId="{48632872-265C-4460-9A22-D0D524C58083}" srcId="{856FD13F-F09E-4539-AEA9-56F9F9325E52}" destId="{BE4BD79D-2A92-4813-A87B-A86171B028EA}" srcOrd="1" destOrd="0" parTransId="{27F54D5D-8A43-41D3-A2D6-2376F94A7A1F}" sibTransId="{4076274E-AAC3-4F61-AA3C-1E48D7BC8A36}"/>
    <dgm:cxn modelId="{7F86090C-B67D-4E92-8462-CB5DF93725DE}" srcId="{856FD13F-F09E-4539-AEA9-56F9F9325E52}" destId="{F852A04F-5D5F-4A9A-A838-B81BEDA8BECC}" srcOrd="0" destOrd="0" parTransId="{2A7CA2F1-CFA8-4B7F-A8C6-86FD3B15F218}" sibTransId="{0FFF9962-A354-4586-8029-F71D22443BEF}"/>
    <dgm:cxn modelId="{091973C8-A312-4038-9E1F-1580526D854E}" type="presOf" srcId="{F852A04F-5D5F-4A9A-A838-B81BEDA8BECC}" destId="{2AF29A4F-16BC-433B-A1B1-C7977F705898}" srcOrd="0" destOrd="0" presId="urn:microsoft.com/office/officeart/2008/layout/VerticalCurvedList"/>
    <dgm:cxn modelId="{6B1952A8-65FB-463D-9DED-1EBA93C80C06}" srcId="{856FD13F-F09E-4539-AEA9-56F9F9325E52}" destId="{17335EF1-3138-484E-B849-39FE061CB97E}" srcOrd="3" destOrd="0" parTransId="{56E8557F-2D14-4A2F-826C-1FD2DCBE2923}" sibTransId="{C38F57DD-76A4-4D3F-A80D-211379CBC702}"/>
    <dgm:cxn modelId="{EE77FA01-8C09-4BE1-892B-8441B4BC8A58}" type="presOf" srcId="{856FD13F-F09E-4539-AEA9-56F9F9325E52}" destId="{1DDE8D89-B879-4820-A5E8-30CDDEEF3A59}" srcOrd="0" destOrd="0" presId="urn:microsoft.com/office/officeart/2008/layout/VerticalCurvedList"/>
    <dgm:cxn modelId="{A1D15904-7900-4E60-A4A0-D82738FEEECC}" srcId="{856FD13F-F09E-4539-AEA9-56F9F9325E52}" destId="{AAE96D26-ADEE-4660-B86C-6C67F9B6E3F4}" srcOrd="2" destOrd="0" parTransId="{375BDEFE-D38F-4B05-84DA-CA08A2A262D3}" sibTransId="{5176ADCA-54CB-45E1-BEF6-327739F71F57}"/>
    <dgm:cxn modelId="{532B75C4-2BD4-4123-8830-97FE793ACF3E}" srcId="{856FD13F-F09E-4539-AEA9-56F9F9325E52}" destId="{8691C5AA-FC19-4313-8EEE-77BF7CC4ED54}" srcOrd="4" destOrd="0" parTransId="{096A0307-2C83-44CB-937B-CDA78553CE3F}" sibTransId="{9E67DF09-6917-452B-B96D-4D6852B59C7A}"/>
    <dgm:cxn modelId="{0B58BE39-5F28-42F9-8B4F-22868F278265}" type="presParOf" srcId="{1DDE8D89-B879-4820-A5E8-30CDDEEF3A59}" destId="{BC5B6FFD-8A2B-4B21-9A29-75C84DDDD346}" srcOrd="0" destOrd="0" presId="urn:microsoft.com/office/officeart/2008/layout/VerticalCurvedList"/>
    <dgm:cxn modelId="{3F75B7CD-8DA5-40CF-A46C-01CA3FE6A912}" type="presParOf" srcId="{BC5B6FFD-8A2B-4B21-9A29-75C84DDDD346}" destId="{B5D2B857-EA70-449B-AC0C-B36A55DFDA56}" srcOrd="0" destOrd="0" presId="urn:microsoft.com/office/officeart/2008/layout/VerticalCurvedList"/>
    <dgm:cxn modelId="{AA92A694-0397-43D5-A6B5-E2593505578F}" type="presParOf" srcId="{B5D2B857-EA70-449B-AC0C-B36A55DFDA56}" destId="{DCCE8D24-0347-44D8-A65F-238A7480F9CA}" srcOrd="0" destOrd="0" presId="urn:microsoft.com/office/officeart/2008/layout/VerticalCurvedList"/>
    <dgm:cxn modelId="{2663EA08-6DC5-4C85-A696-1B6BF59F12C7}" type="presParOf" srcId="{B5D2B857-EA70-449B-AC0C-B36A55DFDA56}" destId="{0BFCF3D1-0370-4978-BDA4-3A21C16A6C19}" srcOrd="1" destOrd="0" presId="urn:microsoft.com/office/officeart/2008/layout/VerticalCurvedList"/>
    <dgm:cxn modelId="{C8C3E727-1783-4E9B-B64D-5C0D2319B830}" type="presParOf" srcId="{B5D2B857-EA70-449B-AC0C-B36A55DFDA56}" destId="{BD363B10-5AEF-4054-A044-3FC58954DADB}" srcOrd="2" destOrd="0" presId="urn:microsoft.com/office/officeart/2008/layout/VerticalCurvedList"/>
    <dgm:cxn modelId="{EBCD73D7-A4BD-4E1A-88DF-EE2B8A1A23CA}" type="presParOf" srcId="{B5D2B857-EA70-449B-AC0C-B36A55DFDA56}" destId="{A5D3AE4C-A344-46F2-A6A1-CAD3E0A37C3C}" srcOrd="3" destOrd="0" presId="urn:microsoft.com/office/officeart/2008/layout/VerticalCurvedList"/>
    <dgm:cxn modelId="{F71944B7-F42B-40A1-A15F-785BE75BA9CB}" type="presParOf" srcId="{BC5B6FFD-8A2B-4B21-9A29-75C84DDDD346}" destId="{2AF29A4F-16BC-433B-A1B1-C7977F705898}" srcOrd="1" destOrd="0" presId="urn:microsoft.com/office/officeart/2008/layout/VerticalCurvedList"/>
    <dgm:cxn modelId="{1A6F66D9-E749-49CC-93F1-BA659FB0508E}" type="presParOf" srcId="{BC5B6FFD-8A2B-4B21-9A29-75C84DDDD346}" destId="{3857865A-C820-48C4-9262-8B961CBB62D1}" srcOrd="2" destOrd="0" presId="urn:microsoft.com/office/officeart/2008/layout/VerticalCurvedList"/>
    <dgm:cxn modelId="{0D166FB7-8DB1-4A19-BD8A-55E0839BD955}" type="presParOf" srcId="{3857865A-C820-48C4-9262-8B961CBB62D1}" destId="{673BF4EF-828F-4330-968B-505FF5113A47}" srcOrd="0" destOrd="0" presId="urn:microsoft.com/office/officeart/2008/layout/VerticalCurvedList"/>
    <dgm:cxn modelId="{7B56B99F-6928-4EAC-B6AF-F805DD6FAFAD}" type="presParOf" srcId="{BC5B6FFD-8A2B-4B21-9A29-75C84DDDD346}" destId="{F2530003-89FD-4182-A836-268647DAC721}" srcOrd="3" destOrd="0" presId="urn:microsoft.com/office/officeart/2008/layout/VerticalCurvedList"/>
    <dgm:cxn modelId="{3F8FF589-F3C1-441D-A49E-D78EE3A3D700}" type="presParOf" srcId="{BC5B6FFD-8A2B-4B21-9A29-75C84DDDD346}" destId="{7FA11BCF-1041-4C2D-A702-6539677C923B}" srcOrd="4" destOrd="0" presId="urn:microsoft.com/office/officeart/2008/layout/VerticalCurvedList"/>
    <dgm:cxn modelId="{914F1151-CD47-4663-8771-1AD468FA18D0}" type="presParOf" srcId="{7FA11BCF-1041-4C2D-A702-6539677C923B}" destId="{9422996C-7CC5-4930-BB72-4C6D6B9A7A9F}" srcOrd="0" destOrd="0" presId="urn:microsoft.com/office/officeart/2008/layout/VerticalCurvedList"/>
    <dgm:cxn modelId="{DE15EF13-CACA-4A66-9537-93D30DFC7589}" type="presParOf" srcId="{BC5B6FFD-8A2B-4B21-9A29-75C84DDDD346}" destId="{9A0A457F-5BA0-4042-B626-486FCFB48F1D}" srcOrd="5" destOrd="0" presId="urn:microsoft.com/office/officeart/2008/layout/VerticalCurvedList"/>
    <dgm:cxn modelId="{5BDFD160-E3DD-4AF2-8623-0A0F549ACE49}" type="presParOf" srcId="{BC5B6FFD-8A2B-4B21-9A29-75C84DDDD346}" destId="{8D462C5A-C878-4B11-A089-2721C9336696}" srcOrd="6" destOrd="0" presId="urn:microsoft.com/office/officeart/2008/layout/VerticalCurvedList"/>
    <dgm:cxn modelId="{67B94199-8393-432F-9C2E-D91CA6262A3D}" type="presParOf" srcId="{8D462C5A-C878-4B11-A089-2721C9336696}" destId="{81D7C69C-7ACB-4957-AC2C-FD20B6B979F3}" srcOrd="0" destOrd="0" presId="urn:microsoft.com/office/officeart/2008/layout/VerticalCurvedList"/>
    <dgm:cxn modelId="{5BB5AFE1-B1DC-406E-A83F-26E6B7296638}" type="presParOf" srcId="{BC5B6FFD-8A2B-4B21-9A29-75C84DDDD346}" destId="{6DBBE718-714A-479F-A14F-79B44ACE065F}" srcOrd="7" destOrd="0" presId="urn:microsoft.com/office/officeart/2008/layout/VerticalCurvedList"/>
    <dgm:cxn modelId="{4659A145-5737-47F6-8240-3454B8F66484}" type="presParOf" srcId="{BC5B6FFD-8A2B-4B21-9A29-75C84DDDD346}" destId="{C2BECB33-705E-4615-A9BB-1193483B6A85}" srcOrd="8" destOrd="0" presId="urn:microsoft.com/office/officeart/2008/layout/VerticalCurvedList"/>
    <dgm:cxn modelId="{F1FD9B7A-594F-49BF-A0C3-C4C08B0149EA}" type="presParOf" srcId="{C2BECB33-705E-4615-A9BB-1193483B6A85}" destId="{18CDFADF-809A-4D9C-AF40-6685904FC312}" srcOrd="0" destOrd="0" presId="urn:microsoft.com/office/officeart/2008/layout/VerticalCurvedList"/>
    <dgm:cxn modelId="{287B24E5-620E-4EFF-84A7-9821884DF7A3}" type="presParOf" srcId="{BC5B6FFD-8A2B-4B21-9A29-75C84DDDD346}" destId="{F5F97647-9ECE-4F51-B69B-F7FAC1440904}" srcOrd="9" destOrd="0" presId="urn:microsoft.com/office/officeart/2008/layout/VerticalCurvedList"/>
    <dgm:cxn modelId="{8F612B96-3CF6-4114-826A-327650FBE230}" type="presParOf" srcId="{BC5B6FFD-8A2B-4B21-9A29-75C84DDDD346}" destId="{CFC378A1-2C17-4593-AA01-E4C840CB74AD}" srcOrd="10" destOrd="0" presId="urn:microsoft.com/office/officeart/2008/layout/VerticalCurvedList"/>
    <dgm:cxn modelId="{9DF229FD-4B64-43C6-AE3C-DD0A814D7B23}" type="presParOf" srcId="{CFC378A1-2C17-4593-AA01-E4C840CB74AD}" destId="{C38CEA67-5BDD-4BFA-B291-BCC1CE3AAC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3D66F-6B62-42C0-8A20-09F7CC21DB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C580FC-CC21-4855-88BF-81AA3C38AF22}">
      <dgm:prSet/>
      <dgm:spPr/>
      <dgm:t>
        <a:bodyPr/>
        <a:lstStyle/>
        <a:p>
          <a:pPr rtl="0"/>
          <a:r>
            <a:rPr lang="zh-CN" b="1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前端页面：</a:t>
          </a:r>
          <a:endParaRPr lang="zh-CN" b="1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55392413-0357-4090-8571-C7E147AA1F52}" type="parTrans" cxnId="{E9EFD4B3-8824-4461-8F6A-F56DD6F52A0E}">
      <dgm:prSet/>
      <dgm:spPr/>
      <dgm:t>
        <a:bodyPr/>
        <a:lstStyle/>
        <a:p>
          <a:endParaRPr lang="zh-CN" altLang="en-US"/>
        </a:p>
      </dgm:t>
    </dgm:pt>
    <dgm:pt modelId="{DF36A294-EBCD-465F-ABB7-F5F0DB353DFE}" type="sibTrans" cxnId="{E9EFD4B3-8824-4461-8F6A-F56DD6F52A0E}">
      <dgm:prSet/>
      <dgm:spPr/>
      <dgm:t>
        <a:bodyPr/>
        <a:lstStyle/>
        <a:p>
          <a:endParaRPr lang="zh-CN" altLang="en-US"/>
        </a:p>
      </dgm:t>
    </dgm:pt>
    <dgm:pt modelId="{3F653AD4-270F-4275-A8C8-4D183EE5C890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身份选择界面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64F8C4CC-39A1-4F09-82A5-9E3C413D3C8C}" type="parTrans" cxnId="{8A21D331-6D54-45D8-B438-28ABEEF82399}">
      <dgm:prSet/>
      <dgm:spPr/>
      <dgm:t>
        <a:bodyPr/>
        <a:lstStyle/>
        <a:p>
          <a:endParaRPr lang="zh-CN" altLang="en-US"/>
        </a:p>
      </dgm:t>
    </dgm:pt>
    <dgm:pt modelId="{AE7C612C-FD07-4A37-A916-082838B9CEB1}" type="sibTrans" cxnId="{8A21D331-6D54-45D8-B438-28ABEEF82399}">
      <dgm:prSet/>
      <dgm:spPr/>
      <dgm:t>
        <a:bodyPr/>
        <a:lstStyle/>
        <a:p>
          <a:endParaRPr lang="zh-CN" altLang="en-US"/>
        </a:p>
      </dgm:t>
    </dgm:pt>
    <dgm:pt modelId="{E8D5A8B5-8686-4DD0-9BD1-6ECD932F834D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聊天窗口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167B0A91-BE12-4C31-810D-97E18F60A9D9}" type="parTrans" cxnId="{319EAF5C-589B-4293-A0D2-DBD1F1F5E88D}">
      <dgm:prSet/>
      <dgm:spPr/>
      <dgm:t>
        <a:bodyPr/>
        <a:lstStyle/>
        <a:p>
          <a:endParaRPr lang="zh-CN" altLang="en-US"/>
        </a:p>
      </dgm:t>
    </dgm:pt>
    <dgm:pt modelId="{C0BC3E63-1875-484A-A302-6DFE5E36E5F6}" type="sibTrans" cxnId="{319EAF5C-589B-4293-A0D2-DBD1F1F5E88D}">
      <dgm:prSet/>
      <dgm:spPr/>
      <dgm:t>
        <a:bodyPr/>
        <a:lstStyle/>
        <a:p>
          <a:endParaRPr lang="zh-CN" altLang="en-US"/>
        </a:p>
      </dgm:t>
    </dgm:pt>
    <dgm:pt modelId="{A9FA68C6-4EB3-43A9-9E78-77F657F6CBE7}" type="pres">
      <dgm:prSet presAssocID="{A903D66F-6B62-42C0-8A20-09F7CC21DB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A54688-C62E-4377-B98E-2C9BB725A28F}" type="pres">
      <dgm:prSet presAssocID="{94C580FC-CC21-4855-88BF-81AA3C38AF22}" presName="hierRoot1" presStyleCnt="0"/>
      <dgm:spPr/>
    </dgm:pt>
    <dgm:pt modelId="{3B5BB5BA-5788-4451-85DD-179C3FB691B4}" type="pres">
      <dgm:prSet presAssocID="{94C580FC-CC21-4855-88BF-81AA3C38AF22}" presName="composite" presStyleCnt="0"/>
      <dgm:spPr/>
    </dgm:pt>
    <dgm:pt modelId="{9E1D098F-A57A-4CCA-9413-5BD01FD6D505}" type="pres">
      <dgm:prSet presAssocID="{94C580FC-CC21-4855-88BF-81AA3C38AF22}" presName="background" presStyleLbl="node0" presStyleIdx="0" presStyleCnt="1"/>
      <dgm:spPr/>
    </dgm:pt>
    <dgm:pt modelId="{D6B9966F-6161-422E-9C26-0CBC7C37ED28}" type="pres">
      <dgm:prSet presAssocID="{94C580FC-CC21-4855-88BF-81AA3C38AF22}" presName="text" presStyleLbl="fgAcc0" presStyleIdx="0" presStyleCnt="1">
        <dgm:presLayoutVars>
          <dgm:chPref val="3"/>
        </dgm:presLayoutVars>
      </dgm:prSet>
      <dgm:spPr/>
    </dgm:pt>
    <dgm:pt modelId="{11107D22-9B6B-4A3D-8BCB-416E240F74A0}" type="pres">
      <dgm:prSet presAssocID="{94C580FC-CC21-4855-88BF-81AA3C38AF22}" presName="hierChild2" presStyleCnt="0"/>
      <dgm:spPr/>
    </dgm:pt>
    <dgm:pt modelId="{5E9DC82B-CC85-4BD3-A24D-71F9E6DBA8C0}" type="pres">
      <dgm:prSet presAssocID="{64F8C4CC-39A1-4F09-82A5-9E3C413D3C8C}" presName="Name10" presStyleLbl="parChTrans1D2" presStyleIdx="0" presStyleCnt="2"/>
      <dgm:spPr/>
    </dgm:pt>
    <dgm:pt modelId="{562F1DB8-1772-4451-9E6C-8043EAA3987E}" type="pres">
      <dgm:prSet presAssocID="{3F653AD4-270F-4275-A8C8-4D183EE5C890}" presName="hierRoot2" presStyleCnt="0"/>
      <dgm:spPr/>
    </dgm:pt>
    <dgm:pt modelId="{56D5A31E-7E17-4414-ABD5-444CBD6B6F60}" type="pres">
      <dgm:prSet presAssocID="{3F653AD4-270F-4275-A8C8-4D183EE5C890}" presName="composite2" presStyleCnt="0"/>
      <dgm:spPr/>
    </dgm:pt>
    <dgm:pt modelId="{3084532D-CF4F-4B23-BF16-8E218147CA1D}" type="pres">
      <dgm:prSet presAssocID="{3F653AD4-270F-4275-A8C8-4D183EE5C890}" presName="background2" presStyleLbl="node2" presStyleIdx="0" presStyleCnt="2"/>
      <dgm:spPr/>
    </dgm:pt>
    <dgm:pt modelId="{A220DFE2-63F2-4513-B0D1-E571D75E74C1}" type="pres">
      <dgm:prSet presAssocID="{3F653AD4-270F-4275-A8C8-4D183EE5C890}" presName="text2" presStyleLbl="fgAcc2" presStyleIdx="0" presStyleCnt="2">
        <dgm:presLayoutVars>
          <dgm:chPref val="3"/>
        </dgm:presLayoutVars>
      </dgm:prSet>
      <dgm:spPr/>
    </dgm:pt>
    <dgm:pt modelId="{6877B1E4-497D-45FA-B4C5-761821578A6B}" type="pres">
      <dgm:prSet presAssocID="{3F653AD4-270F-4275-A8C8-4D183EE5C890}" presName="hierChild3" presStyleCnt="0"/>
      <dgm:spPr/>
    </dgm:pt>
    <dgm:pt modelId="{B7BA718D-BACC-4FBC-AA09-B7036FE4C43F}" type="pres">
      <dgm:prSet presAssocID="{167B0A91-BE12-4C31-810D-97E18F60A9D9}" presName="Name10" presStyleLbl="parChTrans1D2" presStyleIdx="1" presStyleCnt="2"/>
      <dgm:spPr/>
    </dgm:pt>
    <dgm:pt modelId="{1F470974-6A33-4172-8B15-BD813B8600A3}" type="pres">
      <dgm:prSet presAssocID="{E8D5A8B5-8686-4DD0-9BD1-6ECD932F834D}" presName="hierRoot2" presStyleCnt="0"/>
      <dgm:spPr/>
    </dgm:pt>
    <dgm:pt modelId="{5B76574A-2185-48BA-87A8-6389137385DB}" type="pres">
      <dgm:prSet presAssocID="{E8D5A8B5-8686-4DD0-9BD1-6ECD932F834D}" presName="composite2" presStyleCnt="0"/>
      <dgm:spPr/>
    </dgm:pt>
    <dgm:pt modelId="{282F3D36-B1BF-4314-A43D-B8D9E2D8ECA4}" type="pres">
      <dgm:prSet presAssocID="{E8D5A8B5-8686-4DD0-9BD1-6ECD932F834D}" presName="background2" presStyleLbl="node2" presStyleIdx="1" presStyleCnt="2"/>
      <dgm:spPr/>
    </dgm:pt>
    <dgm:pt modelId="{13AA4C33-91EE-417B-8271-2D0BBA7A091A}" type="pres">
      <dgm:prSet presAssocID="{E8D5A8B5-8686-4DD0-9BD1-6ECD932F834D}" presName="text2" presStyleLbl="fgAcc2" presStyleIdx="1" presStyleCnt="2">
        <dgm:presLayoutVars>
          <dgm:chPref val="3"/>
        </dgm:presLayoutVars>
      </dgm:prSet>
      <dgm:spPr/>
    </dgm:pt>
    <dgm:pt modelId="{E084A173-ECD0-4780-941F-FEAFC870D0DF}" type="pres">
      <dgm:prSet presAssocID="{E8D5A8B5-8686-4DD0-9BD1-6ECD932F834D}" presName="hierChild3" presStyleCnt="0"/>
      <dgm:spPr/>
    </dgm:pt>
  </dgm:ptLst>
  <dgm:cxnLst>
    <dgm:cxn modelId="{80A5C7E8-E590-4079-B889-B3A294D4DCD0}" type="presOf" srcId="{94C580FC-CC21-4855-88BF-81AA3C38AF22}" destId="{D6B9966F-6161-422E-9C26-0CBC7C37ED28}" srcOrd="0" destOrd="0" presId="urn:microsoft.com/office/officeart/2005/8/layout/hierarchy1"/>
    <dgm:cxn modelId="{8538069F-BF3E-45AC-9BAD-A2F855A32B63}" type="presOf" srcId="{E8D5A8B5-8686-4DD0-9BD1-6ECD932F834D}" destId="{13AA4C33-91EE-417B-8271-2D0BBA7A091A}" srcOrd="0" destOrd="0" presId="urn:microsoft.com/office/officeart/2005/8/layout/hierarchy1"/>
    <dgm:cxn modelId="{B320450E-966A-4C10-A248-E68B4C0A08B5}" type="presOf" srcId="{A903D66F-6B62-42C0-8A20-09F7CC21DBDA}" destId="{A9FA68C6-4EB3-43A9-9E78-77F657F6CBE7}" srcOrd="0" destOrd="0" presId="urn:microsoft.com/office/officeart/2005/8/layout/hierarchy1"/>
    <dgm:cxn modelId="{8A21D331-6D54-45D8-B438-28ABEEF82399}" srcId="{94C580FC-CC21-4855-88BF-81AA3C38AF22}" destId="{3F653AD4-270F-4275-A8C8-4D183EE5C890}" srcOrd="0" destOrd="0" parTransId="{64F8C4CC-39A1-4F09-82A5-9E3C413D3C8C}" sibTransId="{AE7C612C-FD07-4A37-A916-082838B9CEB1}"/>
    <dgm:cxn modelId="{319EAF5C-589B-4293-A0D2-DBD1F1F5E88D}" srcId="{94C580FC-CC21-4855-88BF-81AA3C38AF22}" destId="{E8D5A8B5-8686-4DD0-9BD1-6ECD932F834D}" srcOrd="1" destOrd="0" parTransId="{167B0A91-BE12-4C31-810D-97E18F60A9D9}" sibTransId="{C0BC3E63-1875-484A-A302-6DFE5E36E5F6}"/>
    <dgm:cxn modelId="{F679E685-59FB-485B-A113-5192038887CC}" type="presOf" srcId="{64F8C4CC-39A1-4F09-82A5-9E3C413D3C8C}" destId="{5E9DC82B-CC85-4BD3-A24D-71F9E6DBA8C0}" srcOrd="0" destOrd="0" presId="urn:microsoft.com/office/officeart/2005/8/layout/hierarchy1"/>
    <dgm:cxn modelId="{E9EFD4B3-8824-4461-8F6A-F56DD6F52A0E}" srcId="{A903D66F-6B62-42C0-8A20-09F7CC21DBDA}" destId="{94C580FC-CC21-4855-88BF-81AA3C38AF22}" srcOrd="0" destOrd="0" parTransId="{55392413-0357-4090-8571-C7E147AA1F52}" sibTransId="{DF36A294-EBCD-465F-ABB7-F5F0DB353DFE}"/>
    <dgm:cxn modelId="{85BCC369-50CD-406F-8BA7-E6DCDC1A5ECA}" type="presOf" srcId="{167B0A91-BE12-4C31-810D-97E18F60A9D9}" destId="{B7BA718D-BACC-4FBC-AA09-B7036FE4C43F}" srcOrd="0" destOrd="0" presId="urn:microsoft.com/office/officeart/2005/8/layout/hierarchy1"/>
    <dgm:cxn modelId="{994B8AE1-A871-4ADB-9D2C-45671A3F20F8}" type="presOf" srcId="{3F653AD4-270F-4275-A8C8-4D183EE5C890}" destId="{A220DFE2-63F2-4513-B0D1-E571D75E74C1}" srcOrd="0" destOrd="0" presId="urn:microsoft.com/office/officeart/2005/8/layout/hierarchy1"/>
    <dgm:cxn modelId="{D898EC98-D088-47F8-AE03-923ED0CF27FF}" type="presParOf" srcId="{A9FA68C6-4EB3-43A9-9E78-77F657F6CBE7}" destId="{D6A54688-C62E-4377-B98E-2C9BB725A28F}" srcOrd="0" destOrd="0" presId="urn:microsoft.com/office/officeart/2005/8/layout/hierarchy1"/>
    <dgm:cxn modelId="{A75F2314-839E-4864-81D9-B2046B737B76}" type="presParOf" srcId="{D6A54688-C62E-4377-B98E-2C9BB725A28F}" destId="{3B5BB5BA-5788-4451-85DD-179C3FB691B4}" srcOrd="0" destOrd="0" presId="urn:microsoft.com/office/officeart/2005/8/layout/hierarchy1"/>
    <dgm:cxn modelId="{6DC9D0D3-35E8-4734-8F87-4130D465BB8D}" type="presParOf" srcId="{3B5BB5BA-5788-4451-85DD-179C3FB691B4}" destId="{9E1D098F-A57A-4CCA-9413-5BD01FD6D505}" srcOrd="0" destOrd="0" presId="urn:microsoft.com/office/officeart/2005/8/layout/hierarchy1"/>
    <dgm:cxn modelId="{E2D814FF-7B7B-4172-BCEF-2F08F87AD1B6}" type="presParOf" srcId="{3B5BB5BA-5788-4451-85DD-179C3FB691B4}" destId="{D6B9966F-6161-422E-9C26-0CBC7C37ED28}" srcOrd="1" destOrd="0" presId="urn:microsoft.com/office/officeart/2005/8/layout/hierarchy1"/>
    <dgm:cxn modelId="{9D359A49-2663-44AE-B4DF-64CFA842AF2D}" type="presParOf" srcId="{D6A54688-C62E-4377-B98E-2C9BB725A28F}" destId="{11107D22-9B6B-4A3D-8BCB-416E240F74A0}" srcOrd="1" destOrd="0" presId="urn:microsoft.com/office/officeart/2005/8/layout/hierarchy1"/>
    <dgm:cxn modelId="{328D84D1-D860-4F91-B3E3-2CCCFDCBC9F6}" type="presParOf" srcId="{11107D22-9B6B-4A3D-8BCB-416E240F74A0}" destId="{5E9DC82B-CC85-4BD3-A24D-71F9E6DBA8C0}" srcOrd="0" destOrd="0" presId="urn:microsoft.com/office/officeart/2005/8/layout/hierarchy1"/>
    <dgm:cxn modelId="{0BD997BF-6025-4066-B9D2-05C348934F7F}" type="presParOf" srcId="{11107D22-9B6B-4A3D-8BCB-416E240F74A0}" destId="{562F1DB8-1772-4451-9E6C-8043EAA3987E}" srcOrd="1" destOrd="0" presId="urn:microsoft.com/office/officeart/2005/8/layout/hierarchy1"/>
    <dgm:cxn modelId="{29A9C1BF-44B8-4D7B-B2CF-024E4160FB0D}" type="presParOf" srcId="{562F1DB8-1772-4451-9E6C-8043EAA3987E}" destId="{56D5A31E-7E17-4414-ABD5-444CBD6B6F60}" srcOrd="0" destOrd="0" presId="urn:microsoft.com/office/officeart/2005/8/layout/hierarchy1"/>
    <dgm:cxn modelId="{DE830D44-56FB-41C3-9399-D72F7A47157F}" type="presParOf" srcId="{56D5A31E-7E17-4414-ABD5-444CBD6B6F60}" destId="{3084532D-CF4F-4B23-BF16-8E218147CA1D}" srcOrd="0" destOrd="0" presId="urn:microsoft.com/office/officeart/2005/8/layout/hierarchy1"/>
    <dgm:cxn modelId="{455FAE74-834D-4F68-9093-776345386033}" type="presParOf" srcId="{56D5A31E-7E17-4414-ABD5-444CBD6B6F60}" destId="{A220DFE2-63F2-4513-B0D1-E571D75E74C1}" srcOrd="1" destOrd="0" presId="urn:microsoft.com/office/officeart/2005/8/layout/hierarchy1"/>
    <dgm:cxn modelId="{79CCBA2D-B8CB-43CC-9B76-0BB73D2485CD}" type="presParOf" srcId="{562F1DB8-1772-4451-9E6C-8043EAA3987E}" destId="{6877B1E4-497D-45FA-B4C5-761821578A6B}" srcOrd="1" destOrd="0" presId="urn:microsoft.com/office/officeart/2005/8/layout/hierarchy1"/>
    <dgm:cxn modelId="{E6F89FDC-11CE-4B1C-B26D-FF867D0DB99B}" type="presParOf" srcId="{11107D22-9B6B-4A3D-8BCB-416E240F74A0}" destId="{B7BA718D-BACC-4FBC-AA09-B7036FE4C43F}" srcOrd="2" destOrd="0" presId="urn:microsoft.com/office/officeart/2005/8/layout/hierarchy1"/>
    <dgm:cxn modelId="{30C9FB9A-076D-4690-9AAD-CEA9AF02766B}" type="presParOf" srcId="{11107D22-9B6B-4A3D-8BCB-416E240F74A0}" destId="{1F470974-6A33-4172-8B15-BD813B8600A3}" srcOrd="3" destOrd="0" presId="urn:microsoft.com/office/officeart/2005/8/layout/hierarchy1"/>
    <dgm:cxn modelId="{0D4D1744-3ED2-43BF-AC67-C6027BD7296E}" type="presParOf" srcId="{1F470974-6A33-4172-8B15-BD813B8600A3}" destId="{5B76574A-2185-48BA-87A8-6389137385DB}" srcOrd="0" destOrd="0" presId="urn:microsoft.com/office/officeart/2005/8/layout/hierarchy1"/>
    <dgm:cxn modelId="{BFD88749-B99E-4018-8A6F-EC162350D284}" type="presParOf" srcId="{5B76574A-2185-48BA-87A8-6389137385DB}" destId="{282F3D36-B1BF-4314-A43D-B8D9E2D8ECA4}" srcOrd="0" destOrd="0" presId="urn:microsoft.com/office/officeart/2005/8/layout/hierarchy1"/>
    <dgm:cxn modelId="{A4BE431B-CC2E-40D0-93C3-7DEE8CECBB2B}" type="presParOf" srcId="{5B76574A-2185-48BA-87A8-6389137385DB}" destId="{13AA4C33-91EE-417B-8271-2D0BBA7A091A}" srcOrd="1" destOrd="0" presId="urn:microsoft.com/office/officeart/2005/8/layout/hierarchy1"/>
    <dgm:cxn modelId="{D83C9450-4C67-4522-88CE-B79975E9DA0A}" type="presParOf" srcId="{1F470974-6A33-4172-8B15-BD813B8600A3}" destId="{E084A173-ECD0-4780-941F-FEAFC870D0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CC3B7-995A-42D7-8600-04482FF425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F9063DB-C29E-4B27-A142-0870139E4470}">
      <dgm:prSet custT="1"/>
      <dgm:spPr/>
      <dgm:t>
        <a:bodyPr/>
        <a:lstStyle/>
        <a:p>
          <a:pPr rtl="0"/>
          <a:r>
            <a:rPr lang="zh-CN" altLang="en-US" sz="2800" b="1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后台：</a:t>
          </a:r>
          <a:endParaRPr lang="zh-CN" altLang="en-US" sz="2800" b="1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D10D4CE1-38CA-4C92-AD53-AC5B5044111E}" type="parTrans" cxnId="{3A7E98DB-256A-4806-B0C8-1D3F47A41E31}">
      <dgm:prSet/>
      <dgm:spPr/>
      <dgm:t>
        <a:bodyPr/>
        <a:lstStyle/>
        <a:p>
          <a:endParaRPr lang="zh-CN" altLang="en-US"/>
        </a:p>
      </dgm:t>
    </dgm:pt>
    <dgm:pt modelId="{69517A84-6F51-427A-9638-75E9B7FB6F1B}" type="sibTrans" cxnId="{3A7E98DB-256A-4806-B0C8-1D3F47A41E31}">
      <dgm:prSet/>
      <dgm:spPr/>
      <dgm:t>
        <a:bodyPr/>
        <a:lstStyle/>
        <a:p>
          <a:endParaRPr lang="zh-CN" altLang="en-US"/>
        </a:p>
      </dgm:t>
    </dgm:pt>
    <dgm:pt modelId="{B24241A5-0931-4674-8CBF-FA106086D04E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聊天信息的获取和发送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BD9D789B-A83E-44B5-951F-1B52FD8A1215}" type="parTrans" cxnId="{AD5A0390-5412-4FFE-902F-DBF4FBB141EA}">
      <dgm:prSet/>
      <dgm:spPr/>
      <dgm:t>
        <a:bodyPr/>
        <a:lstStyle/>
        <a:p>
          <a:endParaRPr lang="zh-CN" altLang="en-US"/>
        </a:p>
      </dgm:t>
    </dgm:pt>
    <dgm:pt modelId="{70A3DE6C-61D9-4EF1-9AE2-802EDD756D7D}" type="sibTrans" cxnId="{AD5A0390-5412-4FFE-902F-DBF4FBB141EA}">
      <dgm:prSet/>
      <dgm:spPr/>
      <dgm:t>
        <a:bodyPr/>
        <a:lstStyle/>
        <a:p>
          <a:endParaRPr lang="zh-CN" altLang="en-US"/>
        </a:p>
      </dgm:t>
    </dgm:pt>
    <dgm:pt modelId="{B87CD25B-BDA8-4A67-94E6-5243DE0A3239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随机聊天对象的匹配和切换逻辑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3AAE2B29-B487-481A-8BC8-D3F8395A69BA}" type="parTrans" cxnId="{822F37A2-BAFE-446C-8344-A714E3136CEA}">
      <dgm:prSet/>
      <dgm:spPr/>
      <dgm:t>
        <a:bodyPr/>
        <a:lstStyle/>
        <a:p>
          <a:endParaRPr lang="zh-CN" altLang="en-US"/>
        </a:p>
      </dgm:t>
    </dgm:pt>
    <dgm:pt modelId="{4EC7CC63-93FA-4C7E-AA53-31FD699B6174}" type="sibTrans" cxnId="{822F37A2-BAFE-446C-8344-A714E3136CEA}">
      <dgm:prSet/>
      <dgm:spPr/>
      <dgm:t>
        <a:bodyPr/>
        <a:lstStyle/>
        <a:p>
          <a:endParaRPr lang="zh-CN" altLang="en-US"/>
        </a:p>
      </dgm:t>
    </dgm:pt>
    <dgm:pt modelId="{3FE4DB8B-39F1-4AE7-A146-61C01CEF6F20}">
      <dgm:prSet/>
      <dgm:spPr/>
      <dgm:t>
        <a:bodyPr/>
        <a:lstStyle/>
        <a:p>
          <a:pPr rtl="0"/>
          <a:r>
            <a:rPr lang="zh-CN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聊天信息的存储</a:t>
          </a:r>
          <a:endParaRPr lang="zh-CN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4379CA96-C932-4757-9EF6-7692473E6A5E}" type="parTrans" cxnId="{E8AB27D2-D01A-4A17-A396-9BAE1AAFB4E7}">
      <dgm:prSet/>
      <dgm:spPr/>
      <dgm:t>
        <a:bodyPr/>
        <a:lstStyle/>
        <a:p>
          <a:endParaRPr lang="zh-CN" altLang="en-US"/>
        </a:p>
      </dgm:t>
    </dgm:pt>
    <dgm:pt modelId="{ED36F61A-E73A-443F-B38C-C4BF56375E55}" type="sibTrans" cxnId="{E8AB27D2-D01A-4A17-A396-9BAE1AAFB4E7}">
      <dgm:prSet/>
      <dgm:spPr/>
      <dgm:t>
        <a:bodyPr/>
        <a:lstStyle/>
        <a:p>
          <a:endParaRPr lang="zh-CN" altLang="en-US"/>
        </a:p>
      </dgm:t>
    </dgm:pt>
    <dgm:pt modelId="{1EC4D308-09FE-46B7-88AE-3411CF3F07EB}" type="pres">
      <dgm:prSet presAssocID="{C55CC3B7-995A-42D7-8600-04482FF425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F3B5DA-9543-4E81-B5AE-245E5DB992AC}" type="pres">
      <dgm:prSet presAssocID="{5F9063DB-C29E-4B27-A142-0870139E4470}" presName="hierRoot1" presStyleCnt="0"/>
      <dgm:spPr/>
    </dgm:pt>
    <dgm:pt modelId="{07EE566C-F3AD-4779-BBA9-A2C445C97EFC}" type="pres">
      <dgm:prSet presAssocID="{5F9063DB-C29E-4B27-A142-0870139E4470}" presName="composite" presStyleCnt="0"/>
      <dgm:spPr/>
    </dgm:pt>
    <dgm:pt modelId="{86A82D09-1ABA-43FF-9BAF-C360EE694651}" type="pres">
      <dgm:prSet presAssocID="{5F9063DB-C29E-4B27-A142-0870139E4470}" presName="background" presStyleLbl="node0" presStyleIdx="0" presStyleCnt="1"/>
      <dgm:spPr/>
    </dgm:pt>
    <dgm:pt modelId="{2BF6BCAB-D2A6-4806-8399-51FDD280C5D7}" type="pres">
      <dgm:prSet presAssocID="{5F9063DB-C29E-4B27-A142-0870139E4470}" presName="text" presStyleLbl="fgAcc0" presStyleIdx="0" presStyleCnt="1">
        <dgm:presLayoutVars>
          <dgm:chPref val="3"/>
        </dgm:presLayoutVars>
      </dgm:prSet>
      <dgm:spPr/>
    </dgm:pt>
    <dgm:pt modelId="{66E2FD0E-76D4-46AE-B2E8-0596617E1C4C}" type="pres">
      <dgm:prSet presAssocID="{5F9063DB-C29E-4B27-A142-0870139E4470}" presName="hierChild2" presStyleCnt="0"/>
      <dgm:spPr/>
    </dgm:pt>
    <dgm:pt modelId="{60F127DD-DB62-4C34-A173-D9AB98D36CE7}" type="pres">
      <dgm:prSet presAssocID="{BD9D789B-A83E-44B5-951F-1B52FD8A1215}" presName="Name10" presStyleLbl="parChTrans1D2" presStyleIdx="0" presStyleCnt="3"/>
      <dgm:spPr/>
    </dgm:pt>
    <dgm:pt modelId="{89C9EE04-513D-47C6-A157-713D2DC07A48}" type="pres">
      <dgm:prSet presAssocID="{B24241A5-0931-4674-8CBF-FA106086D04E}" presName="hierRoot2" presStyleCnt="0"/>
      <dgm:spPr/>
    </dgm:pt>
    <dgm:pt modelId="{D3587042-565D-46FE-B243-864A695DDCFA}" type="pres">
      <dgm:prSet presAssocID="{B24241A5-0931-4674-8CBF-FA106086D04E}" presName="composite2" presStyleCnt="0"/>
      <dgm:spPr/>
    </dgm:pt>
    <dgm:pt modelId="{E72C9BB5-9013-429C-A8D0-834EA8B61ADA}" type="pres">
      <dgm:prSet presAssocID="{B24241A5-0931-4674-8CBF-FA106086D04E}" presName="background2" presStyleLbl="node2" presStyleIdx="0" presStyleCnt="3"/>
      <dgm:spPr/>
    </dgm:pt>
    <dgm:pt modelId="{9EF9CC4D-FE18-4DD6-8334-1B454731BB4B}" type="pres">
      <dgm:prSet presAssocID="{B24241A5-0931-4674-8CBF-FA106086D04E}" presName="text2" presStyleLbl="fgAcc2" presStyleIdx="0" presStyleCnt="3">
        <dgm:presLayoutVars>
          <dgm:chPref val="3"/>
        </dgm:presLayoutVars>
      </dgm:prSet>
      <dgm:spPr/>
    </dgm:pt>
    <dgm:pt modelId="{E6ECEC8E-84BC-4368-96F7-EFB19E8A926C}" type="pres">
      <dgm:prSet presAssocID="{B24241A5-0931-4674-8CBF-FA106086D04E}" presName="hierChild3" presStyleCnt="0"/>
      <dgm:spPr/>
    </dgm:pt>
    <dgm:pt modelId="{A25611F6-A540-4AB9-AD4A-E4804D2FB494}" type="pres">
      <dgm:prSet presAssocID="{3AAE2B29-B487-481A-8BC8-D3F8395A69BA}" presName="Name10" presStyleLbl="parChTrans1D2" presStyleIdx="1" presStyleCnt="3"/>
      <dgm:spPr/>
    </dgm:pt>
    <dgm:pt modelId="{87B7B3C5-6D5D-4B40-9526-B193539ED692}" type="pres">
      <dgm:prSet presAssocID="{B87CD25B-BDA8-4A67-94E6-5243DE0A3239}" presName="hierRoot2" presStyleCnt="0"/>
      <dgm:spPr/>
    </dgm:pt>
    <dgm:pt modelId="{AD3DB2F8-1C86-4462-AFE5-499FA0A6B8F6}" type="pres">
      <dgm:prSet presAssocID="{B87CD25B-BDA8-4A67-94E6-5243DE0A3239}" presName="composite2" presStyleCnt="0"/>
      <dgm:spPr/>
    </dgm:pt>
    <dgm:pt modelId="{09C6DDD3-BA31-4C25-919B-6C6AA7FED586}" type="pres">
      <dgm:prSet presAssocID="{B87CD25B-BDA8-4A67-94E6-5243DE0A3239}" presName="background2" presStyleLbl="node2" presStyleIdx="1" presStyleCnt="3"/>
      <dgm:spPr/>
    </dgm:pt>
    <dgm:pt modelId="{B4042564-8F7A-4A39-A8BA-154EB8E5153F}" type="pres">
      <dgm:prSet presAssocID="{B87CD25B-BDA8-4A67-94E6-5243DE0A3239}" presName="text2" presStyleLbl="fgAcc2" presStyleIdx="1" presStyleCnt="3">
        <dgm:presLayoutVars>
          <dgm:chPref val="3"/>
        </dgm:presLayoutVars>
      </dgm:prSet>
      <dgm:spPr/>
    </dgm:pt>
    <dgm:pt modelId="{77CB6DCF-6E18-4DB5-8E8B-908E5F94BEEC}" type="pres">
      <dgm:prSet presAssocID="{B87CD25B-BDA8-4A67-94E6-5243DE0A3239}" presName="hierChild3" presStyleCnt="0"/>
      <dgm:spPr/>
    </dgm:pt>
    <dgm:pt modelId="{0345E6AD-150E-426F-8692-9C438B3D0B6A}" type="pres">
      <dgm:prSet presAssocID="{4379CA96-C932-4757-9EF6-7692473E6A5E}" presName="Name10" presStyleLbl="parChTrans1D2" presStyleIdx="2" presStyleCnt="3"/>
      <dgm:spPr/>
    </dgm:pt>
    <dgm:pt modelId="{90640D11-9369-44B9-990D-C747F7B0FBAF}" type="pres">
      <dgm:prSet presAssocID="{3FE4DB8B-39F1-4AE7-A146-61C01CEF6F20}" presName="hierRoot2" presStyleCnt="0"/>
      <dgm:spPr/>
    </dgm:pt>
    <dgm:pt modelId="{0EB4D226-AC18-4680-89D3-AB39D332076F}" type="pres">
      <dgm:prSet presAssocID="{3FE4DB8B-39F1-4AE7-A146-61C01CEF6F20}" presName="composite2" presStyleCnt="0"/>
      <dgm:spPr/>
    </dgm:pt>
    <dgm:pt modelId="{4330D4F7-8283-4A18-A584-5B7EEFED127B}" type="pres">
      <dgm:prSet presAssocID="{3FE4DB8B-39F1-4AE7-A146-61C01CEF6F20}" presName="background2" presStyleLbl="node2" presStyleIdx="2" presStyleCnt="3"/>
      <dgm:spPr/>
    </dgm:pt>
    <dgm:pt modelId="{9EFE18B3-6D99-4BBD-948B-05EBE0172F32}" type="pres">
      <dgm:prSet presAssocID="{3FE4DB8B-39F1-4AE7-A146-61C01CEF6F20}" presName="text2" presStyleLbl="fgAcc2" presStyleIdx="2" presStyleCnt="3">
        <dgm:presLayoutVars>
          <dgm:chPref val="3"/>
        </dgm:presLayoutVars>
      </dgm:prSet>
      <dgm:spPr/>
    </dgm:pt>
    <dgm:pt modelId="{5BF934D7-186C-4BBA-8B91-0968BD840B1D}" type="pres">
      <dgm:prSet presAssocID="{3FE4DB8B-39F1-4AE7-A146-61C01CEF6F20}" presName="hierChild3" presStyleCnt="0"/>
      <dgm:spPr/>
    </dgm:pt>
  </dgm:ptLst>
  <dgm:cxnLst>
    <dgm:cxn modelId="{B06B0EC3-C350-45C1-AE80-27DBDF3989B5}" type="presOf" srcId="{B87CD25B-BDA8-4A67-94E6-5243DE0A3239}" destId="{B4042564-8F7A-4A39-A8BA-154EB8E5153F}" srcOrd="0" destOrd="0" presId="urn:microsoft.com/office/officeart/2005/8/layout/hierarchy1"/>
    <dgm:cxn modelId="{C01848EF-4A70-4915-BD57-54358D5AF641}" type="presOf" srcId="{C55CC3B7-995A-42D7-8600-04482FF425FB}" destId="{1EC4D308-09FE-46B7-88AE-3411CF3F07EB}" srcOrd="0" destOrd="0" presId="urn:microsoft.com/office/officeart/2005/8/layout/hierarchy1"/>
    <dgm:cxn modelId="{3A7E98DB-256A-4806-B0C8-1D3F47A41E31}" srcId="{C55CC3B7-995A-42D7-8600-04482FF425FB}" destId="{5F9063DB-C29E-4B27-A142-0870139E4470}" srcOrd="0" destOrd="0" parTransId="{D10D4CE1-38CA-4C92-AD53-AC5B5044111E}" sibTransId="{69517A84-6F51-427A-9638-75E9B7FB6F1B}"/>
    <dgm:cxn modelId="{D65930FC-A4BB-4445-AEDE-DC7B9CABC78F}" type="presOf" srcId="{5F9063DB-C29E-4B27-A142-0870139E4470}" destId="{2BF6BCAB-D2A6-4806-8399-51FDD280C5D7}" srcOrd="0" destOrd="0" presId="urn:microsoft.com/office/officeart/2005/8/layout/hierarchy1"/>
    <dgm:cxn modelId="{AD5A0390-5412-4FFE-902F-DBF4FBB141EA}" srcId="{5F9063DB-C29E-4B27-A142-0870139E4470}" destId="{B24241A5-0931-4674-8CBF-FA106086D04E}" srcOrd="0" destOrd="0" parTransId="{BD9D789B-A83E-44B5-951F-1B52FD8A1215}" sibTransId="{70A3DE6C-61D9-4EF1-9AE2-802EDD756D7D}"/>
    <dgm:cxn modelId="{822F37A2-BAFE-446C-8344-A714E3136CEA}" srcId="{5F9063DB-C29E-4B27-A142-0870139E4470}" destId="{B87CD25B-BDA8-4A67-94E6-5243DE0A3239}" srcOrd="1" destOrd="0" parTransId="{3AAE2B29-B487-481A-8BC8-D3F8395A69BA}" sibTransId="{4EC7CC63-93FA-4C7E-AA53-31FD699B6174}"/>
    <dgm:cxn modelId="{E8AB27D2-D01A-4A17-A396-9BAE1AAFB4E7}" srcId="{5F9063DB-C29E-4B27-A142-0870139E4470}" destId="{3FE4DB8B-39F1-4AE7-A146-61C01CEF6F20}" srcOrd="2" destOrd="0" parTransId="{4379CA96-C932-4757-9EF6-7692473E6A5E}" sibTransId="{ED36F61A-E73A-443F-B38C-C4BF56375E55}"/>
    <dgm:cxn modelId="{C213A885-F951-46B0-B19D-5CBAA9ED0A0F}" type="presOf" srcId="{B24241A5-0931-4674-8CBF-FA106086D04E}" destId="{9EF9CC4D-FE18-4DD6-8334-1B454731BB4B}" srcOrd="0" destOrd="0" presId="urn:microsoft.com/office/officeart/2005/8/layout/hierarchy1"/>
    <dgm:cxn modelId="{BBC117C4-98FF-4E76-92F2-0DB862B60F0C}" type="presOf" srcId="{3FE4DB8B-39F1-4AE7-A146-61C01CEF6F20}" destId="{9EFE18B3-6D99-4BBD-948B-05EBE0172F32}" srcOrd="0" destOrd="0" presId="urn:microsoft.com/office/officeart/2005/8/layout/hierarchy1"/>
    <dgm:cxn modelId="{806C3ADB-997E-4BEE-BA76-7B6E283D927E}" type="presOf" srcId="{3AAE2B29-B487-481A-8BC8-D3F8395A69BA}" destId="{A25611F6-A540-4AB9-AD4A-E4804D2FB494}" srcOrd="0" destOrd="0" presId="urn:microsoft.com/office/officeart/2005/8/layout/hierarchy1"/>
    <dgm:cxn modelId="{2F925976-2026-438F-873F-15EDA773CAFC}" type="presOf" srcId="{BD9D789B-A83E-44B5-951F-1B52FD8A1215}" destId="{60F127DD-DB62-4C34-A173-D9AB98D36CE7}" srcOrd="0" destOrd="0" presId="urn:microsoft.com/office/officeart/2005/8/layout/hierarchy1"/>
    <dgm:cxn modelId="{3254DD28-FFDA-4D2F-A3EB-40C023FD8C2D}" type="presOf" srcId="{4379CA96-C932-4757-9EF6-7692473E6A5E}" destId="{0345E6AD-150E-426F-8692-9C438B3D0B6A}" srcOrd="0" destOrd="0" presId="urn:microsoft.com/office/officeart/2005/8/layout/hierarchy1"/>
    <dgm:cxn modelId="{B7F34ACB-879C-401A-AC54-6490DED1AE9A}" type="presParOf" srcId="{1EC4D308-09FE-46B7-88AE-3411CF3F07EB}" destId="{B9F3B5DA-9543-4E81-B5AE-245E5DB992AC}" srcOrd="0" destOrd="0" presId="urn:microsoft.com/office/officeart/2005/8/layout/hierarchy1"/>
    <dgm:cxn modelId="{F6C3856C-4E86-45CF-A595-F537FDCB5917}" type="presParOf" srcId="{B9F3B5DA-9543-4E81-B5AE-245E5DB992AC}" destId="{07EE566C-F3AD-4779-BBA9-A2C445C97EFC}" srcOrd="0" destOrd="0" presId="urn:microsoft.com/office/officeart/2005/8/layout/hierarchy1"/>
    <dgm:cxn modelId="{927E7901-68F5-4B2A-8F6B-AD9214BA277D}" type="presParOf" srcId="{07EE566C-F3AD-4779-BBA9-A2C445C97EFC}" destId="{86A82D09-1ABA-43FF-9BAF-C360EE694651}" srcOrd="0" destOrd="0" presId="urn:microsoft.com/office/officeart/2005/8/layout/hierarchy1"/>
    <dgm:cxn modelId="{372B3829-AF39-48AA-AE4F-C5F7AA32CB18}" type="presParOf" srcId="{07EE566C-F3AD-4779-BBA9-A2C445C97EFC}" destId="{2BF6BCAB-D2A6-4806-8399-51FDD280C5D7}" srcOrd="1" destOrd="0" presId="urn:microsoft.com/office/officeart/2005/8/layout/hierarchy1"/>
    <dgm:cxn modelId="{1CAF1711-15A5-4720-86C5-0DD18B40852D}" type="presParOf" srcId="{B9F3B5DA-9543-4E81-B5AE-245E5DB992AC}" destId="{66E2FD0E-76D4-46AE-B2E8-0596617E1C4C}" srcOrd="1" destOrd="0" presId="urn:microsoft.com/office/officeart/2005/8/layout/hierarchy1"/>
    <dgm:cxn modelId="{DE6DA49A-B466-4163-83D1-35599D91ADB7}" type="presParOf" srcId="{66E2FD0E-76D4-46AE-B2E8-0596617E1C4C}" destId="{60F127DD-DB62-4C34-A173-D9AB98D36CE7}" srcOrd="0" destOrd="0" presId="urn:microsoft.com/office/officeart/2005/8/layout/hierarchy1"/>
    <dgm:cxn modelId="{88A185A4-8175-41CE-ACCC-3A5292C5B389}" type="presParOf" srcId="{66E2FD0E-76D4-46AE-B2E8-0596617E1C4C}" destId="{89C9EE04-513D-47C6-A157-713D2DC07A48}" srcOrd="1" destOrd="0" presId="urn:microsoft.com/office/officeart/2005/8/layout/hierarchy1"/>
    <dgm:cxn modelId="{6D0564D2-AEA3-4251-B8A1-17905DAC71D7}" type="presParOf" srcId="{89C9EE04-513D-47C6-A157-713D2DC07A48}" destId="{D3587042-565D-46FE-B243-864A695DDCFA}" srcOrd="0" destOrd="0" presId="urn:microsoft.com/office/officeart/2005/8/layout/hierarchy1"/>
    <dgm:cxn modelId="{455144B0-9075-4C3F-88E4-AC7AE2A86AFA}" type="presParOf" srcId="{D3587042-565D-46FE-B243-864A695DDCFA}" destId="{E72C9BB5-9013-429C-A8D0-834EA8B61ADA}" srcOrd="0" destOrd="0" presId="urn:microsoft.com/office/officeart/2005/8/layout/hierarchy1"/>
    <dgm:cxn modelId="{A97727CF-BEBA-440D-9F75-E51E7E570DF1}" type="presParOf" srcId="{D3587042-565D-46FE-B243-864A695DDCFA}" destId="{9EF9CC4D-FE18-4DD6-8334-1B454731BB4B}" srcOrd="1" destOrd="0" presId="urn:microsoft.com/office/officeart/2005/8/layout/hierarchy1"/>
    <dgm:cxn modelId="{F207B590-12D4-4AB4-91FB-DCCA877B251C}" type="presParOf" srcId="{89C9EE04-513D-47C6-A157-713D2DC07A48}" destId="{E6ECEC8E-84BC-4368-96F7-EFB19E8A926C}" srcOrd="1" destOrd="0" presId="urn:microsoft.com/office/officeart/2005/8/layout/hierarchy1"/>
    <dgm:cxn modelId="{A2CBA558-296F-485F-ACDB-3B64102C2D72}" type="presParOf" srcId="{66E2FD0E-76D4-46AE-B2E8-0596617E1C4C}" destId="{A25611F6-A540-4AB9-AD4A-E4804D2FB494}" srcOrd="2" destOrd="0" presId="urn:microsoft.com/office/officeart/2005/8/layout/hierarchy1"/>
    <dgm:cxn modelId="{229D7D57-FC61-4F40-BD03-6E414438D082}" type="presParOf" srcId="{66E2FD0E-76D4-46AE-B2E8-0596617E1C4C}" destId="{87B7B3C5-6D5D-4B40-9526-B193539ED692}" srcOrd="3" destOrd="0" presId="urn:microsoft.com/office/officeart/2005/8/layout/hierarchy1"/>
    <dgm:cxn modelId="{DCC86DD2-8DD0-4C4E-9DA0-CBF852EF1240}" type="presParOf" srcId="{87B7B3C5-6D5D-4B40-9526-B193539ED692}" destId="{AD3DB2F8-1C86-4462-AFE5-499FA0A6B8F6}" srcOrd="0" destOrd="0" presId="urn:microsoft.com/office/officeart/2005/8/layout/hierarchy1"/>
    <dgm:cxn modelId="{4B891782-0FBF-4B40-93AB-F572D5CF6979}" type="presParOf" srcId="{AD3DB2F8-1C86-4462-AFE5-499FA0A6B8F6}" destId="{09C6DDD3-BA31-4C25-919B-6C6AA7FED586}" srcOrd="0" destOrd="0" presId="urn:microsoft.com/office/officeart/2005/8/layout/hierarchy1"/>
    <dgm:cxn modelId="{31B3E6C4-1AEF-40FE-936D-D31C0AC58C72}" type="presParOf" srcId="{AD3DB2F8-1C86-4462-AFE5-499FA0A6B8F6}" destId="{B4042564-8F7A-4A39-A8BA-154EB8E5153F}" srcOrd="1" destOrd="0" presId="urn:microsoft.com/office/officeart/2005/8/layout/hierarchy1"/>
    <dgm:cxn modelId="{47A78C72-5DE8-483A-9059-9D590004B00A}" type="presParOf" srcId="{87B7B3C5-6D5D-4B40-9526-B193539ED692}" destId="{77CB6DCF-6E18-4DB5-8E8B-908E5F94BEEC}" srcOrd="1" destOrd="0" presId="urn:microsoft.com/office/officeart/2005/8/layout/hierarchy1"/>
    <dgm:cxn modelId="{A20740A7-0418-4E18-AF39-2CEE09955808}" type="presParOf" srcId="{66E2FD0E-76D4-46AE-B2E8-0596617E1C4C}" destId="{0345E6AD-150E-426F-8692-9C438B3D0B6A}" srcOrd="4" destOrd="0" presId="urn:microsoft.com/office/officeart/2005/8/layout/hierarchy1"/>
    <dgm:cxn modelId="{FDAA242C-8A44-4837-9AA7-B888A2B2A0C1}" type="presParOf" srcId="{66E2FD0E-76D4-46AE-B2E8-0596617E1C4C}" destId="{90640D11-9369-44B9-990D-C747F7B0FBAF}" srcOrd="5" destOrd="0" presId="urn:microsoft.com/office/officeart/2005/8/layout/hierarchy1"/>
    <dgm:cxn modelId="{E309DBAA-B318-401C-93DD-B9B20A1BD671}" type="presParOf" srcId="{90640D11-9369-44B9-990D-C747F7B0FBAF}" destId="{0EB4D226-AC18-4680-89D3-AB39D332076F}" srcOrd="0" destOrd="0" presId="urn:microsoft.com/office/officeart/2005/8/layout/hierarchy1"/>
    <dgm:cxn modelId="{74F49A17-1E72-4370-AF70-409DE76F698E}" type="presParOf" srcId="{0EB4D226-AC18-4680-89D3-AB39D332076F}" destId="{4330D4F7-8283-4A18-A584-5B7EEFED127B}" srcOrd="0" destOrd="0" presId="urn:microsoft.com/office/officeart/2005/8/layout/hierarchy1"/>
    <dgm:cxn modelId="{080BCEEA-54B9-4741-8B2D-370A6E6A87E2}" type="presParOf" srcId="{0EB4D226-AC18-4680-89D3-AB39D332076F}" destId="{9EFE18B3-6D99-4BBD-948B-05EBE0172F32}" srcOrd="1" destOrd="0" presId="urn:microsoft.com/office/officeart/2005/8/layout/hierarchy1"/>
    <dgm:cxn modelId="{A5B95AB4-8C91-4F26-9F8F-71A21B6F22AC}" type="presParOf" srcId="{90640D11-9369-44B9-990D-C747F7B0FBAF}" destId="{5BF934D7-186C-4BBA-8B91-0968BD840B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13D7FC-783B-457C-AEBD-C22933B62E4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2216217-1E63-4CBB-B9AA-DABB417918B3}">
      <dgm:prSet custT="1"/>
      <dgm:spPr/>
      <dgm:t>
        <a:bodyPr/>
        <a:lstStyle/>
        <a:p>
          <a:pPr algn="ctr" rtl="0">
            <a:lnSpc>
              <a:spcPct val="90000"/>
            </a:lnSpc>
          </a:pPr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后台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F4F3D2-025B-447A-8DFF-E15E117FF2C9}" type="parTrans" cxnId="{24DD60FD-635A-4F01-9A3F-365D7AD464C9}">
      <dgm:prSet/>
      <dgm:spPr/>
      <dgm:t>
        <a:bodyPr/>
        <a:lstStyle/>
        <a:p>
          <a:endParaRPr lang="zh-CN" altLang="en-US"/>
        </a:p>
      </dgm:t>
    </dgm:pt>
    <dgm:pt modelId="{8DE08E3C-4BC5-48C4-99FD-2DDF7F91555A}" type="sibTrans" cxnId="{24DD60FD-635A-4F01-9A3F-365D7AD464C9}">
      <dgm:prSet/>
      <dgm:spPr/>
      <dgm:t>
        <a:bodyPr/>
        <a:lstStyle/>
        <a:p>
          <a:endParaRPr lang="zh-CN" altLang="en-US"/>
        </a:p>
      </dgm:t>
    </dgm:pt>
    <dgm:pt modelId="{56A189B0-6A80-465D-805E-41C7E495D935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altLang="en-US" sz="14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聊天信息的获取和发送</a:t>
          </a:r>
          <a:endParaRPr lang="zh-CN" altLang="en-US" sz="14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75C8E6BD-EDE6-4834-9708-93119732F207}" type="parTrans" cxnId="{B1A9A21E-BE36-44AA-A0E9-13C9DC230333}">
      <dgm:prSet/>
      <dgm:spPr/>
      <dgm:t>
        <a:bodyPr/>
        <a:lstStyle/>
        <a:p>
          <a:endParaRPr lang="zh-CN" altLang="en-US"/>
        </a:p>
      </dgm:t>
    </dgm:pt>
    <dgm:pt modelId="{57486D4A-6633-4DE4-BAD1-1F2C5CF98E27}" type="sibTrans" cxnId="{B1A9A21E-BE36-44AA-A0E9-13C9DC230333}">
      <dgm:prSet/>
      <dgm:spPr/>
      <dgm:t>
        <a:bodyPr/>
        <a:lstStyle/>
        <a:p>
          <a:endParaRPr lang="zh-CN" altLang="en-US"/>
        </a:p>
      </dgm:t>
    </dgm:pt>
    <dgm:pt modelId="{2631844D-79E5-4BE8-A941-C463E06498EA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en-US" sz="1400" dirty="0" err="1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javascript</a:t>
          </a:r>
          <a:r>
            <a:rPr lang="en-US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 node.js </a:t>
          </a:r>
          <a:r>
            <a:rPr lang="en-US" altLang="zh-CN" sz="1400" dirty="0" err="1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websocket</a:t>
          </a:r>
          <a:r>
            <a:rPr lang="zh-CN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客户端</a:t>
          </a:r>
          <a:r>
            <a:rPr lang="en-US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&amp;</a:t>
          </a:r>
          <a:r>
            <a:rPr lang="zh-CN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服务端</a:t>
          </a:r>
          <a:endParaRPr lang="zh-CN" sz="1400" dirty="0">
            <a:solidFill>
              <a:schemeClr val="bg1"/>
            </a:solidFill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9798C60A-0EF0-4D9D-9389-F5D691DB401A}" type="parTrans" cxnId="{1AF53188-165A-4949-B400-60BF53062AB1}">
      <dgm:prSet/>
      <dgm:spPr/>
      <dgm:t>
        <a:bodyPr/>
        <a:lstStyle/>
        <a:p>
          <a:endParaRPr lang="zh-CN" altLang="en-US"/>
        </a:p>
      </dgm:t>
    </dgm:pt>
    <dgm:pt modelId="{A137DF8E-0A40-467E-9FAE-5F16868C1FA7}" type="sibTrans" cxnId="{1AF53188-165A-4949-B400-60BF53062AB1}">
      <dgm:prSet/>
      <dgm:spPr/>
      <dgm:t>
        <a:bodyPr/>
        <a:lstStyle/>
        <a:p>
          <a:endParaRPr lang="zh-CN" altLang="en-US"/>
        </a:p>
      </dgm:t>
    </dgm:pt>
    <dgm:pt modelId="{839E15C3-D8CC-4E67-AA0B-7657A1C262A3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altLang="en-US" sz="14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聊天信息的存储</a:t>
          </a:r>
          <a:endParaRPr lang="zh-CN" altLang="en-US" sz="14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19AEFCF9-0FF9-43F9-8AB6-E3785455DC42}" type="parTrans" cxnId="{7BAED9DF-F0E8-4AAD-BDFD-CA10E2958939}">
      <dgm:prSet/>
      <dgm:spPr/>
      <dgm:t>
        <a:bodyPr/>
        <a:lstStyle/>
        <a:p>
          <a:endParaRPr lang="zh-CN" altLang="en-US"/>
        </a:p>
      </dgm:t>
    </dgm:pt>
    <dgm:pt modelId="{B032045B-B12F-491B-9D58-2705AB6272F1}" type="sibTrans" cxnId="{7BAED9DF-F0E8-4AAD-BDFD-CA10E2958939}">
      <dgm:prSet/>
      <dgm:spPr/>
      <dgm:t>
        <a:bodyPr/>
        <a:lstStyle/>
        <a:p>
          <a:endParaRPr lang="zh-CN" altLang="en-US"/>
        </a:p>
      </dgm:t>
    </dgm:pt>
    <dgm:pt modelId="{B632C796-7F13-4412-9020-F1F260F94B0F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数据库 </a:t>
          </a:r>
          <a:r>
            <a:rPr lang="en-US" sz="1400" dirty="0" err="1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Mysql</a:t>
          </a:r>
          <a:r>
            <a:rPr lang="zh-CN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（未实现）</a:t>
          </a:r>
          <a:endParaRPr lang="zh-CN" sz="1400" dirty="0">
            <a:solidFill>
              <a:schemeClr val="bg1"/>
            </a:solidFill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29EC8EBF-314D-4DEF-AFCF-9F8427D2AC4B}" type="parTrans" cxnId="{CAE7FAF8-6D37-47EC-B87B-3F168C65C396}">
      <dgm:prSet/>
      <dgm:spPr/>
      <dgm:t>
        <a:bodyPr/>
        <a:lstStyle/>
        <a:p>
          <a:endParaRPr lang="zh-CN" altLang="en-US"/>
        </a:p>
      </dgm:t>
    </dgm:pt>
    <dgm:pt modelId="{95590B5D-7B8B-4D18-94CB-539F868B9032}" type="sibTrans" cxnId="{CAE7FAF8-6D37-47EC-B87B-3F168C65C396}">
      <dgm:prSet/>
      <dgm:spPr/>
      <dgm:t>
        <a:bodyPr/>
        <a:lstStyle/>
        <a:p>
          <a:endParaRPr lang="zh-CN" altLang="en-US"/>
        </a:p>
      </dgm:t>
    </dgm:pt>
    <dgm:pt modelId="{732F24E4-155A-4990-9A80-626C5EA2AC01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altLang="en-US" sz="14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随机聊天对象的匹配和切换逻辑</a:t>
          </a:r>
          <a:endParaRPr lang="zh-CN" altLang="en-US" sz="14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DC60AE77-2014-4B57-B729-2AA36397412C}" type="parTrans" cxnId="{FEF2E355-DD6A-4D90-B980-FA54ED54A902}">
      <dgm:prSet/>
      <dgm:spPr/>
      <dgm:t>
        <a:bodyPr/>
        <a:lstStyle/>
        <a:p>
          <a:endParaRPr lang="zh-CN" altLang="en-US"/>
        </a:p>
      </dgm:t>
    </dgm:pt>
    <dgm:pt modelId="{F25318C8-E27F-4B90-8225-EDAE75C8AFF3}" type="sibTrans" cxnId="{FEF2E355-DD6A-4D90-B980-FA54ED54A902}">
      <dgm:prSet/>
      <dgm:spPr/>
      <dgm:t>
        <a:bodyPr/>
        <a:lstStyle/>
        <a:p>
          <a:endParaRPr lang="zh-CN" altLang="en-US"/>
        </a:p>
      </dgm:t>
    </dgm:pt>
    <dgm:pt modelId="{5B9D4DD6-492A-479B-BF49-59E6E964F658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sz="14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 </a:t>
          </a:r>
          <a:r>
            <a:rPr lang="en-US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node.js</a:t>
          </a:r>
          <a:r>
            <a:rPr lang="zh-CN" altLang="en-US" sz="14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（未实现）</a:t>
          </a:r>
          <a:endParaRPr lang="zh-CN" sz="1400" dirty="0">
            <a:solidFill>
              <a:schemeClr val="bg1"/>
            </a:solidFill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36E37252-93F9-4F73-AF07-0D3071F946F3}" type="parTrans" cxnId="{6534C6F2-37F1-46D8-B9F5-722758056031}">
      <dgm:prSet/>
      <dgm:spPr/>
      <dgm:t>
        <a:bodyPr/>
        <a:lstStyle/>
        <a:p>
          <a:endParaRPr lang="zh-CN" altLang="en-US"/>
        </a:p>
      </dgm:t>
    </dgm:pt>
    <dgm:pt modelId="{9F1E478B-83D9-4C12-9AD4-1FC73A13B446}" type="sibTrans" cxnId="{6534C6F2-37F1-46D8-B9F5-722758056031}">
      <dgm:prSet/>
      <dgm:spPr/>
      <dgm:t>
        <a:bodyPr/>
        <a:lstStyle/>
        <a:p>
          <a:endParaRPr lang="zh-CN" altLang="en-US"/>
        </a:p>
      </dgm:t>
    </dgm:pt>
    <dgm:pt modelId="{7C153766-6862-4CB9-B6DC-9F07B0BABF2F}" type="pres">
      <dgm:prSet presAssocID="{0313D7FC-783B-457C-AEBD-C22933B62E45}" presName="cycle" presStyleCnt="0">
        <dgm:presLayoutVars>
          <dgm:dir/>
          <dgm:resizeHandles val="exact"/>
        </dgm:presLayoutVars>
      </dgm:prSet>
      <dgm:spPr/>
    </dgm:pt>
    <dgm:pt modelId="{91F00D00-912D-43E6-8D2E-61CDF9C2D0CD}" type="pres">
      <dgm:prSet presAssocID="{52216217-1E63-4CBB-B9AA-DABB417918B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A9A21E-BE36-44AA-A0E9-13C9DC230333}" srcId="{52216217-1E63-4CBB-B9AA-DABB417918B3}" destId="{56A189B0-6A80-465D-805E-41C7E495D935}" srcOrd="0" destOrd="0" parTransId="{75C8E6BD-EDE6-4834-9708-93119732F207}" sibTransId="{57486D4A-6633-4DE4-BAD1-1F2C5CF98E27}"/>
    <dgm:cxn modelId="{2F35DCDC-F248-4F85-B2AB-79A631540811}" type="presOf" srcId="{839E15C3-D8CC-4E67-AA0B-7657A1C262A3}" destId="{91F00D00-912D-43E6-8D2E-61CDF9C2D0CD}" srcOrd="0" destOrd="3" presId="urn:microsoft.com/office/officeart/2005/8/layout/cycle2"/>
    <dgm:cxn modelId="{24DD60FD-635A-4F01-9A3F-365D7AD464C9}" srcId="{0313D7FC-783B-457C-AEBD-C22933B62E45}" destId="{52216217-1E63-4CBB-B9AA-DABB417918B3}" srcOrd="0" destOrd="0" parTransId="{82F4F3D2-025B-447A-8DFF-E15E117FF2C9}" sibTransId="{8DE08E3C-4BC5-48C4-99FD-2DDF7F91555A}"/>
    <dgm:cxn modelId="{FEF2E355-DD6A-4D90-B980-FA54ED54A902}" srcId="{52216217-1E63-4CBB-B9AA-DABB417918B3}" destId="{732F24E4-155A-4990-9A80-626C5EA2AC01}" srcOrd="2" destOrd="0" parTransId="{DC60AE77-2014-4B57-B729-2AA36397412C}" sibTransId="{F25318C8-E27F-4B90-8225-EDAE75C8AFF3}"/>
    <dgm:cxn modelId="{6534C6F2-37F1-46D8-B9F5-722758056031}" srcId="{732F24E4-155A-4990-9A80-626C5EA2AC01}" destId="{5B9D4DD6-492A-479B-BF49-59E6E964F658}" srcOrd="0" destOrd="0" parTransId="{36E37252-93F9-4F73-AF07-0D3071F946F3}" sibTransId="{9F1E478B-83D9-4C12-9AD4-1FC73A13B446}"/>
    <dgm:cxn modelId="{1AF53188-165A-4949-B400-60BF53062AB1}" srcId="{56A189B0-6A80-465D-805E-41C7E495D935}" destId="{2631844D-79E5-4BE8-A941-C463E06498EA}" srcOrd="0" destOrd="0" parTransId="{9798C60A-0EF0-4D9D-9389-F5D691DB401A}" sibTransId="{A137DF8E-0A40-467E-9FAE-5F16868C1FA7}"/>
    <dgm:cxn modelId="{E2BD0CCD-01C5-4BF1-A7C7-E1E972FF8481}" type="presOf" srcId="{732F24E4-155A-4990-9A80-626C5EA2AC01}" destId="{91F00D00-912D-43E6-8D2E-61CDF9C2D0CD}" srcOrd="0" destOrd="5" presId="urn:microsoft.com/office/officeart/2005/8/layout/cycle2"/>
    <dgm:cxn modelId="{7BAED9DF-F0E8-4AAD-BDFD-CA10E2958939}" srcId="{52216217-1E63-4CBB-B9AA-DABB417918B3}" destId="{839E15C3-D8CC-4E67-AA0B-7657A1C262A3}" srcOrd="1" destOrd="0" parTransId="{19AEFCF9-0FF9-43F9-8AB6-E3785455DC42}" sibTransId="{B032045B-B12F-491B-9D58-2705AB6272F1}"/>
    <dgm:cxn modelId="{5FB75E25-8679-43DF-8725-E542031C0EE0}" type="presOf" srcId="{B632C796-7F13-4412-9020-F1F260F94B0F}" destId="{91F00D00-912D-43E6-8D2E-61CDF9C2D0CD}" srcOrd="0" destOrd="4" presId="urn:microsoft.com/office/officeart/2005/8/layout/cycle2"/>
    <dgm:cxn modelId="{C60FADA7-9E47-4AE7-8419-3DA453FC1BB8}" type="presOf" srcId="{5B9D4DD6-492A-479B-BF49-59E6E964F658}" destId="{91F00D00-912D-43E6-8D2E-61CDF9C2D0CD}" srcOrd="0" destOrd="6" presId="urn:microsoft.com/office/officeart/2005/8/layout/cycle2"/>
    <dgm:cxn modelId="{CAE7FAF8-6D37-47EC-B87B-3F168C65C396}" srcId="{839E15C3-D8CC-4E67-AA0B-7657A1C262A3}" destId="{B632C796-7F13-4412-9020-F1F260F94B0F}" srcOrd="0" destOrd="0" parTransId="{29EC8EBF-314D-4DEF-AFCF-9F8427D2AC4B}" sibTransId="{95590B5D-7B8B-4D18-94CB-539F868B9032}"/>
    <dgm:cxn modelId="{28BEDB17-E06C-4E32-98F7-27ED95DB1A9C}" type="presOf" srcId="{56A189B0-6A80-465D-805E-41C7E495D935}" destId="{91F00D00-912D-43E6-8D2E-61CDF9C2D0CD}" srcOrd="0" destOrd="1" presId="urn:microsoft.com/office/officeart/2005/8/layout/cycle2"/>
    <dgm:cxn modelId="{9A19164B-9B71-4EBD-8DDF-98BD65E17E8F}" type="presOf" srcId="{52216217-1E63-4CBB-B9AA-DABB417918B3}" destId="{91F00D00-912D-43E6-8D2E-61CDF9C2D0CD}" srcOrd="0" destOrd="0" presId="urn:microsoft.com/office/officeart/2005/8/layout/cycle2"/>
    <dgm:cxn modelId="{0E59118A-A149-41C8-8666-BDECBC6AA560}" type="presOf" srcId="{2631844D-79E5-4BE8-A941-C463E06498EA}" destId="{91F00D00-912D-43E6-8D2E-61CDF9C2D0CD}" srcOrd="0" destOrd="2" presId="urn:microsoft.com/office/officeart/2005/8/layout/cycle2"/>
    <dgm:cxn modelId="{5F53DEF6-A894-4420-8ECF-BDE8C4759B75}" type="presOf" srcId="{0313D7FC-783B-457C-AEBD-C22933B62E45}" destId="{7C153766-6862-4CB9-B6DC-9F07B0BABF2F}" srcOrd="0" destOrd="0" presId="urn:microsoft.com/office/officeart/2005/8/layout/cycle2"/>
    <dgm:cxn modelId="{DB6C96F9-7A86-4BB9-8A29-D5819BF51BA4}" type="presParOf" srcId="{7C153766-6862-4CB9-B6DC-9F07B0BABF2F}" destId="{91F00D00-912D-43E6-8D2E-61CDF9C2D0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D9867D-F336-468A-95B5-424AE38E9F5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48F73-FAF6-4806-92D6-C6AC0ED3A648}">
      <dgm:prSet custT="1"/>
      <dgm:spPr/>
      <dgm:t>
        <a:bodyPr/>
        <a:lstStyle/>
        <a:p>
          <a:pPr algn="ctr" rtl="0">
            <a:lnSpc>
              <a:spcPct val="90000"/>
            </a:lnSpc>
          </a:pPr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前端页面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E1608B-E4EF-4623-BF66-A00A1C7457CE}" type="parTrans" cxnId="{EA2A17C4-1C77-4963-8B59-F9FC83BC2BE3}">
      <dgm:prSet/>
      <dgm:spPr/>
      <dgm:t>
        <a:bodyPr/>
        <a:lstStyle/>
        <a:p>
          <a:endParaRPr lang="zh-CN" altLang="en-US"/>
        </a:p>
      </dgm:t>
    </dgm:pt>
    <dgm:pt modelId="{4D87F008-A8AA-404D-8205-3A68749D3343}" type="sibTrans" cxnId="{EA2A17C4-1C77-4963-8B59-F9FC83BC2BE3}">
      <dgm:prSet/>
      <dgm:spPr/>
      <dgm:t>
        <a:bodyPr/>
        <a:lstStyle/>
        <a:p>
          <a:endParaRPr lang="zh-CN" altLang="en-US"/>
        </a:p>
      </dgm:t>
    </dgm:pt>
    <dgm:pt modelId="{9C0B31A1-0C65-4B6B-A2D0-3603128B0B89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身份选择页面（</a:t>
          </a:r>
          <a:r>
            <a:rPr lang="en-US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html  </a:t>
          </a:r>
          <a:r>
            <a:rPr lang="en-US" sz="2000" dirty="0" err="1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css</a:t>
          </a:r>
          <a:r>
            <a:rPr lang="zh-CN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）</a:t>
          </a:r>
          <a:r>
            <a:rPr lang="en-US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    </a:t>
          </a:r>
          <a:endParaRPr lang="zh-CN" sz="20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01FCA3E8-AF4C-446E-A351-84C7A3279874}" type="parTrans" cxnId="{F3979969-BC6A-4D61-B771-5F7C0796CAF2}">
      <dgm:prSet/>
      <dgm:spPr/>
      <dgm:t>
        <a:bodyPr/>
        <a:lstStyle/>
        <a:p>
          <a:endParaRPr lang="zh-CN" altLang="en-US"/>
        </a:p>
      </dgm:t>
    </dgm:pt>
    <dgm:pt modelId="{703AD717-1E38-4729-8282-85AB02116118}" type="sibTrans" cxnId="{F3979969-BC6A-4D61-B771-5F7C0796CAF2}">
      <dgm:prSet/>
      <dgm:spPr/>
      <dgm:t>
        <a:bodyPr/>
        <a:lstStyle/>
        <a:p>
          <a:endParaRPr lang="zh-CN" altLang="en-US"/>
        </a:p>
      </dgm:t>
    </dgm:pt>
    <dgm:pt modelId="{BF2AF76B-EBAB-4425-81FB-94387D3D6093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聊天页面（</a:t>
          </a:r>
          <a:r>
            <a:rPr lang="en-US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html </a:t>
          </a:r>
          <a:r>
            <a:rPr lang="en-US" sz="2000" dirty="0" err="1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css</a:t>
          </a:r>
          <a:r>
            <a:rPr lang="en-US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 </a:t>
          </a:r>
          <a:r>
            <a:rPr lang="en-US" sz="2000" dirty="0" err="1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javascript</a:t>
          </a:r>
          <a:r>
            <a:rPr lang="en-US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)</a:t>
          </a:r>
          <a:endParaRPr lang="zh-CN" sz="20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1504B982-7C2A-49EB-A9C4-731F524EDD9C}" type="parTrans" cxnId="{7BC74CD9-6C26-4C8E-BC7B-BBA756588E3C}">
      <dgm:prSet/>
      <dgm:spPr/>
      <dgm:t>
        <a:bodyPr/>
        <a:lstStyle/>
        <a:p>
          <a:endParaRPr lang="zh-CN" altLang="en-US"/>
        </a:p>
      </dgm:t>
    </dgm:pt>
    <dgm:pt modelId="{49AF1DDA-A663-4E4B-A52A-5A49F15FB799}" type="sibTrans" cxnId="{7BC74CD9-6C26-4C8E-BC7B-BBA756588E3C}">
      <dgm:prSet/>
      <dgm:spPr/>
      <dgm:t>
        <a:bodyPr/>
        <a:lstStyle/>
        <a:p>
          <a:endParaRPr lang="zh-CN" altLang="en-US"/>
        </a:p>
      </dgm:t>
    </dgm:pt>
    <dgm:pt modelId="{79830286-175F-4D9B-80F9-3EDE36783A04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zh-CN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页面跳转逻辑（</a:t>
          </a:r>
          <a:r>
            <a:rPr lang="en-US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html&lt;a&gt;</a:t>
          </a:r>
          <a:r>
            <a:rPr lang="zh-CN" sz="20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）</a:t>
          </a:r>
          <a:endParaRPr lang="zh-CN" sz="20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gm:t>
    </dgm:pt>
    <dgm:pt modelId="{270A12E0-A0C7-4F18-8AC3-81850951BBED}" type="parTrans" cxnId="{78106405-A1B1-444E-A49A-12B22A5B7549}">
      <dgm:prSet/>
      <dgm:spPr/>
      <dgm:t>
        <a:bodyPr/>
        <a:lstStyle/>
        <a:p>
          <a:endParaRPr lang="zh-CN" altLang="en-US"/>
        </a:p>
      </dgm:t>
    </dgm:pt>
    <dgm:pt modelId="{D84C8EF8-D08C-4A8D-AB93-54AB2EE29AF0}" type="sibTrans" cxnId="{78106405-A1B1-444E-A49A-12B22A5B7549}">
      <dgm:prSet/>
      <dgm:spPr/>
      <dgm:t>
        <a:bodyPr/>
        <a:lstStyle/>
        <a:p>
          <a:endParaRPr lang="zh-CN" altLang="en-US"/>
        </a:p>
      </dgm:t>
    </dgm:pt>
    <dgm:pt modelId="{C8F273B2-C8E9-4F35-AE93-C79FE054AE5A}" type="pres">
      <dgm:prSet presAssocID="{8ED9867D-F336-468A-95B5-424AE38E9F5E}" presName="cycle" presStyleCnt="0">
        <dgm:presLayoutVars>
          <dgm:dir/>
          <dgm:resizeHandles val="exact"/>
        </dgm:presLayoutVars>
      </dgm:prSet>
      <dgm:spPr/>
    </dgm:pt>
    <dgm:pt modelId="{0B365B4B-3834-4566-B329-86A386CB7A47}" type="pres">
      <dgm:prSet presAssocID="{AF348F73-FAF6-4806-92D6-C6AC0ED3A648}" presName="node" presStyleLbl="node1" presStyleIdx="0" presStyleCnt="1" custRadScaleRad="92851" custRadScaleInc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42F3FC-290D-45C6-9BBC-357C5221F2CA}" type="presOf" srcId="{BF2AF76B-EBAB-4425-81FB-94387D3D6093}" destId="{0B365B4B-3834-4566-B329-86A386CB7A47}" srcOrd="0" destOrd="2" presId="urn:microsoft.com/office/officeart/2005/8/layout/cycle2"/>
    <dgm:cxn modelId="{F3979969-BC6A-4D61-B771-5F7C0796CAF2}" srcId="{AF348F73-FAF6-4806-92D6-C6AC0ED3A648}" destId="{9C0B31A1-0C65-4B6B-A2D0-3603128B0B89}" srcOrd="0" destOrd="0" parTransId="{01FCA3E8-AF4C-446E-A351-84C7A3279874}" sibTransId="{703AD717-1E38-4729-8282-85AB02116118}"/>
    <dgm:cxn modelId="{00AAB6C2-1F2C-4EC4-97A5-38F8A756EE64}" type="presOf" srcId="{9C0B31A1-0C65-4B6B-A2D0-3603128B0B89}" destId="{0B365B4B-3834-4566-B329-86A386CB7A47}" srcOrd="0" destOrd="1" presId="urn:microsoft.com/office/officeart/2005/8/layout/cycle2"/>
    <dgm:cxn modelId="{AB944F43-C3DE-4328-86B1-90F1E17F5A65}" type="presOf" srcId="{AF348F73-FAF6-4806-92D6-C6AC0ED3A648}" destId="{0B365B4B-3834-4566-B329-86A386CB7A47}" srcOrd="0" destOrd="0" presId="urn:microsoft.com/office/officeart/2005/8/layout/cycle2"/>
    <dgm:cxn modelId="{EA2A17C4-1C77-4963-8B59-F9FC83BC2BE3}" srcId="{8ED9867D-F336-468A-95B5-424AE38E9F5E}" destId="{AF348F73-FAF6-4806-92D6-C6AC0ED3A648}" srcOrd="0" destOrd="0" parTransId="{5EE1608B-E4EF-4623-BF66-A00A1C7457CE}" sibTransId="{4D87F008-A8AA-404D-8205-3A68749D3343}"/>
    <dgm:cxn modelId="{ABB7B51F-8F1D-4C64-8F9F-3CA36D0A4B2D}" type="presOf" srcId="{8ED9867D-F336-468A-95B5-424AE38E9F5E}" destId="{C8F273B2-C8E9-4F35-AE93-C79FE054AE5A}" srcOrd="0" destOrd="0" presId="urn:microsoft.com/office/officeart/2005/8/layout/cycle2"/>
    <dgm:cxn modelId="{78106405-A1B1-444E-A49A-12B22A5B7549}" srcId="{AF348F73-FAF6-4806-92D6-C6AC0ED3A648}" destId="{79830286-175F-4D9B-80F9-3EDE36783A04}" srcOrd="2" destOrd="0" parTransId="{270A12E0-A0C7-4F18-8AC3-81850951BBED}" sibTransId="{D84C8EF8-D08C-4A8D-AB93-54AB2EE29AF0}"/>
    <dgm:cxn modelId="{7BC74CD9-6C26-4C8E-BC7B-BBA756588E3C}" srcId="{AF348F73-FAF6-4806-92D6-C6AC0ED3A648}" destId="{BF2AF76B-EBAB-4425-81FB-94387D3D6093}" srcOrd="1" destOrd="0" parTransId="{1504B982-7C2A-49EB-A9C4-731F524EDD9C}" sibTransId="{49AF1DDA-A663-4E4B-A52A-5A49F15FB799}"/>
    <dgm:cxn modelId="{38E11B5C-00FD-4728-9DD6-BC378FE2991D}" type="presOf" srcId="{79830286-175F-4D9B-80F9-3EDE36783A04}" destId="{0B365B4B-3834-4566-B329-86A386CB7A47}" srcOrd="0" destOrd="3" presId="urn:microsoft.com/office/officeart/2005/8/layout/cycle2"/>
    <dgm:cxn modelId="{9BC4F377-9B14-48EA-8DAC-1613701F9E42}" type="presParOf" srcId="{C8F273B2-C8E9-4F35-AE93-C79FE054AE5A}" destId="{0B365B4B-3834-4566-B329-86A386CB7A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CF3D1-0370-4978-BDA4-3A21C16A6C19}">
      <dsp:nvSpPr>
        <dsp:cNvPr id="0" name=""/>
        <dsp:cNvSpPr/>
      </dsp:nvSpPr>
      <dsp:spPr>
        <a:xfrm>
          <a:off x="-4558935" y="-699026"/>
          <a:ext cx="5430763" cy="5430763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29A4F-16BC-433B-A1B1-C7977F705898}">
      <dsp:nvSpPr>
        <dsp:cNvPr id="0" name=""/>
        <dsp:cNvSpPr/>
      </dsp:nvSpPr>
      <dsp:spPr>
        <a:xfrm>
          <a:off x="381646" y="251963"/>
          <a:ext cx="6761386" cy="504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4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身份选择（人类，机器）</a:t>
          </a:r>
          <a:endParaRPr lang="zh-CN" sz="22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381646" y="251963"/>
        <a:ext cx="6761386" cy="504250"/>
      </dsp:txXfrm>
    </dsp:sp>
    <dsp:sp modelId="{673BF4EF-828F-4330-968B-505FF5113A47}">
      <dsp:nvSpPr>
        <dsp:cNvPr id="0" name=""/>
        <dsp:cNvSpPr/>
      </dsp:nvSpPr>
      <dsp:spPr>
        <a:xfrm>
          <a:off x="66490" y="188932"/>
          <a:ext cx="630312" cy="630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30003-89FD-4182-A836-268647DAC721}">
      <dsp:nvSpPr>
        <dsp:cNvPr id="0" name=""/>
        <dsp:cNvSpPr/>
      </dsp:nvSpPr>
      <dsp:spPr>
        <a:xfrm>
          <a:off x="742977" y="1008097"/>
          <a:ext cx="6400055" cy="504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4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无需注册，身份匿名</a:t>
          </a:r>
          <a:endParaRPr lang="zh-CN" sz="22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742977" y="1008097"/>
        <a:ext cx="6400055" cy="504250"/>
      </dsp:txXfrm>
    </dsp:sp>
    <dsp:sp modelId="{9422996C-7CC5-4930-BB72-4C6D6B9A7A9F}">
      <dsp:nvSpPr>
        <dsp:cNvPr id="0" name=""/>
        <dsp:cNvSpPr/>
      </dsp:nvSpPr>
      <dsp:spPr>
        <a:xfrm>
          <a:off x="427821" y="945065"/>
          <a:ext cx="630312" cy="630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A457F-5BA0-4042-B626-486FCFB48F1D}">
      <dsp:nvSpPr>
        <dsp:cNvPr id="0" name=""/>
        <dsp:cNvSpPr/>
      </dsp:nvSpPr>
      <dsp:spPr>
        <a:xfrm>
          <a:off x="853877" y="1764230"/>
          <a:ext cx="6289156" cy="504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4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一对一的聊天</a:t>
          </a:r>
          <a:endParaRPr lang="zh-CN" sz="22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853877" y="1764230"/>
        <a:ext cx="6289156" cy="504250"/>
      </dsp:txXfrm>
    </dsp:sp>
    <dsp:sp modelId="{81D7C69C-7ACB-4957-AC2C-FD20B6B979F3}">
      <dsp:nvSpPr>
        <dsp:cNvPr id="0" name=""/>
        <dsp:cNvSpPr/>
      </dsp:nvSpPr>
      <dsp:spPr>
        <a:xfrm>
          <a:off x="538721" y="1701199"/>
          <a:ext cx="630312" cy="630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BE718-714A-479F-A14F-79B44ACE065F}">
      <dsp:nvSpPr>
        <dsp:cNvPr id="0" name=""/>
        <dsp:cNvSpPr/>
      </dsp:nvSpPr>
      <dsp:spPr>
        <a:xfrm>
          <a:off x="742977" y="2520363"/>
          <a:ext cx="6400055" cy="504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4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聊天对象的随机匹配</a:t>
          </a:r>
          <a:endParaRPr lang="zh-CN" sz="22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742977" y="2520363"/>
        <a:ext cx="6400055" cy="504250"/>
      </dsp:txXfrm>
    </dsp:sp>
    <dsp:sp modelId="{18CDFADF-809A-4D9C-AF40-6685904FC312}">
      <dsp:nvSpPr>
        <dsp:cNvPr id="0" name=""/>
        <dsp:cNvSpPr/>
      </dsp:nvSpPr>
      <dsp:spPr>
        <a:xfrm>
          <a:off x="427821" y="2457332"/>
          <a:ext cx="630312" cy="630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97647-9ECE-4F51-B69B-F7FAC1440904}">
      <dsp:nvSpPr>
        <dsp:cNvPr id="0" name=""/>
        <dsp:cNvSpPr/>
      </dsp:nvSpPr>
      <dsp:spPr>
        <a:xfrm>
          <a:off x="381646" y="3276497"/>
          <a:ext cx="6761386" cy="504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4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聊天对象的随机切换</a:t>
          </a:r>
          <a:endParaRPr lang="zh-CN" sz="22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381646" y="3276497"/>
        <a:ext cx="6761386" cy="504250"/>
      </dsp:txXfrm>
    </dsp:sp>
    <dsp:sp modelId="{C38CEA67-5BDD-4BFA-B291-BCC1CE3AAC86}">
      <dsp:nvSpPr>
        <dsp:cNvPr id="0" name=""/>
        <dsp:cNvSpPr/>
      </dsp:nvSpPr>
      <dsp:spPr>
        <a:xfrm>
          <a:off x="66490" y="3213465"/>
          <a:ext cx="630312" cy="630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A718D-BACC-4FBC-AA09-B7036FE4C43F}">
      <dsp:nvSpPr>
        <dsp:cNvPr id="0" name=""/>
        <dsp:cNvSpPr/>
      </dsp:nvSpPr>
      <dsp:spPr>
        <a:xfrm>
          <a:off x="2514099" y="1198778"/>
          <a:ext cx="1153467" cy="548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90"/>
              </a:lnTo>
              <a:lnTo>
                <a:pt x="1153467" y="374090"/>
              </a:lnTo>
              <a:lnTo>
                <a:pt x="1153467" y="5489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DC82B-CC85-4BD3-A24D-71F9E6DBA8C0}">
      <dsp:nvSpPr>
        <dsp:cNvPr id="0" name=""/>
        <dsp:cNvSpPr/>
      </dsp:nvSpPr>
      <dsp:spPr>
        <a:xfrm>
          <a:off x="1360631" y="1198778"/>
          <a:ext cx="1153467" cy="548945"/>
        </a:xfrm>
        <a:custGeom>
          <a:avLst/>
          <a:gdLst/>
          <a:ahLst/>
          <a:cxnLst/>
          <a:rect l="0" t="0" r="0" b="0"/>
          <a:pathLst>
            <a:path>
              <a:moveTo>
                <a:pt x="1153467" y="0"/>
              </a:moveTo>
              <a:lnTo>
                <a:pt x="1153467" y="374090"/>
              </a:lnTo>
              <a:lnTo>
                <a:pt x="0" y="374090"/>
              </a:lnTo>
              <a:lnTo>
                <a:pt x="0" y="5489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098F-A57A-4CCA-9413-5BD01FD6D505}">
      <dsp:nvSpPr>
        <dsp:cNvPr id="0" name=""/>
        <dsp:cNvSpPr/>
      </dsp:nvSpPr>
      <dsp:spPr>
        <a:xfrm>
          <a:off x="1570352" y="221"/>
          <a:ext cx="1887492" cy="11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9966F-6161-422E-9C26-0CBC7C37ED28}">
      <dsp:nvSpPr>
        <dsp:cNvPr id="0" name=""/>
        <dsp:cNvSpPr/>
      </dsp:nvSpPr>
      <dsp:spPr>
        <a:xfrm>
          <a:off x="1780074" y="199456"/>
          <a:ext cx="1887492" cy="119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1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前端页面：</a:t>
          </a:r>
          <a:endParaRPr lang="zh-CN" sz="2600" b="1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1815179" y="234561"/>
        <a:ext cx="1817282" cy="1128347"/>
      </dsp:txXfrm>
    </dsp:sp>
    <dsp:sp modelId="{3084532D-CF4F-4B23-BF16-8E218147CA1D}">
      <dsp:nvSpPr>
        <dsp:cNvPr id="0" name=""/>
        <dsp:cNvSpPr/>
      </dsp:nvSpPr>
      <dsp:spPr>
        <a:xfrm>
          <a:off x="416885" y="1747724"/>
          <a:ext cx="1887492" cy="11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0DFE2-63F2-4513-B0D1-E571D75E74C1}">
      <dsp:nvSpPr>
        <dsp:cNvPr id="0" name=""/>
        <dsp:cNvSpPr/>
      </dsp:nvSpPr>
      <dsp:spPr>
        <a:xfrm>
          <a:off x="626606" y="1946960"/>
          <a:ext cx="1887492" cy="119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身份选择界面</a:t>
          </a:r>
          <a:endParaRPr lang="zh-CN" sz="26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661711" y="1982065"/>
        <a:ext cx="1817282" cy="1128347"/>
      </dsp:txXfrm>
    </dsp:sp>
    <dsp:sp modelId="{282F3D36-B1BF-4314-A43D-B8D9E2D8ECA4}">
      <dsp:nvSpPr>
        <dsp:cNvPr id="0" name=""/>
        <dsp:cNvSpPr/>
      </dsp:nvSpPr>
      <dsp:spPr>
        <a:xfrm>
          <a:off x="2723820" y="1747724"/>
          <a:ext cx="1887492" cy="11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A4C33-91EE-417B-8271-2D0BBA7A091A}">
      <dsp:nvSpPr>
        <dsp:cNvPr id="0" name=""/>
        <dsp:cNvSpPr/>
      </dsp:nvSpPr>
      <dsp:spPr>
        <a:xfrm>
          <a:off x="2933542" y="1946960"/>
          <a:ext cx="1887492" cy="119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聊天窗口</a:t>
          </a:r>
          <a:endParaRPr lang="zh-CN" sz="26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2968647" y="1982065"/>
        <a:ext cx="1817282" cy="1128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5E6AD-150E-426F-8692-9C438B3D0B6A}">
      <dsp:nvSpPr>
        <dsp:cNvPr id="0" name=""/>
        <dsp:cNvSpPr/>
      </dsp:nvSpPr>
      <dsp:spPr>
        <a:xfrm>
          <a:off x="3093165" y="1358582"/>
          <a:ext cx="2195149" cy="52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963"/>
              </a:lnTo>
              <a:lnTo>
                <a:pt x="2195149" y="355963"/>
              </a:lnTo>
              <a:lnTo>
                <a:pt x="2195149" y="5223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611F6-A540-4AB9-AD4A-E4804D2FB494}">
      <dsp:nvSpPr>
        <dsp:cNvPr id="0" name=""/>
        <dsp:cNvSpPr/>
      </dsp:nvSpPr>
      <dsp:spPr>
        <a:xfrm>
          <a:off x="3047445" y="1358582"/>
          <a:ext cx="91440" cy="52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23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127DD-DB62-4C34-A173-D9AB98D36CE7}">
      <dsp:nvSpPr>
        <dsp:cNvPr id="0" name=""/>
        <dsp:cNvSpPr/>
      </dsp:nvSpPr>
      <dsp:spPr>
        <a:xfrm>
          <a:off x="898015" y="1358582"/>
          <a:ext cx="2195149" cy="522345"/>
        </a:xfrm>
        <a:custGeom>
          <a:avLst/>
          <a:gdLst/>
          <a:ahLst/>
          <a:cxnLst/>
          <a:rect l="0" t="0" r="0" b="0"/>
          <a:pathLst>
            <a:path>
              <a:moveTo>
                <a:pt x="2195149" y="0"/>
              </a:moveTo>
              <a:lnTo>
                <a:pt x="2195149" y="355963"/>
              </a:lnTo>
              <a:lnTo>
                <a:pt x="0" y="355963"/>
              </a:lnTo>
              <a:lnTo>
                <a:pt x="0" y="5223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82D09-1ABA-43FF-9BAF-C360EE694651}">
      <dsp:nvSpPr>
        <dsp:cNvPr id="0" name=""/>
        <dsp:cNvSpPr/>
      </dsp:nvSpPr>
      <dsp:spPr>
        <a:xfrm>
          <a:off x="2195149" y="218101"/>
          <a:ext cx="1796031" cy="1140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6BCAB-D2A6-4806-8399-51FDD280C5D7}">
      <dsp:nvSpPr>
        <dsp:cNvPr id="0" name=""/>
        <dsp:cNvSpPr/>
      </dsp:nvSpPr>
      <dsp:spPr>
        <a:xfrm>
          <a:off x="2394708" y="407683"/>
          <a:ext cx="1796031" cy="114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后台：</a:t>
          </a:r>
          <a:endParaRPr lang="zh-CN" altLang="en-US" sz="2800" b="1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2428112" y="441087"/>
        <a:ext cx="1729223" cy="1073672"/>
      </dsp:txXfrm>
    </dsp:sp>
    <dsp:sp modelId="{E72C9BB5-9013-429C-A8D0-834EA8B61ADA}">
      <dsp:nvSpPr>
        <dsp:cNvPr id="0" name=""/>
        <dsp:cNvSpPr/>
      </dsp:nvSpPr>
      <dsp:spPr>
        <a:xfrm>
          <a:off x="0" y="1880927"/>
          <a:ext cx="1796031" cy="1140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9CC4D-FE18-4DD6-8334-1B454731BB4B}">
      <dsp:nvSpPr>
        <dsp:cNvPr id="0" name=""/>
        <dsp:cNvSpPr/>
      </dsp:nvSpPr>
      <dsp:spPr>
        <a:xfrm>
          <a:off x="199559" y="2070508"/>
          <a:ext cx="1796031" cy="114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聊天信息的获取和发送</a:t>
          </a:r>
          <a:endParaRPr lang="zh-CN" sz="18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232963" y="2103912"/>
        <a:ext cx="1729223" cy="1073672"/>
      </dsp:txXfrm>
    </dsp:sp>
    <dsp:sp modelId="{09C6DDD3-BA31-4C25-919B-6C6AA7FED586}">
      <dsp:nvSpPr>
        <dsp:cNvPr id="0" name=""/>
        <dsp:cNvSpPr/>
      </dsp:nvSpPr>
      <dsp:spPr>
        <a:xfrm>
          <a:off x="2195149" y="1880927"/>
          <a:ext cx="1796031" cy="1140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42564-8F7A-4A39-A8BA-154EB8E5153F}">
      <dsp:nvSpPr>
        <dsp:cNvPr id="0" name=""/>
        <dsp:cNvSpPr/>
      </dsp:nvSpPr>
      <dsp:spPr>
        <a:xfrm>
          <a:off x="2394708" y="2070508"/>
          <a:ext cx="1796031" cy="114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随机聊天对象的匹配和切换逻辑</a:t>
          </a:r>
          <a:endParaRPr lang="zh-CN" sz="18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2428112" y="2103912"/>
        <a:ext cx="1729223" cy="1073672"/>
      </dsp:txXfrm>
    </dsp:sp>
    <dsp:sp modelId="{4330D4F7-8283-4A18-A584-5B7EEFED127B}">
      <dsp:nvSpPr>
        <dsp:cNvPr id="0" name=""/>
        <dsp:cNvSpPr/>
      </dsp:nvSpPr>
      <dsp:spPr>
        <a:xfrm>
          <a:off x="4390299" y="1880927"/>
          <a:ext cx="1796031" cy="1140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E18B3-6D99-4BBD-948B-05EBE0172F32}">
      <dsp:nvSpPr>
        <dsp:cNvPr id="0" name=""/>
        <dsp:cNvSpPr/>
      </dsp:nvSpPr>
      <dsp:spPr>
        <a:xfrm>
          <a:off x="4589858" y="2070508"/>
          <a:ext cx="1796031" cy="114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聊天信息的存储</a:t>
          </a:r>
          <a:endParaRPr lang="zh-CN" sz="18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4623262" y="2103912"/>
        <a:ext cx="1729223" cy="1073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00D00-912D-43E6-8D2E-61CDF9C2D0CD}">
      <dsp:nvSpPr>
        <dsp:cNvPr id="0" name=""/>
        <dsp:cNvSpPr/>
      </dsp:nvSpPr>
      <dsp:spPr>
        <a:xfrm>
          <a:off x="1038636" y="2921"/>
          <a:ext cx="4762366" cy="47623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后台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聊天信息的获取和发送</a:t>
          </a:r>
          <a:endParaRPr lang="zh-CN" altLang="en-US" sz="14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228600" lvl="2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javascript</a:t>
          </a:r>
          <a:r>
            <a:rPr lang="en-US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 node.js </a:t>
          </a:r>
          <a:r>
            <a:rPr lang="en-US" altLang="zh-CN" sz="1400" kern="1200" dirty="0" err="1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websocket</a:t>
          </a:r>
          <a:r>
            <a:rPr lang="zh-CN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客户端</a:t>
          </a:r>
          <a:r>
            <a:rPr lang="en-US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&amp;</a:t>
          </a:r>
          <a:r>
            <a:rPr lang="zh-CN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服务端</a:t>
          </a:r>
          <a:endParaRPr lang="zh-CN" sz="1400" kern="1200" dirty="0">
            <a:solidFill>
              <a:schemeClr val="bg1"/>
            </a:solidFill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聊天信息的存储</a:t>
          </a:r>
          <a:endParaRPr lang="zh-CN" altLang="en-US" sz="14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228600" lvl="2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数据库 </a:t>
          </a:r>
          <a:r>
            <a:rPr lang="en-US" sz="1400" kern="1200" dirty="0" err="1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Mysql</a:t>
          </a:r>
          <a:r>
            <a:rPr lang="zh-CN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（未实现）</a:t>
          </a:r>
          <a:endParaRPr lang="zh-CN" sz="1400" kern="1200" dirty="0">
            <a:solidFill>
              <a:schemeClr val="bg1"/>
            </a:solidFill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随机聊天对象的匹配和切换逻辑</a:t>
          </a:r>
          <a:endParaRPr lang="zh-CN" altLang="en-US" sz="14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228600" lvl="2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 </a:t>
          </a:r>
          <a:r>
            <a:rPr lang="en-US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node.js</a:t>
          </a:r>
          <a:r>
            <a:rPr lang="zh-CN" altLang="en-US" sz="1400" kern="1200" dirty="0" smtClean="0">
              <a:solidFill>
                <a:schemeClr val="bg1"/>
              </a:solidFill>
              <a:latin typeface="方正准圆_GBK" panose="03000509000000000000" pitchFamily="65" charset="-122"/>
              <a:ea typeface="方正准圆_GBK" panose="03000509000000000000" pitchFamily="65" charset="-122"/>
            </a:rPr>
            <a:t>（未实现）</a:t>
          </a:r>
          <a:endParaRPr lang="zh-CN" sz="1400" kern="1200" dirty="0">
            <a:solidFill>
              <a:schemeClr val="bg1"/>
            </a:solidFill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1736068" y="700353"/>
        <a:ext cx="3367502" cy="336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65B4B-3834-4566-B329-86A386CB7A47}">
      <dsp:nvSpPr>
        <dsp:cNvPr id="0" name=""/>
        <dsp:cNvSpPr/>
      </dsp:nvSpPr>
      <dsp:spPr>
        <a:xfrm>
          <a:off x="184727" y="0"/>
          <a:ext cx="4665566" cy="4665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前端页面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身份选择页面（</a:t>
          </a:r>
          <a:r>
            <a:rPr lang="en-US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html  </a:t>
          </a:r>
          <a:r>
            <a:rPr lang="en-US" sz="2000" kern="1200" dirty="0" err="1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css</a:t>
          </a:r>
          <a:r>
            <a:rPr lang="zh-CN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）</a:t>
          </a:r>
          <a:r>
            <a:rPr lang="en-US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    </a:t>
          </a:r>
          <a:endParaRPr lang="zh-CN" sz="20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228600" lvl="1" indent="-228600" algn="l" defTabSz="8890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聊天页面（</a:t>
          </a:r>
          <a:r>
            <a:rPr lang="en-US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html </a:t>
          </a:r>
          <a:r>
            <a:rPr lang="en-US" sz="2000" kern="1200" dirty="0" err="1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css</a:t>
          </a:r>
          <a:r>
            <a:rPr lang="en-US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 </a:t>
          </a:r>
          <a:r>
            <a:rPr lang="en-US" sz="2000" kern="1200" dirty="0" err="1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javascript</a:t>
          </a:r>
          <a:r>
            <a:rPr lang="en-US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)</a:t>
          </a:r>
          <a:endParaRPr lang="zh-CN" sz="20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  <a:p>
          <a:pPr marL="228600" lvl="1" indent="-228600" algn="l" defTabSz="8890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页面跳转逻辑（</a:t>
          </a:r>
          <a:r>
            <a:rPr lang="en-US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html&lt;a&gt;</a:t>
          </a:r>
          <a:r>
            <a:rPr lang="zh-CN" sz="2000" kern="1200" dirty="0" smtClean="0">
              <a:latin typeface="方正准圆_GBK" panose="03000509000000000000" pitchFamily="65" charset="-122"/>
              <a:ea typeface="方正准圆_GBK" panose="03000509000000000000" pitchFamily="65" charset="-122"/>
            </a:rPr>
            <a:t>）</a:t>
          </a:r>
          <a:endParaRPr lang="zh-CN" sz="2000" kern="1200" dirty="0">
            <a:latin typeface="方正准圆_GBK" panose="03000509000000000000" pitchFamily="65" charset="-122"/>
            <a:ea typeface="方正准圆_GBK" panose="03000509000000000000" pitchFamily="65" charset="-122"/>
          </a:endParaRPr>
        </a:p>
      </dsp:txBody>
      <dsp:txXfrm>
        <a:off x="867983" y="683256"/>
        <a:ext cx="3299054" cy="329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8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7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4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3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8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6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1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0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9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8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0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1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5D499B-2313-4239-81AA-AE0722BD202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385A9F-ACA5-410B-BBE1-C74CD8A7F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0026" y="1695910"/>
            <a:ext cx="7197726" cy="2421464"/>
          </a:xfrm>
        </p:spPr>
        <p:txBody>
          <a:bodyPr>
            <a:normAutofit/>
          </a:bodyPr>
          <a:lstStyle/>
          <a:p>
            <a:r>
              <a:rPr lang="zh-CN" altLang="en-US" sz="880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聊          呗</a:t>
            </a:r>
            <a:endParaRPr lang="zh-CN" altLang="en-US" sz="88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大型多人角色扮演聊天系统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5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4220" y="506895"/>
            <a:ext cx="8824428" cy="1284722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 smtClean="0"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整  体  功  能</a:t>
            </a:r>
            <a:endParaRPr lang="zh-CN" altLang="en-US" sz="6600" dirty="0"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2353255"/>
              </p:ext>
            </p:extLst>
          </p:nvPr>
        </p:nvGraphicFramePr>
        <p:xfrm>
          <a:off x="2272746" y="2099733"/>
          <a:ext cx="7197726" cy="4032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2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75246" y="725555"/>
            <a:ext cx="8824428" cy="1284722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 smtClean="0"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模 块 设 计</a:t>
            </a:r>
            <a:endParaRPr lang="zh-CN" altLang="en-US" sz="6600" dirty="0"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92508937"/>
              </p:ext>
            </p:extLst>
          </p:nvPr>
        </p:nvGraphicFramePr>
        <p:xfrm>
          <a:off x="168967" y="725555"/>
          <a:ext cx="5237920" cy="3145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26591066"/>
              </p:ext>
            </p:extLst>
          </p:nvPr>
        </p:nvGraphicFramePr>
        <p:xfrm>
          <a:off x="5213075" y="2822713"/>
          <a:ext cx="6385890" cy="342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06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6444" y="228599"/>
            <a:ext cx="8824428" cy="1284722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 smtClean="0"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功 能 实 现</a:t>
            </a:r>
            <a:endParaRPr lang="zh-CN" altLang="en-US" sz="6600" dirty="0"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0715904"/>
              </p:ext>
            </p:extLst>
          </p:nvPr>
        </p:nvGraphicFramePr>
        <p:xfrm>
          <a:off x="4928290" y="1585468"/>
          <a:ext cx="6839640" cy="476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73007898"/>
              </p:ext>
            </p:extLst>
          </p:nvPr>
        </p:nvGraphicFramePr>
        <p:xfrm>
          <a:off x="1719472" y="1585468"/>
          <a:ext cx="4850294" cy="466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752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8581" y="5357190"/>
            <a:ext cx="8824428" cy="1284722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 页 面 效 果</a:t>
            </a:r>
            <a:endParaRPr lang="zh-CN" altLang="en-US" sz="6600" dirty="0"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17" y="569105"/>
            <a:ext cx="2301857" cy="43099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99" y="569104"/>
            <a:ext cx="2305002" cy="4309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46" y="569105"/>
            <a:ext cx="2323349" cy="431343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 flipV="1">
            <a:off x="1130894" y="5241377"/>
            <a:ext cx="9736325" cy="1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82</TotalTime>
  <Words>140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方正小标宋_GBK</vt:lpstr>
      <vt:lpstr>方正准圆_GBK</vt:lpstr>
      <vt:lpstr>华文彩云</vt:lpstr>
      <vt:lpstr>宋体</vt:lpstr>
      <vt:lpstr>微软雅黑</vt:lpstr>
      <vt:lpstr>幼圆</vt:lpstr>
      <vt:lpstr>Arial</vt:lpstr>
      <vt:lpstr>Calibri</vt:lpstr>
      <vt:lpstr>Calibri Light</vt:lpstr>
      <vt:lpstr>天体</vt:lpstr>
      <vt:lpstr>聊          呗</vt:lpstr>
      <vt:lpstr>整  体  功  能</vt:lpstr>
      <vt:lpstr>模 块 设 计</vt:lpstr>
      <vt:lpstr>功 能 实 现</vt:lpstr>
      <vt:lpstr> 页 面 效 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          呗</dc:title>
  <dc:creator>asdm fate</dc:creator>
  <cp:lastModifiedBy>asdm fate</cp:lastModifiedBy>
  <cp:revision>8</cp:revision>
  <dcterms:created xsi:type="dcterms:W3CDTF">2016-04-29T05:43:23Z</dcterms:created>
  <dcterms:modified xsi:type="dcterms:W3CDTF">2016-04-29T07:05:53Z</dcterms:modified>
</cp:coreProperties>
</file>