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7" r:id="rId4"/>
    <p:sldId id="273" r:id="rId5"/>
    <p:sldId id="264" r:id="rId6"/>
    <p:sldId id="259" r:id="rId7"/>
    <p:sldId id="278" r:id="rId8"/>
    <p:sldId id="279" r:id="rId9"/>
    <p:sldId id="260" r:id="rId10"/>
    <p:sldId id="261" r:id="rId11"/>
    <p:sldId id="262" r:id="rId12"/>
    <p:sldId id="266" r:id="rId13"/>
    <p:sldId id="268" r:id="rId14"/>
    <p:sldId id="281" r:id="rId15"/>
    <p:sldId id="263" r:id="rId16"/>
    <p:sldId id="272" r:id="rId17"/>
    <p:sldId id="280" r:id="rId18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233"/>
  </p:normalViewPr>
  <p:slideViewPr>
    <p:cSldViewPr snapToGrid="0" snapToObjects="1">
      <p:cViewPr varScale="1">
        <p:scale>
          <a:sx n="61" d="100"/>
          <a:sy n="61" d="100"/>
        </p:scale>
        <p:origin x="9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1" Type="http://schemas.openxmlformats.org/officeDocument/2006/relationships/image" Target="../media/image11.jpeg"/><Relationship Id="rId2" Type="http://schemas.openxmlformats.org/officeDocument/2006/relationships/image" Target="../media/image1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1" Type="http://schemas.openxmlformats.org/officeDocument/2006/relationships/image" Target="../media/image11.jpeg"/><Relationship Id="rId2" Type="http://schemas.openxmlformats.org/officeDocument/2006/relationships/image" Target="../media/image1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1D1025-FE6C-0244-9B66-9B4E503D4C60}" type="doc">
      <dgm:prSet loTypeId="urn:microsoft.com/office/officeart/2005/8/layout/p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BD2833-7CA2-244E-A053-BAF83BD1788F}">
      <dgm:prSet phldrT="[Text]"/>
      <dgm:spPr/>
      <dgm:t>
        <a:bodyPr/>
        <a:lstStyle/>
        <a:p>
          <a:r>
            <a:rPr lang="en-US" dirty="0" smtClean="0"/>
            <a:t>Customized Training</a:t>
          </a:r>
          <a:endParaRPr lang="en-US" dirty="0"/>
        </a:p>
      </dgm:t>
    </dgm:pt>
    <dgm:pt modelId="{18ABCAF5-49C2-A449-B8CC-2D9384475DD8}" type="parTrans" cxnId="{5DADAD5D-7B07-8E44-9682-F023E6CE5032}">
      <dgm:prSet/>
      <dgm:spPr/>
      <dgm:t>
        <a:bodyPr/>
        <a:lstStyle/>
        <a:p>
          <a:endParaRPr lang="en-US"/>
        </a:p>
      </dgm:t>
    </dgm:pt>
    <dgm:pt modelId="{0AB2A68F-5864-8D42-8994-96290FFFCDF0}" type="sibTrans" cxnId="{5DADAD5D-7B07-8E44-9682-F023E6CE5032}">
      <dgm:prSet/>
      <dgm:spPr/>
      <dgm:t>
        <a:bodyPr/>
        <a:lstStyle/>
        <a:p>
          <a:endParaRPr lang="en-US"/>
        </a:p>
      </dgm:t>
    </dgm:pt>
    <dgm:pt modelId="{C18BBD1E-4DA2-614C-9B9F-950AD7952FC1}">
      <dgm:prSet phldrT="[Text]"/>
      <dgm:spPr/>
      <dgm:t>
        <a:bodyPr/>
        <a:lstStyle/>
        <a:p>
          <a:r>
            <a:rPr lang="en-US" dirty="0" smtClean="0"/>
            <a:t>Employer Supports</a:t>
          </a:r>
          <a:endParaRPr lang="en-US" dirty="0"/>
        </a:p>
      </dgm:t>
    </dgm:pt>
    <dgm:pt modelId="{1EB0C55C-C5A4-1B40-8288-84F5FBEB8BD7}" type="parTrans" cxnId="{0C49B33D-BCDC-DD4C-B08D-80715C7E2AE3}">
      <dgm:prSet/>
      <dgm:spPr/>
      <dgm:t>
        <a:bodyPr/>
        <a:lstStyle/>
        <a:p>
          <a:endParaRPr lang="en-US"/>
        </a:p>
      </dgm:t>
    </dgm:pt>
    <dgm:pt modelId="{5ED4A461-EF28-DF45-BBB2-04C470C17627}" type="sibTrans" cxnId="{0C49B33D-BCDC-DD4C-B08D-80715C7E2AE3}">
      <dgm:prSet/>
      <dgm:spPr/>
      <dgm:t>
        <a:bodyPr/>
        <a:lstStyle/>
        <a:p>
          <a:endParaRPr lang="en-US"/>
        </a:p>
      </dgm:t>
    </dgm:pt>
    <dgm:pt modelId="{65C1D7BE-CCD5-064D-8F2B-73CDDBA99783}">
      <dgm:prSet phldrT="[Text]"/>
      <dgm:spPr/>
      <dgm:t>
        <a:bodyPr/>
        <a:lstStyle/>
        <a:p>
          <a:r>
            <a:rPr lang="en-US" dirty="0" smtClean="0"/>
            <a:t>Labor Market Information</a:t>
          </a:r>
          <a:endParaRPr lang="en-US" dirty="0"/>
        </a:p>
      </dgm:t>
    </dgm:pt>
    <dgm:pt modelId="{AEB5B453-980A-1E49-9D1E-D0648E8DC3AF}" type="parTrans" cxnId="{84803357-3AF8-0B42-A542-2F50A962C37F}">
      <dgm:prSet/>
      <dgm:spPr/>
      <dgm:t>
        <a:bodyPr/>
        <a:lstStyle/>
        <a:p>
          <a:endParaRPr lang="en-US"/>
        </a:p>
      </dgm:t>
    </dgm:pt>
    <dgm:pt modelId="{BC6F8AB3-CA88-2748-B3D5-9E949D1C0949}" type="sibTrans" cxnId="{84803357-3AF8-0B42-A542-2F50A962C37F}">
      <dgm:prSet/>
      <dgm:spPr/>
      <dgm:t>
        <a:bodyPr/>
        <a:lstStyle/>
        <a:p>
          <a:endParaRPr lang="en-US"/>
        </a:p>
      </dgm:t>
    </dgm:pt>
    <dgm:pt modelId="{44DB1459-D2E6-7444-B720-2DB373F26E80}">
      <dgm:prSet phldrT="[Text]"/>
      <dgm:spPr/>
      <dgm:t>
        <a:bodyPr/>
        <a:lstStyle/>
        <a:p>
          <a:r>
            <a:rPr lang="en-US" dirty="0" smtClean="0"/>
            <a:t>Business Engagement</a:t>
          </a:r>
          <a:endParaRPr lang="en-US" dirty="0"/>
        </a:p>
      </dgm:t>
    </dgm:pt>
    <dgm:pt modelId="{FEFB128A-49A3-C44F-A058-02C6212C9CE0}" type="parTrans" cxnId="{A8F09525-D4D0-F94D-9360-724322A5C636}">
      <dgm:prSet/>
      <dgm:spPr/>
      <dgm:t>
        <a:bodyPr/>
        <a:lstStyle/>
        <a:p>
          <a:endParaRPr lang="en-US"/>
        </a:p>
      </dgm:t>
    </dgm:pt>
    <dgm:pt modelId="{1635A990-7713-E849-A6EF-B5A678A027C7}" type="sibTrans" cxnId="{A8F09525-D4D0-F94D-9360-724322A5C636}">
      <dgm:prSet/>
      <dgm:spPr/>
      <dgm:t>
        <a:bodyPr/>
        <a:lstStyle/>
        <a:p>
          <a:endParaRPr lang="en-US"/>
        </a:p>
      </dgm:t>
    </dgm:pt>
    <dgm:pt modelId="{C6DA756D-C5DE-3143-B0DA-3395E32BD421}" type="pres">
      <dgm:prSet presAssocID="{DF1D1025-FE6C-0244-9B66-9B4E503D4C6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5A33C6-525B-314E-9725-CDB4E341231E}" type="pres">
      <dgm:prSet presAssocID="{1DBD2833-7CA2-244E-A053-BAF83BD1788F}" presName="compNode" presStyleCnt="0"/>
      <dgm:spPr/>
    </dgm:pt>
    <dgm:pt modelId="{C9B79CC4-7631-DD40-9B85-10ED6D38257B}" type="pres">
      <dgm:prSet presAssocID="{1DBD2833-7CA2-244E-A053-BAF83BD1788F}" presName="pictRect" presStyleLbl="node1" presStyleIdx="0" presStyleCnt="4" custLinFactNeighborX="-24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4FFDD037-9C97-5F4C-A722-24B8CAAAA870}" type="pres">
      <dgm:prSet presAssocID="{1DBD2833-7CA2-244E-A053-BAF83BD1788F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59783-5F0A-1541-9EE1-2CD8D20DF728}" type="pres">
      <dgm:prSet presAssocID="{0AB2A68F-5864-8D42-8994-96290FFFCDF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5873C43-5737-1649-A092-C64CB305EE51}" type="pres">
      <dgm:prSet presAssocID="{C18BBD1E-4DA2-614C-9B9F-950AD7952FC1}" presName="compNode" presStyleCnt="0"/>
      <dgm:spPr/>
    </dgm:pt>
    <dgm:pt modelId="{666A0766-1603-044C-9868-6860EF50F3DE}" type="pres">
      <dgm:prSet presAssocID="{C18BBD1E-4DA2-614C-9B9F-950AD7952FC1}" presName="pict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87341545-87D7-D74F-AF41-8E082426C7F5}" type="pres">
      <dgm:prSet presAssocID="{C18BBD1E-4DA2-614C-9B9F-950AD7952FC1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D53FB1-AB19-674B-858C-579B3C5FD558}" type="pres">
      <dgm:prSet presAssocID="{5ED4A461-EF28-DF45-BBB2-04C470C1762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5816740-B6F3-4345-A481-67FB7C4BD6A0}" type="pres">
      <dgm:prSet presAssocID="{65C1D7BE-CCD5-064D-8F2B-73CDDBA99783}" presName="compNode" presStyleCnt="0"/>
      <dgm:spPr/>
    </dgm:pt>
    <dgm:pt modelId="{81292B66-514F-524A-8FB3-28AAB89E7194}" type="pres">
      <dgm:prSet presAssocID="{65C1D7BE-CCD5-064D-8F2B-73CDDBA99783}" presName="pict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3935D88C-3701-9E4B-A4BC-7F344297C431}" type="pres">
      <dgm:prSet presAssocID="{65C1D7BE-CCD5-064D-8F2B-73CDDBA99783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FE0585-0769-174E-B7F0-434EDA37BA73}" type="pres">
      <dgm:prSet presAssocID="{BC6F8AB3-CA88-2748-B3D5-9E949D1C094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8DE7F78-8D65-DE46-8D68-5A94767B216B}" type="pres">
      <dgm:prSet presAssocID="{44DB1459-D2E6-7444-B720-2DB373F26E80}" presName="compNode" presStyleCnt="0"/>
      <dgm:spPr/>
    </dgm:pt>
    <dgm:pt modelId="{F74D812D-134B-714F-A89A-BAD9C2740892}" type="pres">
      <dgm:prSet presAssocID="{44DB1459-D2E6-7444-B720-2DB373F26E80}" presName="pict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B13C07BE-5C45-5247-9E2B-D027E2371BA5}" type="pres">
      <dgm:prSet presAssocID="{44DB1459-D2E6-7444-B720-2DB373F26E80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F09525-D4D0-F94D-9360-724322A5C636}" srcId="{DF1D1025-FE6C-0244-9B66-9B4E503D4C60}" destId="{44DB1459-D2E6-7444-B720-2DB373F26E80}" srcOrd="3" destOrd="0" parTransId="{FEFB128A-49A3-C44F-A058-02C6212C9CE0}" sibTransId="{1635A990-7713-E849-A6EF-B5A678A027C7}"/>
    <dgm:cxn modelId="{84803357-3AF8-0B42-A542-2F50A962C37F}" srcId="{DF1D1025-FE6C-0244-9B66-9B4E503D4C60}" destId="{65C1D7BE-CCD5-064D-8F2B-73CDDBA99783}" srcOrd="2" destOrd="0" parTransId="{AEB5B453-980A-1E49-9D1E-D0648E8DC3AF}" sibTransId="{BC6F8AB3-CA88-2748-B3D5-9E949D1C0949}"/>
    <dgm:cxn modelId="{49FAC0B8-5280-454E-8CC6-BBCEE16DCDAB}" type="presOf" srcId="{DF1D1025-FE6C-0244-9B66-9B4E503D4C60}" destId="{C6DA756D-C5DE-3143-B0DA-3395E32BD421}" srcOrd="0" destOrd="0" presId="urn:microsoft.com/office/officeart/2005/8/layout/pList1"/>
    <dgm:cxn modelId="{E31702EB-2334-044E-BD97-CFE5F73FEB94}" type="presOf" srcId="{C18BBD1E-4DA2-614C-9B9F-950AD7952FC1}" destId="{87341545-87D7-D74F-AF41-8E082426C7F5}" srcOrd="0" destOrd="0" presId="urn:microsoft.com/office/officeart/2005/8/layout/pList1"/>
    <dgm:cxn modelId="{8D261A34-D7A3-8C44-8E3F-DA942C0687B0}" type="presOf" srcId="{BC6F8AB3-CA88-2748-B3D5-9E949D1C0949}" destId="{77FE0585-0769-174E-B7F0-434EDA37BA73}" srcOrd="0" destOrd="0" presId="urn:microsoft.com/office/officeart/2005/8/layout/pList1"/>
    <dgm:cxn modelId="{E6DB233E-C20C-7244-9889-E08272DCFDAE}" type="presOf" srcId="{44DB1459-D2E6-7444-B720-2DB373F26E80}" destId="{B13C07BE-5C45-5247-9E2B-D027E2371BA5}" srcOrd="0" destOrd="0" presId="urn:microsoft.com/office/officeart/2005/8/layout/pList1"/>
    <dgm:cxn modelId="{DBE86D47-3255-5041-8E85-A7D135629736}" type="presOf" srcId="{0AB2A68F-5864-8D42-8994-96290FFFCDF0}" destId="{B9A59783-5F0A-1541-9EE1-2CD8D20DF728}" srcOrd="0" destOrd="0" presId="urn:microsoft.com/office/officeart/2005/8/layout/pList1"/>
    <dgm:cxn modelId="{44BD9B7D-3282-1D43-AD3A-6CCCD292BFEB}" type="presOf" srcId="{1DBD2833-7CA2-244E-A053-BAF83BD1788F}" destId="{4FFDD037-9C97-5F4C-A722-24B8CAAAA870}" srcOrd="0" destOrd="0" presId="urn:microsoft.com/office/officeart/2005/8/layout/pList1"/>
    <dgm:cxn modelId="{0C49B33D-BCDC-DD4C-B08D-80715C7E2AE3}" srcId="{DF1D1025-FE6C-0244-9B66-9B4E503D4C60}" destId="{C18BBD1E-4DA2-614C-9B9F-950AD7952FC1}" srcOrd="1" destOrd="0" parTransId="{1EB0C55C-C5A4-1B40-8288-84F5FBEB8BD7}" sibTransId="{5ED4A461-EF28-DF45-BBB2-04C470C17627}"/>
    <dgm:cxn modelId="{85643318-16E1-B449-BFDC-8B8DA69A5E2E}" type="presOf" srcId="{5ED4A461-EF28-DF45-BBB2-04C470C17627}" destId="{77D53FB1-AB19-674B-858C-579B3C5FD558}" srcOrd="0" destOrd="0" presId="urn:microsoft.com/office/officeart/2005/8/layout/pList1"/>
    <dgm:cxn modelId="{D1BFC150-EDFA-C74F-9B9B-A9F385BAA1C8}" type="presOf" srcId="{65C1D7BE-CCD5-064D-8F2B-73CDDBA99783}" destId="{3935D88C-3701-9E4B-A4BC-7F344297C431}" srcOrd="0" destOrd="0" presId="urn:microsoft.com/office/officeart/2005/8/layout/pList1"/>
    <dgm:cxn modelId="{5DADAD5D-7B07-8E44-9682-F023E6CE5032}" srcId="{DF1D1025-FE6C-0244-9B66-9B4E503D4C60}" destId="{1DBD2833-7CA2-244E-A053-BAF83BD1788F}" srcOrd="0" destOrd="0" parTransId="{18ABCAF5-49C2-A449-B8CC-2D9384475DD8}" sibTransId="{0AB2A68F-5864-8D42-8994-96290FFFCDF0}"/>
    <dgm:cxn modelId="{5947A433-A897-6247-8F69-6A54CF9C9F41}" type="presParOf" srcId="{C6DA756D-C5DE-3143-B0DA-3395E32BD421}" destId="{6A5A33C6-525B-314E-9725-CDB4E341231E}" srcOrd="0" destOrd="0" presId="urn:microsoft.com/office/officeart/2005/8/layout/pList1"/>
    <dgm:cxn modelId="{E61FFBFC-05CF-7D44-92B2-107546C4A295}" type="presParOf" srcId="{6A5A33C6-525B-314E-9725-CDB4E341231E}" destId="{C9B79CC4-7631-DD40-9B85-10ED6D38257B}" srcOrd="0" destOrd="0" presId="urn:microsoft.com/office/officeart/2005/8/layout/pList1"/>
    <dgm:cxn modelId="{C8D6DDC9-0901-A648-958E-B41261160581}" type="presParOf" srcId="{6A5A33C6-525B-314E-9725-CDB4E341231E}" destId="{4FFDD037-9C97-5F4C-A722-24B8CAAAA870}" srcOrd="1" destOrd="0" presId="urn:microsoft.com/office/officeart/2005/8/layout/pList1"/>
    <dgm:cxn modelId="{18A9CD10-BBCD-944B-A9C8-B439A93F2039}" type="presParOf" srcId="{C6DA756D-C5DE-3143-B0DA-3395E32BD421}" destId="{B9A59783-5F0A-1541-9EE1-2CD8D20DF728}" srcOrd="1" destOrd="0" presId="urn:microsoft.com/office/officeart/2005/8/layout/pList1"/>
    <dgm:cxn modelId="{71EBD0AA-7C17-B040-9B9C-7BBCDF6AF01C}" type="presParOf" srcId="{C6DA756D-C5DE-3143-B0DA-3395E32BD421}" destId="{15873C43-5737-1649-A092-C64CB305EE51}" srcOrd="2" destOrd="0" presId="urn:microsoft.com/office/officeart/2005/8/layout/pList1"/>
    <dgm:cxn modelId="{FBEC6C1C-E94E-094E-AF96-EAAC5FC802CC}" type="presParOf" srcId="{15873C43-5737-1649-A092-C64CB305EE51}" destId="{666A0766-1603-044C-9868-6860EF50F3DE}" srcOrd="0" destOrd="0" presId="urn:microsoft.com/office/officeart/2005/8/layout/pList1"/>
    <dgm:cxn modelId="{785F38C1-B16C-AA45-8C91-4EB5F0C4ACDB}" type="presParOf" srcId="{15873C43-5737-1649-A092-C64CB305EE51}" destId="{87341545-87D7-D74F-AF41-8E082426C7F5}" srcOrd="1" destOrd="0" presId="urn:microsoft.com/office/officeart/2005/8/layout/pList1"/>
    <dgm:cxn modelId="{686C748F-F34E-3F40-BBA2-9DB4A6644714}" type="presParOf" srcId="{C6DA756D-C5DE-3143-B0DA-3395E32BD421}" destId="{77D53FB1-AB19-674B-858C-579B3C5FD558}" srcOrd="3" destOrd="0" presId="urn:microsoft.com/office/officeart/2005/8/layout/pList1"/>
    <dgm:cxn modelId="{A0C76208-DA29-8B43-B4CA-E5B37D13EEBC}" type="presParOf" srcId="{C6DA756D-C5DE-3143-B0DA-3395E32BD421}" destId="{C5816740-B6F3-4345-A481-67FB7C4BD6A0}" srcOrd="4" destOrd="0" presId="urn:microsoft.com/office/officeart/2005/8/layout/pList1"/>
    <dgm:cxn modelId="{925EDD6D-6427-1348-9A0C-760BB872C1B5}" type="presParOf" srcId="{C5816740-B6F3-4345-A481-67FB7C4BD6A0}" destId="{81292B66-514F-524A-8FB3-28AAB89E7194}" srcOrd="0" destOrd="0" presId="urn:microsoft.com/office/officeart/2005/8/layout/pList1"/>
    <dgm:cxn modelId="{A461D967-6CDE-9A41-A436-71A8BAF050FB}" type="presParOf" srcId="{C5816740-B6F3-4345-A481-67FB7C4BD6A0}" destId="{3935D88C-3701-9E4B-A4BC-7F344297C431}" srcOrd="1" destOrd="0" presId="urn:microsoft.com/office/officeart/2005/8/layout/pList1"/>
    <dgm:cxn modelId="{7DCDD5FD-0EA0-3546-B34C-4C7E58FDE04F}" type="presParOf" srcId="{C6DA756D-C5DE-3143-B0DA-3395E32BD421}" destId="{77FE0585-0769-174E-B7F0-434EDA37BA73}" srcOrd="5" destOrd="0" presId="urn:microsoft.com/office/officeart/2005/8/layout/pList1"/>
    <dgm:cxn modelId="{01B048C3-C789-7A46-BAA1-C71E33E9C17A}" type="presParOf" srcId="{C6DA756D-C5DE-3143-B0DA-3395E32BD421}" destId="{D8DE7F78-8D65-DE46-8D68-5A94767B216B}" srcOrd="6" destOrd="0" presId="urn:microsoft.com/office/officeart/2005/8/layout/pList1"/>
    <dgm:cxn modelId="{26A5235D-DA92-8441-B44E-4B6BB90CBECA}" type="presParOf" srcId="{D8DE7F78-8D65-DE46-8D68-5A94767B216B}" destId="{F74D812D-134B-714F-A89A-BAD9C2740892}" srcOrd="0" destOrd="0" presId="urn:microsoft.com/office/officeart/2005/8/layout/pList1"/>
    <dgm:cxn modelId="{A181A9A0-F870-2541-BC5D-9DD44155AED1}" type="presParOf" srcId="{D8DE7F78-8D65-DE46-8D68-5A94767B216B}" destId="{B13C07BE-5C45-5247-9E2B-D027E2371BA5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F1673D-4059-3043-827D-58FFF36CDFC6}" type="doc">
      <dgm:prSet loTypeId="urn:microsoft.com/office/officeart/2009/3/layout/StepUp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768F79-285A-2F40-BA9B-F40199952B0F}">
      <dgm:prSet phldrT="[Text]"/>
      <dgm:spPr/>
      <dgm:t>
        <a:bodyPr/>
        <a:lstStyle/>
        <a:p>
          <a:r>
            <a:rPr lang="en-US" smtClean="0"/>
            <a:t>Uninitiated</a:t>
          </a:r>
          <a:endParaRPr lang="en-US"/>
        </a:p>
      </dgm:t>
    </dgm:pt>
    <dgm:pt modelId="{F979AF42-5181-B24E-8462-0AC87A4A0B39}" type="parTrans" cxnId="{BF993A2E-A9C0-D744-B98C-AB8D9D7C0D5E}">
      <dgm:prSet/>
      <dgm:spPr/>
      <dgm:t>
        <a:bodyPr/>
        <a:lstStyle/>
        <a:p>
          <a:endParaRPr lang="en-US"/>
        </a:p>
      </dgm:t>
    </dgm:pt>
    <dgm:pt modelId="{E776E8E2-AE81-2F47-8E89-03195AB6E39C}" type="sibTrans" cxnId="{BF993A2E-A9C0-D744-B98C-AB8D9D7C0D5E}">
      <dgm:prSet/>
      <dgm:spPr/>
      <dgm:t>
        <a:bodyPr/>
        <a:lstStyle/>
        <a:p>
          <a:endParaRPr lang="en-US"/>
        </a:p>
      </dgm:t>
    </dgm:pt>
    <dgm:pt modelId="{C3A296AB-6D98-9C42-9B29-D9C2C14B16CA}">
      <dgm:prSet phldrT="[Text]"/>
      <dgm:spPr/>
      <dgm:t>
        <a:bodyPr/>
        <a:lstStyle/>
        <a:p>
          <a:r>
            <a:rPr lang="en-US" dirty="0" smtClean="0"/>
            <a:t>Inclusive</a:t>
          </a:r>
          <a:endParaRPr lang="en-US" dirty="0"/>
        </a:p>
      </dgm:t>
    </dgm:pt>
    <dgm:pt modelId="{06204AB0-0A70-2E4C-9E0B-54B9595A53C8}" type="parTrans" cxnId="{CA1560E7-A811-C24D-B79E-939B8BD23C29}">
      <dgm:prSet/>
      <dgm:spPr/>
      <dgm:t>
        <a:bodyPr/>
        <a:lstStyle/>
        <a:p>
          <a:endParaRPr lang="en-US"/>
        </a:p>
      </dgm:t>
    </dgm:pt>
    <dgm:pt modelId="{7231ED9A-D863-AF44-8826-0C5F98717045}" type="sibTrans" cxnId="{CA1560E7-A811-C24D-B79E-939B8BD23C29}">
      <dgm:prSet/>
      <dgm:spPr/>
      <dgm:t>
        <a:bodyPr/>
        <a:lstStyle/>
        <a:p>
          <a:endParaRPr lang="en-US"/>
        </a:p>
      </dgm:t>
    </dgm:pt>
    <dgm:pt modelId="{D943D6C3-7B5F-5343-87D8-34739A544F55}">
      <dgm:prSet phldrT="[Text]"/>
      <dgm:spPr/>
      <dgm:t>
        <a:bodyPr/>
        <a:lstStyle/>
        <a:p>
          <a:r>
            <a:rPr lang="en-US" smtClean="0"/>
            <a:t>Choir</a:t>
          </a:r>
          <a:endParaRPr lang="en-US"/>
        </a:p>
      </dgm:t>
    </dgm:pt>
    <dgm:pt modelId="{87B64D98-C87A-D84A-AC07-D452CECD2F17}" type="parTrans" cxnId="{0F55C5C8-B236-C24C-B504-E854B712BFE5}">
      <dgm:prSet/>
      <dgm:spPr/>
      <dgm:t>
        <a:bodyPr/>
        <a:lstStyle/>
        <a:p>
          <a:endParaRPr lang="en-US"/>
        </a:p>
      </dgm:t>
    </dgm:pt>
    <dgm:pt modelId="{08673330-7C0E-CC45-AF06-2D48C72E3E5D}" type="sibTrans" cxnId="{0F55C5C8-B236-C24C-B504-E854B712BFE5}">
      <dgm:prSet/>
      <dgm:spPr/>
      <dgm:t>
        <a:bodyPr/>
        <a:lstStyle/>
        <a:p>
          <a:endParaRPr lang="en-US"/>
        </a:p>
      </dgm:t>
    </dgm:pt>
    <dgm:pt modelId="{DBDF4CF2-D92C-024D-BAB3-3A5878810573}" type="pres">
      <dgm:prSet presAssocID="{CBF1673D-4059-3043-827D-58FFF36CDFC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F649289-77AA-844E-9C3E-3221161C4EA3}" type="pres">
      <dgm:prSet presAssocID="{A6768F79-285A-2F40-BA9B-F40199952B0F}" presName="composite" presStyleCnt="0"/>
      <dgm:spPr/>
    </dgm:pt>
    <dgm:pt modelId="{39FB020D-4F15-A04B-9486-E76A7D1CAB8B}" type="pres">
      <dgm:prSet presAssocID="{A6768F79-285A-2F40-BA9B-F40199952B0F}" presName="LShape" presStyleLbl="alignNode1" presStyleIdx="0" presStyleCnt="5"/>
      <dgm:spPr/>
    </dgm:pt>
    <dgm:pt modelId="{FFBD76E0-7F89-0948-A8DC-86461A5DABA1}" type="pres">
      <dgm:prSet presAssocID="{A6768F79-285A-2F40-BA9B-F40199952B0F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32DBE-46B3-D141-889A-2D373BBFBF15}" type="pres">
      <dgm:prSet presAssocID="{A6768F79-285A-2F40-BA9B-F40199952B0F}" presName="Triangle" presStyleLbl="alignNode1" presStyleIdx="1" presStyleCnt="5"/>
      <dgm:spPr/>
    </dgm:pt>
    <dgm:pt modelId="{E7E5F663-ACD0-7248-9B1E-F91E188B5F75}" type="pres">
      <dgm:prSet presAssocID="{E776E8E2-AE81-2F47-8E89-03195AB6E39C}" presName="sibTrans" presStyleCnt="0"/>
      <dgm:spPr/>
    </dgm:pt>
    <dgm:pt modelId="{1DFD7C52-C618-CE40-906C-0ED42559C4AF}" type="pres">
      <dgm:prSet presAssocID="{E776E8E2-AE81-2F47-8E89-03195AB6E39C}" presName="space" presStyleCnt="0"/>
      <dgm:spPr/>
    </dgm:pt>
    <dgm:pt modelId="{5BC02736-34AE-E343-9972-C13D1C926F31}" type="pres">
      <dgm:prSet presAssocID="{C3A296AB-6D98-9C42-9B29-D9C2C14B16CA}" presName="composite" presStyleCnt="0"/>
      <dgm:spPr/>
    </dgm:pt>
    <dgm:pt modelId="{2EC2DE18-6BC1-9C4C-A4AD-EDC9BE22F547}" type="pres">
      <dgm:prSet presAssocID="{C3A296AB-6D98-9C42-9B29-D9C2C14B16CA}" presName="LShape" presStyleLbl="alignNode1" presStyleIdx="2" presStyleCnt="5"/>
      <dgm:spPr/>
    </dgm:pt>
    <dgm:pt modelId="{ED05A82D-7B91-DD44-8660-A9A57672A2F2}" type="pres">
      <dgm:prSet presAssocID="{C3A296AB-6D98-9C42-9B29-D9C2C14B16CA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6C7752-25F4-1D47-B8AB-927614BDB09C}" type="pres">
      <dgm:prSet presAssocID="{C3A296AB-6D98-9C42-9B29-D9C2C14B16CA}" presName="Triangle" presStyleLbl="alignNode1" presStyleIdx="3" presStyleCnt="5"/>
      <dgm:spPr/>
    </dgm:pt>
    <dgm:pt modelId="{6CCD7233-D71F-7947-93D1-E856D57706D6}" type="pres">
      <dgm:prSet presAssocID="{7231ED9A-D863-AF44-8826-0C5F98717045}" presName="sibTrans" presStyleCnt="0"/>
      <dgm:spPr/>
    </dgm:pt>
    <dgm:pt modelId="{717FDAE0-8F50-4245-9503-4132DB412119}" type="pres">
      <dgm:prSet presAssocID="{7231ED9A-D863-AF44-8826-0C5F98717045}" presName="space" presStyleCnt="0"/>
      <dgm:spPr/>
    </dgm:pt>
    <dgm:pt modelId="{D7A878B2-706F-D341-A9C4-DA7CF91F2F69}" type="pres">
      <dgm:prSet presAssocID="{D943D6C3-7B5F-5343-87D8-34739A544F55}" presName="composite" presStyleCnt="0"/>
      <dgm:spPr/>
    </dgm:pt>
    <dgm:pt modelId="{0585D4C9-D98F-DD45-88DE-BD2497F8221B}" type="pres">
      <dgm:prSet presAssocID="{D943D6C3-7B5F-5343-87D8-34739A544F55}" presName="LShape" presStyleLbl="alignNode1" presStyleIdx="4" presStyleCnt="5"/>
      <dgm:spPr/>
    </dgm:pt>
    <dgm:pt modelId="{3BD5375B-45E2-2247-8CFC-C6686A099F67}" type="pres">
      <dgm:prSet presAssocID="{D943D6C3-7B5F-5343-87D8-34739A544F55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993A2E-A9C0-D744-B98C-AB8D9D7C0D5E}" srcId="{CBF1673D-4059-3043-827D-58FFF36CDFC6}" destId="{A6768F79-285A-2F40-BA9B-F40199952B0F}" srcOrd="0" destOrd="0" parTransId="{F979AF42-5181-B24E-8462-0AC87A4A0B39}" sibTransId="{E776E8E2-AE81-2F47-8E89-03195AB6E39C}"/>
    <dgm:cxn modelId="{3B4FBCEA-7B73-D145-84CF-418FE5EF9024}" type="presOf" srcId="{C3A296AB-6D98-9C42-9B29-D9C2C14B16CA}" destId="{ED05A82D-7B91-DD44-8660-A9A57672A2F2}" srcOrd="0" destOrd="0" presId="urn:microsoft.com/office/officeart/2009/3/layout/StepUpProcess"/>
    <dgm:cxn modelId="{35850CB1-6AA6-9B49-911C-CE66889E1E85}" type="presOf" srcId="{CBF1673D-4059-3043-827D-58FFF36CDFC6}" destId="{DBDF4CF2-D92C-024D-BAB3-3A5878810573}" srcOrd="0" destOrd="0" presId="urn:microsoft.com/office/officeart/2009/3/layout/StepUpProcess"/>
    <dgm:cxn modelId="{BD0A5ECF-2C81-E147-BCCF-5EAC99629BFE}" type="presOf" srcId="{D943D6C3-7B5F-5343-87D8-34739A544F55}" destId="{3BD5375B-45E2-2247-8CFC-C6686A099F67}" srcOrd="0" destOrd="0" presId="urn:microsoft.com/office/officeart/2009/3/layout/StepUpProcess"/>
    <dgm:cxn modelId="{CA1560E7-A811-C24D-B79E-939B8BD23C29}" srcId="{CBF1673D-4059-3043-827D-58FFF36CDFC6}" destId="{C3A296AB-6D98-9C42-9B29-D9C2C14B16CA}" srcOrd="1" destOrd="0" parTransId="{06204AB0-0A70-2E4C-9E0B-54B9595A53C8}" sibTransId="{7231ED9A-D863-AF44-8826-0C5F98717045}"/>
    <dgm:cxn modelId="{0F55C5C8-B236-C24C-B504-E854B712BFE5}" srcId="{CBF1673D-4059-3043-827D-58FFF36CDFC6}" destId="{D943D6C3-7B5F-5343-87D8-34739A544F55}" srcOrd="2" destOrd="0" parTransId="{87B64D98-C87A-D84A-AC07-D452CECD2F17}" sibTransId="{08673330-7C0E-CC45-AF06-2D48C72E3E5D}"/>
    <dgm:cxn modelId="{133D6162-7A78-0A47-99E7-4DCE8784CDE4}" type="presOf" srcId="{A6768F79-285A-2F40-BA9B-F40199952B0F}" destId="{FFBD76E0-7F89-0948-A8DC-86461A5DABA1}" srcOrd="0" destOrd="0" presId="urn:microsoft.com/office/officeart/2009/3/layout/StepUpProcess"/>
    <dgm:cxn modelId="{4947AA0E-241F-3542-B840-DD216C3FBEC7}" type="presParOf" srcId="{DBDF4CF2-D92C-024D-BAB3-3A5878810573}" destId="{8F649289-77AA-844E-9C3E-3221161C4EA3}" srcOrd="0" destOrd="0" presId="urn:microsoft.com/office/officeart/2009/3/layout/StepUpProcess"/>
    <dgm:cxn modelId="{98CA3C53-150E-7C4C-9C22-F2B9CCD9331E}" type="presParOf" srcId="{8F649289-77AA-844E-9C3E-3221161C4EA3}" destId="{39FB020D-4F15-A04B-9486-E76A7D1CAB8B}" srcOrd="0" destOrd="0" presId="urn:microsoft.com/office/officeart/2009/3/layout/StepUpProcess"/>
    <dgm:cxn modelId="{3CD41BE2-E1D4-3844-AAD5-87A5496398E9}" type="presParOf" srcId="{8F649289-77AA-844E-9C3E-3221161C4EA3}" destId="{FFBD76E0-7F89-0948-A8DC-86461A5DABA1}" srcOrd="1" destOrd="0" presId="urn:microsoft.com/office/officeart/2009/3/layout/StepUpProcess"/>
    <dgm:cxn modelId="{76FDBC44-56F9-7247-A7BB-D39F58DDE6B0}" type="presParOf" srcId="{8F649289-77AA-844E-9C3E-3221161C4EA3}" destId="{12D32DBE-46B3-D141-889A-2D373BBFBF15}" srcOrd="2" destOrd="0" presId="urn:microsoft.com/office/officeart/2009/3/layout/StepUpProcess"/>
    <dgm:cxn modelId="{A252BE3F-A7AB-6940-B850-87E48C7A229B}" type="presParOf" srcId="{DBDF4CF2-D92C-024D-BAB3-3A5878810573}" destId="{E7E5F663-ACD0-7248-9B1E-F91E188B5F75}" srcOrd="1" destOrd="0" presId="urn:microsoft.com/office/officeart/2009/3/layout/StepUpProcess"/>
    <dgm:cxn modelId="{DF572046-D7B2-AA4F-B10A-136F32B4701D}" type="presParOf" srcId="{E7E5F663-ACD0-7248-9B1E-F91E188B5F75}" destId="{1DFD7C52-C618-CE40-906C-0ED42559C4AF}" srcOrd="0" destOrd="0" presId="urn:microsoft.com/office/officeart/2009/3/layout/StepUpProcess"/>
    <dgm:cxn modelId="{110CA690-38DD-B443-8BDD-DCDE32ABDFD1}" type="presParOf" srcId="{DBDF4CF2-D92C-024D-BAB3-3A5878810573}" destId="{5BC02736-34AE-E343-9972-C13D1C926F31}" srcOrd="2" destOrd="0" presId="urn:microsoft.com/office/officeart/2009/3/layout/StepUpProcess"/>
    <dgm:cxn modelId="{B0623D47-0DA3-5C41-AB2A-C11BF0259761}" type="presParOf" srcId="{5BC02736-34AE-E343-9972-C13D1C926F31}" destId="{2EC2DE18-6BC1-9C4C-A4AD-EDC9BE22F547}" srcOrd="0" destOrd="0" presId="urn:microsoft.com/office/officeart/2009/3/layout/StepUpProcess"/>
    <dgm:cxn modelId="{1C6788EC-9D79-DB4B-BFE9-0B51C871B67A}" type="presParOf" srcId="{5BC02736-34AE-E343-9972-C13D1C926F31}" destId="{ED05A82D-7B91-DD44-8660-A9A57672A2F2}" srcOrd="1" destOrd="0" presId="urn:microsoft.com/office/officeart/2009/3/layout/StepUpProcess"/>
    <dgm:cxn modelId="{8C3F3F89-D60B-AB46-B059-7CFF22DEE521}" type="presParOf" srcId="{5BC02736-34AE-E343-9972-C13D1C926F31}" destId="{056C7752-25F4-1D47-B8AB-927614BDB09C}" srcOrd="2" destOrd="0" presId="urn:microsoft.com/office/officeart/2009/3/layout/StepUpProcess"/>
    <dgm:cxn modelId="{E426D315-2BE2-7D4B-B8BD-66EE5559622B}" type="presParOf" srcId="{DBDF4CF2-D92C-024D-BAB3-3A5878810573}" destId="{6CCD7233-D71F-7947-93D1-E856D57706D6}" srcOrd="3" destOrd="0" presId="urn:microsoft.com/office/officeart/2009/3/layout/StepUpProcess"/>
    <dgm:cxn modelId="{A0EFC59B-F592-B34B-BDC9-4BF7A5E37D9F}" type="presParOf" srcId="{6CCD7233-D71F-7947-93D1-E856D57706D6}" destId="{717FDAE0-8F50-4245-9503-4132DB412119}" srcOrd="0" destOrd="0" presId="urn:microsoft.com/office/officeart/2009/3/layout/StepUpProcess"/>
    <dgm:cxn modelId="{693C150B-724D-1246-97AB-83C5C32162FF}" type="presParOf" srcId="{DBDF4CF2-D92C-024D-BAB3-3A5878810573}" destId="{D7A878B2-706F-D341-A9C4-DA7CF91F2F69}" srcOrd="4" destOrd="0" presId="urn:microsoft.com/office/officeart/2009/3/layout/StepUpProcess"/>
    <dgm:cxn modelId="{81F9EEB8-B5E1-9F40-9DC3-0A4662DC907F}" type="presParOf" srcId="{D7A878B2-706F-D341-A9C4-DA7CF91F2F69}" destId="{0585D4C9-D98F-DD45-88DE-BD2497F8221B}" srcOrd="0" destOrd="0" presId="urn:microsoft.com/office/officeart/2009/3/layout/StepUpProcess"/>
    <dgm:cxn modelId="{654B5100-3B66-7D44-A01D-3A905362E9F0}" type="presParOf" srcId="{D7A878B2-706F-D341-A9C4-DA7CF91F2F69}" destId="{3BD5375B-45E2-2247-8CFC-C6686A099F6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79CC4-7631-DD40-9B85-10ED6D38257B}">
      <dsp:nvSpPr>
        <dsp:cNvPr id="0" name=""/>
        <dsp:cNvSpPr/>
      </dsp:nvSpPr>
      <dsp:spPr>
        <a:xfrm>
          <a:off x="0" y="461740"/>
          <a:ext cx="1675156" cy="1154182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FDD037-9C97-5F4C-A722-24B8CAAAA870}">
      <dsp:nvSpPr>
        <dsp:cNvPr id="0" name=""/>
        <dsp:cNvSpPr/>
      </dsp:nvSpPr>
      <dsp:spPr>
        <a:xfrm>
          <a:off x="3520" y="1615923"/>
          <a:ext cx="1675156" cy="621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Customized Training</a:t>
          </a:r>
          <a:endParaRPr lang="en-US" sz="1800" kern="1200" dirty="0"/>
        </a:p>
      </dsp:txBody>
      <dsp:txXfrm>
        <a:off x="3520" y="1615923"/>
        <a:ext cx="1675156" cy="621483"/>
      </dsp:txXfrm>
    </dsp:sp>
    <dsp:sp modelId="{666A0766-1603-044C-9868-6860EF50F3DE}">
      <dsp:nvSpPr>
        <dsp:cNvPr id="0" name=""/>
        <dsp:cNvSpPr/>
      </dsp:nvSpPr>
      <dsp:spPr>
        <a:xfrm>
          <a:off x="1846262" y="461740"/>
          <a:ext cx="1675156" cy="1154182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341545-87D7-D74F-AF41-8E082426C7F5}">
      <dsp:nvSpPr>
        <dsp:cNvPr id="0" name=""/>
        <dsp:cNvSpPr/>
      </dsp:nvSpPr>
      <dsp:spPr>
        <a:xfrm>
          <a:off x="1846262" y="1615923"/>
          <a:ext cx="1675156" cy="621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Employer Supports</a:t>
          </a:r>
          <a:endParaRPr lang="en-US" sz="1800" kern="1200" dirty="0"/>
        </a:p>
      </dsp:txBody>
      <dsp:txXfrm>
        <a:off x="1846262" y="1615923"/>
        <a:ext cx="1675156" cy="621483"/>
      </dsp:txXfrm>
    </dsp:sp>
    <dsp:sp modelId="{81292B66-514F-524A-8FB3-28AAB89E7194}">
      <dsp:nvSpPr>
        <dsp:cNvPr id="0" name=""/>
        <dsp:cNvSpPr/>
      </dsp:nvSpPr>
      <dsp:spPr>
        <a:xfrm>
          <a:off x="3689005" y="461740"/>
          <a:ext cx="1675156" cy="1154182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35D88C-3701-9E4B-A4BC-7F344297C431}">
      <dsp:nvSpPr>
        <dsp:cNvPr id="0" name=""/>
        <dsp:cNvSpPr/>
      </dsp:nvSpPr>
      <dsp:spPr>
        <a:xfrm>
          <a:off x="3689005" y="1615923"/>
          <a:ext cx="1675156" cy="621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Labor Market Information</a:t>
          </a:r>
          <a:endParaRPr lang="en-US" sz="1800" kern="1200" dirty="0"/>
        </a:p>
      </dsp:txBody>
      <dsp:txXfrm>
        <a:off x="3689005" y="1615923"/>
        <a:ext cx="1675156" cy="621483"/>
      </dsp:txXfrm>
    </dsp:sp>
    <dsp:sp modelId="{F74D812D-134B-714F-A89A-BAD9C2740892}">
      <dsp:nvSpPr>
        <dsp:cNvPr id="0" name=""/>
        <dsp:cNvSpPr/>
      </dsp:nvSpPr>
      <dsp:spPr>
        <a:xfrm>
          <a:off x="5531748" y="461740"/>
          <a:ext cx="1675156" cy="1154182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3C07BE-5C45-5247-9E2B-D027E2371BA5}">
      <dsp:nvSpPr>
        <dsp:cNvPr id="0" name=""/>
        <dsp:cNvSpPr/>
      </dsp:nvSpPr>
      <dsp:spPr>
        <a:xfrm>
          <a:off x="5531748" y="1615923"/>
          <a:ext cx="1675156" cy="621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Business Engagement</a:t>
          </a:r>
          <a:endParaRPr lang="en-US" sz="1800" kern="1200" dirty="0"/>
        </a:p>
      </dsp:txBody>
      <dsp:txXfrm>
        <a:off x="5531748" y="1615923"/>
        <a:ext cx="1675156" cy="621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B020D-4F15-A04B-9486-E76A7D1CAB8B}">
      <dsp:nvSpPr>
        <dsp:cNvPr id="0" name=""/>
        <dsp:cNvSpPr/>
      </dsp:nvSpPr>
      <dsp:spPr>
        <a:xfrm rot="5400000">
          <a:off x="967112" y="653157"/>
          <a:ext cx="1127049" cy="187538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BD76E0-7F89-0948-A8DC-86461A5DABA1}">
      <dsp:nvSpPr>
        <dsp:cNvPr id="0" name=""/>
        <dsp:cNvSpPr/>
      </dsp:nvSpPr>
      <dsp:spPr>
        <a:xfrm>
          <a:off x="778979" y="1213493"/>
          <a:ext cx="1693108" cy="148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Uninitiated</a:t>
          </a:r>
          <a:endParaRPr lang="en-US" sz="2300" kern="1200"/>
        </a:p>
      </dsp:txBody>
      <dsp:txXfrm>
        <a:off x="778979" y="1213493"/>
        <a:ext cx="1693108" cy="1484109"/>
      </dsp:txXfrm>
    </dsp:sp>
    <dsp:sp modelId="{12D32DBE-46B3-D141-889A-2D373BBFBF15}">
      <dsp:nvSpPr>
        <dsp:cNvPr id="0" name=""/>
        <dsp:cNvSpPr/>
      </dsp:nvSpPr>
      <dsp:spPr>
        <a:xfrm>
          <a:off x="2152634" y="515089"/>
          <a:ext cx="319454" cy="31945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C2DE18-6BC1-9C4C-A4AD-EDC9BE22F547}">
      <dsp:nvSpPr>
        <dsp:cNvPr id="0" name=""/>
        <dsp:cNvSpPr/>
      </dsp:nvSpPr>
      <dsp:spPr>
        <a:xfrm rot="5400000">
          <a:off x="3039808" y="140266"/>
          <a:ext cx="1127049" cy="187538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05A82D-7B91-DD44-8660-A9A57672A2F2}">
      <dsp:nvSpPr>
        <dsp:cNvPr id="0" name=""/>
        <dsp:cNvSpPr/>
      </dsp:nvSpPr>
      <dsp:spPr>
        <a:xfrm>
          <a:off x="2851675" y="700603"/>
          <a:ext cx="1693108" cy="148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Inclusive</a:t>
          </a:r>
          <a:endParaRPr lang="en-US" sz="2300" kern="1200" dirty="0"/>
        </a:p>
      </dsp:txBody>
      <dsp:txXfrm>
        <a:off x="2851675" y="700603"/>
        <a:ext cx="1693108" cy="1484109"/>
      </dsp:txXfrm>
    </dsp:sp>
    <dsp:sp modelId="{056C7752-25F4-1D47-B8AB-927614BDB09C}">
      <dsp:nvSpPr>
        <dsp:cNvPr id="0" name=""/>
        <dsp:cNvSpPr/>
      </dsp:nvSpPr>
      <dsp:spPr>
        <a:xfrm>
          <a:off x="4225330" y="2198"/>
          <a:ext cx="319454" cy="31945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85D4C9-D98F-DD45-88DE-BD2497F8221B}">
      <dsp:nvSpPr>
        <dsp:cNvPr id="0" name=""/>
        <dsp:cNvSpPr/>
      </dsp:nvSpPr>
      <dsp:spPr>
        <a:xfrm rot="5400000">
          <a:off x="5112504" y="-372623"/>
          <a:ext cx="1127049" cy="187538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D5375B-45E2-2247-8CFC-C6686A099F67}">
      <dsp:nvSpPr>
        <dsp:cNvPr id="0" name=""/>
        <dsp:cNvSpPr/>
      </dsp:nvSpPr>
      <dsp:spPr>
        <a:xfrm>
          <a:off x="4924371" y="187712"/>
          <a:ext cx="1693108" cy="148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Choir</a:t>
          </a:r>
          <a:endParaRPr lang="en-US" sz="2300" kern="1200"/>
        </a:p>
      </dsp:txBody>
      <dsp:txXfrm>
        <a:off x="4924371" y="187712"/>
        <a:ext cx="1693108" cy="1484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8E1AD-A749-5849-83D0-1778267FF018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572BB-9989-AA40-8C2E-41C795CFF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875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9CE0-A575-414C-8887-0F716E194F7A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37265-E44D-8F48-8DC6-F4FEBF02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31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 you know who is the decision maker.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37265-E44D-8F48-8DC6-F4FEBF0274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Referral</a:t>
            </a:r>
          </a:p>
          <a:p>
            <a:r>
              <a:rPr lang="en-US" dirty="0" smtClean="0"/>
              <a:t>Cold call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37265-E44D-8F48-8DC6-F4FEBF02744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4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Seek First to Understand and then be understood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37265-E44D-8F48-8DC6-F4FEBF02744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26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Continuous:  cultivating long-term relationships rather than episodic; strategic:  approaching business in the context of specific plans opportunities and objectives; mutually valuable:  solving problems and creating value for both sides;  wide ranging; engaging a variety of businesses by using varied methods to recruit and involve a large number.  Comprehensive;  engage businesses n a variety of issues and </a:t>
            </a:r>
            <a:r>
              <a:rPr lang="en-US" dirty="0" err="1" smtClean="0"/>
              <a:t>activtitives</a:t>
            </a:r>
            <a:r>
              <a:rPr lang="en-US" dirty="0" smtClean="0"/>
              <a:t> from program development to competency identification</a:t>
            </a:r>
            <a:r>
              <a:rPr lang="en-US" baseline="0" dirty="0" smtClean="0"/>
              <a:t> :  </a:t>
            </a:r>
            <a:r>
              <a:rPr lang="en-US" baseline="0" dirty="0" err="1" smtClean="0"/>
              <a:t>inentive</a:t>
            </a:r>
            <a:r>
              <a:rPr lang="en-US" baseline="0" dirty="0" smtClean="0"/>
              <a:t> engaging businesses substantively and in depth, such as specific skill sets, long term economic needs, and strengths and </a:t>
            </a:r>
            <a:r>
              <a:rPr lang="en-US" baseline="0" dirty="0" err="1" smtClean="0"/>
              <a:t>weakenesses</a:t>
            </a:r>
            <a:r>
              <a:rPr lang="en-US" baseline="0" dirty="0" smtClean="0"/>
              <a:t> of current disability pipelines; empowering;  encouraging them to develop and assume leadership roles in pathway development and approach them at onset of process rather than at the end;  engaging them through a number of channels;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37265-E44D-8F48-8DC6-F4FEBF02744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30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Employer attitudes and stereotypes are still a major disincentive to hiring, cost, productivity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37265-E44D-8F48-8DC6-F4FEBF0274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20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Create search tools for job matching, improve targeted training efforts,</a:t>
            </a:r>
            <a:r>
              <a:rPr lang="en-US" baseline="0" smtClean="0"/>
              <a:t> provide employers with strategies to encourage self disclosure; provide employers with more structured and streamlined resources, inclusive;  education peer to peer mentoring; </a:t>
            </a:r>
            <a:r>
              <a:rPr lang="en-US" baseline="0" err="1" smtClean="0"/>
              <a:t>uninitated</a:t>
            </a:r>
            <a:r>
              <a:rPr lang="en-US" baseline="0" smtClean="0"/>
              <a:t>, success stories </a:t>
            </a:r>
            <a:r>
              <a:rPr lang="en-US" baseline="0" err="1" smtClean="0"/>
              <a:t>rther</a:t>
            </a:r>
            <a:r>
              <a:rPr lang="en-US" baseline="0" smtClean="0"/>
              <a:t> than statistics, </a:t>
            </a:r>
            <a:r>
              <a:rPr lang="en-US" baseline="0" err="1" smtClean="0"/>
              <a:t>desemsotozatopm</a:t>
            </a:r>
            <a:r>
              <a:rPr lang="en-US" baseline="0" smtClean="0"/>
              <a:t> </a:t>
            </a:r>
            <a:r>
              <a:rPr lang="en-US" baseline="0" err="1" smtClean="0"/>
              <a:t>tp</a:t>
            </a:r>
            <a:r>
              <a:rPr lang="en-US" baseline="0" smtClean="0"/>
              <a:t> </a:t>
            </a:r>
            <a:r>
              <a:rPr lang="en-US" baseline="0" err="1" smtClean="0"/>
              <a:t>prmte</a:t>
            </a:r>
            <a:r>
              <a:rPr lang="en-US" baseline="0" smtClean="0"/>
              <a:t> empathy and nurture progress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37265-E44D-8F48-8DC6-F4FEBF0274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28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37265-E44D-8F48-8DC6-F4FEBF0274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3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30578ACC-22D6-47C1-A373-4FD133E34F3C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64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ass.gov/lwd/economic-data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3" Type="http://schemas.openxmlformats.org/officeDocument/2006/relationships/hyperlink" Target="mailto:Karen.Flippo@umb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in the Door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Karen Flippo</a:t>
            </a:r>
          </a:p>
          <a:p>
            <a:r>
              <a:rPr lang="en-US" dirty="0" smtClean="0"/>
              <a:t>November 30, 2016</a:t>
            </a:r>
          </a:p>
        </p:txBody>
      </p:sp>
    </p:spTree>
    <p:extLst>
      <p:ext uri="{BB962C8B-B14F-4D97-AF65-F5344CB8AC3E}">
        <p14:creationId xmlns:p14="http://schemas.microsoft.com/office/powerpoint/2010/main" val="183678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Up on Facts/Needs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 smtClean="0"/>
              <a:t>Onetonline.org</a:t>
            </a:r>
            <a:endParaRPr lang="en-US" smtClean="0"/>
          </a:p>
          <a:p>
            <a:endParaRPr lang="en-US"/>
          </a:p>
          <a:p>
            <a:r>
              <a:rPr lang="en-US">
                <a:hlinkClick r:id="rId2"/>
              </a:rPr>
              <a:t>http://www.mass.gov/lwd/economic-data</a:t>
            </a:r>
            <a:r>
              <a:rPr lang="en-US" smtClean="0">
                <a:hlinkClick r:id="rId2"/>
              </a:rPr>
              <a:t>/</a:t>
            </a:r>
            <a:endParaRPr lang="en-US"/>
          </a:p>
          <a:p>
            <a:endParaRPr lang="en-US"/>
          </a:p>
          <a:p>
            <a:r>
              <a:rPr lang="en-US"/>
              <a:t>https://</a:t>
            </a:r>
            <a:r>
              <a:rPr lang="en-US" err="1"/>
              <a:t>www.dol.gov</a:t>
            </a:r>
            <a:r>
              <a:rPr lang="en-US"/>
              <a:t>/</a:t>
            </a:r>
            <a:r>
              <a:rPr lang="en-US" err="1"/>
              <a:t>ofccp</a:t>
            </a:r>
            <a:r>
              <a:rPr lang="en-US"/>
              <a:t>/</a:t>
            </a:r>
            <a:r>
              <a:rPr lang="en-US" err="1"/>
              <a:t>regs</a:t>
            </a:r>
            <a:r>
              <a:rPr lang="en-US"/>
              <a:t>/compliance/section503.htm</a:t>
            </a:r>
            <a:endParaRPr lang="en-US" smtClean="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 We Mean By Business Engagement?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Continuous</a:t>
            </a:r>
          </a:p>
          <a:p>
            <a:r>
              <a:rPr lang="en-US" dirty="0" smtClean="0"/>
              <a:t>Strategic</a:t>
            </a:r>
          </a:p>
          <a:p>
            <a:r>
              <a:rPr lang="en-US" dirty="0" smtClean="0"/>
              <a:t>Mutually valuable</a:t>
            </a:r>
          </a:p>
          <a:p>
            <a:r>
              <a:rPr lang="en-US" dirty="0" smtClean="0"/>
              <a:t>Wide ranging</a:t>
            </a:r>
          </a:p>
          <a:p>
            <a:r>
              <a:rPr lang="en-US" dirty="0" smtClean="0"/>
              <a:t>Intensive</a:t>
            </a:r>
          </a:p>
          <a:p>
            <a:r>
              <a:rPr lang="en-US" dirty="0" smtClean="0"/>
              <a:t>Empowering</a:t>
            </a:r>
          </a:p>
          <a:p>
            <a:r>
              <a:rPr lang="en-US" dirty="0" smtClean="0"/>
              <a:t>Institutionally varied</a:t>
            </a:r>
          </a:p>
          <a:p>
            <a:endParaRPr lang="en-US" dirty="0"/>
          </a:p>
          <a:p>
            <a:endParaRPr lang="en-US" sz="1650" i="1" dirty="0"/>
          </a:p>
          <a:p>
            <a:r>
              <a:rPr lang="en-US" sz="1650" i="1" dirty="0"/>
              <a:t>Explore VR, Business Engagement Toolkit</a:t>
            </a:r>
          </a:p>
        </p:txBody>
      </p:sp>
    </p:spTree>
    <p:extLst>
      <p:ext uri="{BB962C8B-B14F-4D97-AF65-F5344CB8AC3E}">
        <p14:creationId xmlns:p14="http://schemas.microsoft.com/office/powerpoint/2010/main" val="103289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Attitudes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Uninitiated</a:t>
            </a:r>
          </a:p>
          <a:p>
            <a:r>
              <a:rPr lang="en-US" dirty="0" err="1" smtClean="0"/>
              <a:t>Inclusives</a:t>
            </a:r>
            <a:endParaRPr lang="en-US" dirty="0" smtClean="0"/>
          </a:p>
          <a:p>
            <a:r>
              <a:rPr lang="en-US" dirty="0" smtClean="0"/>
              <a:t>Choir</a:t>
            </a:r>
          </a:p>
          <a:p>
            <a:endParaRPr lang="en-US" dirty="0"/>
          </a:p>
          <a:p>
            <a:r>
              <a:rPr lang="en-US" dirty="0" smtClean="0"/>
              <a:t>Research on hiring people with disabilities hinges on broad cultural factors.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3046441"/>
            <a:ext cx="2857500" cy="1466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2185" y="7650956"/>
            <a:ext cx="9903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Dr. </a:t>
            </a:r>
            <a:r>
              <a:rPr lang="en-US" sz="1350" err="1"/>
              <a:t>Capelli</a:t>
            </a:r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1275160" y="5582842"/>
            <a:ext cx="584339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  <a:p>
            <a:r>
              <a:rPr lang="en-US" sz="1350"/>
              <a:t>Peter </a:t>
            </a:r>
            <a:r>
              <a:rPr lang="en-US" sz="1350" err="1"/>
              <a:t>Capelli</a:t>
            </a:r>
            <a:r>
              <a:rPr lang="en-US" sz="1350"/>
              <a:t>, Wharton Business School, University of Pennsylvania, 2013</a:t>
            </a:r>
          </a:p>
        </p:txBody>
      </p:sp>
    </p:spTree>
    <p:extLst>
      <p:ext uri="{BB962C8B-B14F-4D97-AF65-F5344CB8AC3E}">
        <p14:creationId xmlns:p14="http://schemas.microsoft.com/office/powerpoint/2010/main" val="2362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get businesses to the choir level?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268845"/>
              </p:ext>
            </p:extLst>
          </p:nvPr>
        </p:nvGraphicFramePr>
        <p:xfrm>
          <a:off x="510779" y="2609851"/>
          <a:ext cx="7210425" cy="2699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69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032" y="2336800"/>
            <a:ext cx="3610899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2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Changing Approaches for Success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628" y="2329489"/>
            <a:ext cx="3711993" cy="576262"/>
          </a:xfrm>
        </p:spPr>
        <p:txBody>
          <a:bodyPr/>
          <a:lstStyle/>
          <a:p>
            <a:r>
              <a:rPr lang="en-US" dirty="0" smtClean="0"/>
              <a:t>Adjust </a:t>
            </a:r>
            <a:r>
              <a:rPr lang="en-US" dirty="0" err="1" smtClean="0"/>
              <a:t>Communicatins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510241" y="3124255"/>
            <a:ext cx="6872825" cy="2185135"/>
          </a:xfrm>
        </p:spPr>
        <p:txBody>
          <a:bodyPr>
            <a:noAutofit/>
          </a:bodyPr>
          <a:lstStyle/>
          <a:p>
            <a:pPr marL="257175" indent="-257175">
              <a:buFont typeface="Arial" charset="0"/>
              <a:buChar char="•"/>
            </a:pPr>
            <a:r>
              <a:rPr lang="en-US" sz="2000" dirty="0"/>
              <a:t>Visual communications</a:t>
            </a:r>
          </a:p>
          <a:p>
            <a:pPr marL="257175" indent="-257175">
              <a:buFont typeface="Arial" charset="0"/>
              <a:buChar char="•"/>
            </a:pPr>
            <a:r>
              <a:rPr lang="en-US" sz="2000" dirty="0"/>
              <a:t>Incorporate disability language and images in all communication</a:t>
            </a:r>
          </a:p>
          <a:p>
            <a:pPr marL="257175" indent="-257175">
              <a:buFont typeface="Arial" charset="0"/>
              <a:buChar char="•"/>
            </a:pPr>
            <a:r>
              <a:rPr lang="en-US" sz="2000" dirty="0"/>
              <a:t>Power of personal stories</a:t>
            </a:r>
          </a:p>
          <a:p>
            <a:pPr marL="257175" indent="-257175">
              <a:buFont typeface="Arial" charset="0"/>
              <a:buChar char="•"/>
            </a:pPr>
            <a:r>
              <a:rPr lang="en-US" sz="2000" dirty="0"/>
              <a:t>Educate staff about-self identification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1190" y="5549566"/>
            <a:ext cx="47157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Employer Engagement Strategies, ODEP, Final Report 2014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047" y="1958013"/>
            <a:ext cx="28575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5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”What can I tell you about the capabilities of the job seekers I work with?”</a:t>
            </a:r>
          </a:p>
          <a:p>
            <a:r>
              <a:rPr lang="en-US" dirty="0" smtClean="0"/>
              <a:t>“How can I help you work through your apprehension?”</a:t>
            </a:r>
          </a:p>
          <a:p>
            <a:r>
              <a:rPr lang="en-US" dirty="0" smtClean="0"/>
              <a:t>“How can we enhance our employment partnership?”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2392" y="5547922"/>
            <a:ext cx="57227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Employment Engagement Strategy, 2013, Social Dynamics, LLC</a:t>
            </a:r>
          </a:p>
        </p:txBody>
      </p:sp>
    </p:spTree>
    <p:extLst>
      <p:ext uri="{BB962C8B-B14F-4D97-AF65-F5344CB8AC3E}">
        <p14:creationId xmlns:p14="http://schemas.microsoft.com/office/powerpoint/2010/main" val="29448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questions?  Please contact me.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298" y="2556272"/>
            <a:ext cx="1645920" cy="1609913"/>
          </a:xfrm>
        </p:spPr>
      </p:pic>
      <p:sp>
        <p:nvSpPr>
          <p:cNvPr id="5" name="TextBox 4"/>
          <p:cNvSpPr txBox="1"/>
          <p:nvPr/>
        </p:nvSpPr>
        <p:spPr>
          <a:xfrm>
            <a:off x="1875235" y="5057775"/>
            <a:ext cx="4376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Karen Flippo, </a:t>
            </a:r>
          </a:p>
          <a:p>
            <a:r>
              <a:rPr lang="en-US" sz="1500" dirty="0"/>
              <a:t>Institute for Community Inclusion, </a:t>
            </a:r>
            <a:r>
              <a:rPr lang="en-US" sz="1500" dirty="0" err="1"/>
              <a:t>Umass</a:t>
            </a:r>
            <a:r>
              <a:rPr lang="en-US" sz="1500" dirty="0"/>
              <a:t> Boston</a:t>
            </a:r>
          </a:p>
          <a:p>
            <a:r>
              <a:rPr lang="en-US" sz="1500" dirty="0">
                <a:hlinkClick r:id="rId3"/>
              </a:rPr>
              <a:t>Karen.Flippo@umb.edu</a:t>
            </a:r>
            <a:r>
              <a:rPr lang="en-US" sz="1500" dirty="0"/>
              <a:t>; 617-459-1947</a:t>
            </a:r>
          </a:p>
        </p:txBody>
      </p:sp>
    </p:spTree>
    <p:extLst>
      <p:ext uri="{BB962C8B-B14F-4D97-AF65-F5344CB8AC3E}">
        <p14:creationId xmlns:p14="http://schemas.microsoft.com/office/powerpoint/2010/main" val="17613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Contact with a Stranger?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134" y="3901352"/>
            <a:ext cx="28575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6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Contact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014" y="3613941"/>
            <a:ext cx="22574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1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57500" y="1123950"/>
            <a:ext cx="4332047" cy="39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2057400"/>
            <a:ext cx="28575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0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Impressions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90 seconds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78715" y="2609851"/>
            <a:ext cx="2559536" cy="269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Sources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89773" y="1422171"/>
            <a:ext cx="4564856" cy="457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7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Pitfalls of Cold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Personal &amp; professional networks</a:t>
            </a:r>
          </a:p>
          <a:p>
            <a:r>
              <a:rPr lang="en-US" dirty="0" smtClean="0"/>
              <a:t>Membership in associations</a:t>
            </a:r>
          </a:p>
          <a:p>
            <a:r>
              <a:rPr lang="en-US" dirty="0" smtClean="0"/>
              <a:t>Business Advisory Councils</a:t>
            </a:r>
          </a:p>
          <a:p>
            <a:r>
              <a:rPr lang="en-US" dirty="0" smtClean="0"/>
              <a:t>Board of Directors</a:t>
            </a:r>
          </a:p>
          <a:p>
            <a:r>
              <a:rPr lang="en-US" dirty="0" smtClean="0"/>
              <a:t>Business referrals</a:t>
            </a:r>
          </a:p>
          <a:p>
            <a:r>
              <a:rPr lang="en-US" dirty="0" smtClean="0"/>
              <a:t>Others</a:t>
            </a:r>
          </a:p>
          <a:p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3558" y="3092648"/>
            <a:ext cx="26098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6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Driven Toolkits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32417"/>
              </p:ext>
            </p:extLst>
          </p:nvPr>
        </p:nvGraphicFramePr>
        <p:xfrm>
          <a:off x="510779" y="2609851"/>
          <a:ext cx="7210425" cy="2699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250</TotalTime>
  <Words>474</Words>
  <Application>Microsoft Macintosh PowerPoint</Application>
  <PresentationFormat>Letter Paper (8.5x11 in)</PresentationFormat>
  <Paragraphs>82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Trebuchet MS</vt:lpstr>
      <vt:lpstr>Arial</vt:lpstr>
      <vt:lpstr>Berlin</vt:lpstr>
      <vt:lpstr>Getting in the Door</vt:lpstr>
      <vt:lpstr>How to Make Contact with a Stranger?</vt:lpstr>
      <vt:lpstr>The First Contact</vt:lpstr>
      <vt:lpstr>PowerPoint Presentation</vt:lpstr>
      <vt:lpstr>PowerPoint Presentation</vt:lpstr>
      <vt:lpstr>First Impressions</vt:lpstr>
      <vt:lpstr>Information Sources</vt:lpstr>
      <vt:lpstr>Avoiding Pitfalls of Cold Calling</vt:lpstr>
      <vt:lpstr>Job Driven Toolkits</vt:lpstr>
      <vt:lpstr>Load Up on Facts/Needs</vt:lpstr>
      <vt:lpstr>What Do We Mean By Business Engagement?</vt:lpstr>
      <vt:lpstr>Attitudes</vt:lpstr>
      <vt:lpstr>How do we get businesses to the choir level?</vt:lpstr>
      <vt:lpstr>Objections</vt:lpstr>
      <vt:lpstr>Changing Approaches for Success</vt:lpstr>
      <vt:lpstr>Golden Questions</vt:lpstr>
      <vt:lpstr>Have questions?  Please contact me.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in the Door</dc:title>
  <dc:creator>Karen Flippo</dc:creator>
  <cp:lastModifiedBy>Microsoft Office User</cp:lastModifiedBy>
  <cp:revision>20</cp:revision>
  <cp:lastPrinted>2016-11-29T16:02:21Z</cp:lastPrinted>
  <dcterms:created xsi:type="dcterms:W3CDTF">2016-11-28T16:30:45Z</dcterms:created>
  <dcterms:modified xsi:type="dcterms:W3CDTF">2017-02-10T18:37:10Z</dcterms:modified>
</cp:coreProperties>
</file>