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handoutMasterIdLst>
    <p:handoutMasterId r:id="rId15"/>
  </p:handoutMasterIdLst>
  <p:sldIdLst>
    <p:sldId id="256" r:id="rId2"/>
    <p:sldId id="257" r:id="rId3"/>
    <p:sldId id="266" r:id="rId4"/>
    <p:sldId id="259" r:id="rId5"/>
    <p:sldId id="260" r:id="rId6"/>
    <p:sldId id="261" r:id="rId7"/>
    <p:sldId id="262" r:id="rId8"/>
    <p:sldId id="269" r:id="rId9"/>
    <p:sldId id="271" r:id="rId10"/>
    <p:sldId id="263" r:id="rId11"/>
    <p:sldId id="268" r:id="rId12"/>
    <p:sldId id="267" r:id="rId13"/>
    <p:sldId id="270"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42" autoAdjust="0"/>
    <p:restoredTop sz="93233"/>
  </p:normalViewPr>
  <p:slideViewPr>
    <p:cSldViewPr>
      <p:cViewPr varScale="1">
        <p:scale>
          <a:sx n="61" d="100"/>
          <a:sy n="61" d="100"/>
        </p:scale>
        <p:origin x="864"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70CF3B-01DA-4CCF-8490-56AEC579B975}" type="doc">
      <dgm:prSet loTypeId="urn:microsoft.com/office/officeart/2005/8/layout/hierarchy6" loCatId="hierarchy" qsTypeId="urn:microsoft.com/office/officeart/2005/8/quickstyle/simple2" qsCatId="simple" csTypeId="urn:microsoft.com/office/officeart/2005/8/colors/accent1_2" csCatId="accent1" phldr="1"/>
      <dgm:spPr/>
      <dgm:t>
        <a:bodyPr/>
        <a:lstStyle/>
        <a:p>
          <a:endParaRPr lang="en-US"/>
        </a:p>
      </dgm:t>
    </dgm:pt>
    <dgm:pt modelId="{4C7D1FE2-752A-4DE6-8FAC-EC40685EB653}">
      <dgm:prSet phldrT="[Text]" custT="1">
        <dgm:style>
          <a:lnRef idx="2">
            <a:schemeClr val="accent5">
              <a:shade val="50000"/>
            </a:schemeClr>
          </a:lnRef>
          <a:fillRef idx="1">
            <a:schemeClr val="accent5"/>
          </a:fillRef>
          <a:effectRef idx="0">
            <a:schemeClr val="accent5"/>
          </a:effectRef>
          <a:fontRef idx="minor">
            <a:schemeClr val="lt1"/>
          </a:fontRef>
        </dgm:style>
      </dgm:prSet>
      <dgm:spPr>
        <a:solidFill>
          <a:schemeClr val="accent1">
            <a:lumMod val="75000"/>
          </a:schemeClr>
        </a:solidFill>
        <a:ln>
          <a:solidFill>
            <a:schemeClr val="tx1"/>
          </a:solidFill>
        </a:ln>
      </dgm:spPr>
      <dgm:t>
        <a:bodyPr/>
        <a:lstStyle/>
        <a:p>
          <a:r>
            <a:rPr lang="en-US" sz="1200" b="1" dirty="0" smtClean="0"/>
            <a:t>Asst. Dir.</a:t>
          </a:r>
        </a:p>
        <a:p>
          <a:r>
            <a:rPr lang="en-US" sz="1200" b="1" dirty="0" smtClean="0"/>
            <a:t>(Goal- 100 Ind. Served) </a:t>
          </a:r>
          <a:endParaRPr lang="en-US" sz="1200" b="1" dirty="0"/>
        </a:p>
      </dgm:t>
    </dgm:pt>
    <dgm:pt modelId="{69203F87-71D2-44C0-BAE7-2738C1941DA3}" type="parTrans" cxnId="{C6B80243-5B3D-4826-B65F-4D6CF77776E3}">
      <dgm:prSet/>
      <dgm:spPr/>
      <dgm:t>
        <a:bodyPr/>
        <a:lstStyle/>
        <a:p>
          <a:endParaRPr lang="en-US"/>
        </a:p>
      </dgm:t>
    </dgm:pt>
    <dgm:pt modelId="{E1425BB5-1627-4A36-958B-578369B846E3}" type="sibTrans" cxnId="{C6B80243-5B3D-4826-B65F-4D6CF77776E3}">
      <dgm:prSet/>
      <dgm:spPr/>
      <dgm:t>
        <a:bodyPr/>
        <a:lstStyle/>
        <a:p>
          <a:endParaRPr lang="en-US"/>
        </a:p>
      </dgm:t>
    </dgm:pt>
    <dgm:pt modelId="{771084F5-53AD-404D-8113-813C96A5C3C7}">
      <dgm:prSet phldrT="[Text]" custT="1"/>
      <dgm:spPr/>
      <dgm:t>
        <a:bodyPr/>
        <a:lstStyle/>
        <a:p>
          <a:r>
            <a:rPr lang="en-US" sz="900" b="1" dirty="0" smtClean="0"/>
            <a:t>Rehab Counselor</a:t>
          </a:r>
        </a:p>
        <a:p>
          <a:r>
            <a:rPr lang="en-US" sz="1000" b="1" dirty="0" smtClean="0"/>
            <a:t>(25 )</a:t>
          </a:r>
          <a:endParaRPr lang="en-US" sz="1000" b="1" dirty="0"/>
        </a:p>
      </dgm:t>
    </dgm:pt>
    <dgm:pt modelId="{C99A2AD1-A53A-4F76-AA6B-9CD488106E3B}" type="parTrans" cxnId="{A495A7AE-3490-41D0-BA1D-C95EB71CB31D}">
      <dgm:prSet/>
      <dgm:spPr/>
      <dgm:t>
        <a:bodyPr/>
        <a:lstStyle/>
        <a:p>
          <a:endParaRPr lang="en-US"/>
        </a:p>
      </dgm:t>
    </dgm:pt>
    <dgm:pt modelId="{0F90FC31-F60F-4E89-B38A-201C4551F703}" type="sibTrans" cxnId="{A495A7AE-3490-41D0-BA1D-C95EB71CB31D}">
      <dgm:prSet/>
      <dgm:spPr/>
      <dgm:t>
        <a:bodyPr/>
        <a:lstStyle/>
        <a:p>
          <a:endParaRPr lang="en-US"/>
        </a:p>
      </dgm:t>
    </dgm:pt>
    <dgm:pt modelId="{7975DE40-3A45-4FAF-83B2-593BAA53BBC0}">
      <dgm:prSet phldrT="[Text]" custT="1"/>
      <dgm:spPr>
        <a:solidFill>
          <a:srgbClr val="92D050"/>
        </a:solidFill>
      </dgm:spPr>
      <dgm:t>
        <a:bodyPr/>
        <a:lstStyle/>
        <a:p>
          <a:r>
            <a:rPr lang="en-US" sz="1100" b="1" dirty="0" smtClean="0"/>
            <a:t>Voc. Inst.</a:t>
          </a:r>
          <a:endParaRPr lang="en-US" sz="1100" b="1" dirty="0"/>
        </a:p>
      </dgm:t>
    </dgm:pt>
    <dgm:pt modelId="{FE8D1B90-1E75-4F11-85A5-8D68A5207EAA}" type="parTrans" cxnId="{60B73D54-869B-4F33-985F-7089859A39FC}">
      <dgm:prSet/>
      <dgm:spPr/>
      <dgm:t>
        <a:bodyPr/>
        <a:lstStyle/>
        <a:p>
          <a:endParaRPr lang="en-US"/>
        </a:p>
      </dgm:t>
    </dgm:pt>
    <dgm:pt modelId="{B61B085C-6688-4E6E-9591-CFA1B08B0630}" type="sibTrans" cxnId="{60B73D54-869B-4F33-985F-7089859A39FC}">
      <dgm:prSet/>
      <dgm:spPr/>
      <dgm:t>
        <a:bodyPr/>
        <a:lstStyle/>
        <a:p>
          <a:endParaRPr lang="en-US"/>
        </a:p>
      </dgm:t>
    </dgm:pt>
    <dgm:pt modelId="{4F6359AD-466A-4C4B-807E-7AF9E2C35DF1}">
      <dgm:prSet phldrT="[Text]" custT="1"/>
      <dgm:spPr/>
      <dgm:t>
        <a:bodyPr/>
        <a:lstStyle/>
        <a:p>
          <a:r>
            <a:rPr lang="en-US" sz="900" b="1" dirty="0" smtClean="0"/>
            <a:t>Rehab</a:t>
          </a:r>
          <a:r>
            <a:rPr lang="en-US" sz="1200" b="1" dirty="0" smtClean="0"/>
            <a:t> </a:t>
          </a:r>
          <a:r>
            <a:rPr lang="en-US" sz="900" b="1" dirty="0" smtClean="0"/>
            <a:t>Counselor</a:t>
          </a:r>
        </a:p>
        <a:p>
          <a:r>
            <a:rPr lang="en-US" sz="900" b="1" dirty="0" smtClean="0"/>
            <a:t>(25)</a:t>
          </a:r>
          <a:endParaRPr lang="en-US" sz="900" b="1" dirty="0"/>
        </a:p>
      </dgm:t>
    </dgm:pt>
    <dgm:pt modelId="{713563C3-F947-4799-84DC-A3251F567A08}" type="parTrans" cxnId="{303A847D-39AF-40EB-8A8F-2926846CB287}">
      <dgm:prSet/>
      <dgm:spPr/>
      <dgm:t>
        <a:bodyPr/>
        <a:lstStyle/>
        <a:p>
          <a:endParaRPr lang="en-US"/>
        </a:p>
      </dgm:t>
    </dgm:pt>
    <dgm:pt modelId="{BF8823E2-D5DB-4420-9820-693F9B289C69}" type="sibTrans" cxnId="{303A847D-39AF-40EB-8A8F-2926846CB287}">
      <dgm:prSet/>
      <dgm:spPr/>
      <dgm:t>
        <a:bodyPr/>
        <a:lstStyle/>
        <a:p>
          <a:endParaRPr lang="en-US"/>
        </a:p>
      </dgm:t>
    </dgm:pt>
    <dgm:pt modelId="{D22A3345-6E26-4EB5-B4A4-EBFC27CA2360}">
      <dgm:prSet phldrT="[Text]" custT="1"/>
      <dgm:spPr>
        <a:solidFill>
          <a:srgbClr val="92D050"/>
        </a:solidFill>
      </dgm:spPr>
      <dgm:t>
        <a:bodyPr/>
        <a:lstStyle/>
        <a:p>
          <a:r>
            <a:rPr lang="en-US" sz="1100" b="1" dirty="0" smtClean="0"/>
            <a:t>Voc. Inst.</a:t>
          </a:r>
          <a:endParaRPr lang="en-US" sz="1100" b="1" dirty="0"/>
        </a:p>
      </dgm:t>
    </dgm:pt>
    <dgm:pt modelId="{46E84F6D-65F6-45C1-ABDA-0CE61893A9EF}" type="parTrans" cxnId="{59EE8FA9-E048-4377-87B6-3F7F55B3EAFB}">
      <dgm:prSet/>
      <dgm:spPr/>
      <dgm:t>
        <a:bodyPr/>
        <a:lstStyle/>
        <a:p>
          <a:endParaRPr lang="en-US"/>
        </a:p>
      </dgm:t>
    </dgm:pt>
    <dgm:pt modelId="{A73A7E55-126E-40C6-B462-4642647B2C90}" type="sibTrans" cxnId="{59EE8FA9-E048-4377-87B6-3F7F55B3EAFB}">
      <dgm:prSet/>
      <dgm:spPr/>
      <dgm:t>
        <a:bodyPr/>
        <a:lstStyle/>
        <a:p>
          <a:endParaRPr lang="en-US"/>
        </a:p>
      </dgm:t>
    </dgm:pt>
    <dgm:pt modelId="{9B071AFB-FDE7-437B-8963-EB4A34E4D1C6}">
      <dgm:prSet phldrT="[Text]" custT="1"/>
      <dgm:spPr/>
      <dgm:t>
        <a:bodyPr/>
        <a:lstStyle/>
        <a:p>
          <a:r>
            <a:rPr lang="en-US" sz="900" b="1" dirty="0" smtClean="0"/>
            <a:t>Rehab Counselor</a:t>
          </a:r>
        </a:p>
        <a:p>
          <a:r>
            <a:rPr lang="en-US" sz="900" b="1" dirty="0" smtClean="0"/>
            <a:t>(25)</a:t>
          </a:r>
          <a:endParaRPr lang="en-US" sz="900" b="1" dirty="0"/>
        </a:p>
      </dgm:t>
    </dgm:pt>
    <dgm:pt modelId="{3508EC57-3E2B-4FFB-8025-1DB333367241}" type="parTrans" cxnId="{C7EF8098-D2B1-4044-9E1E-F4D7F422A9A2}">
      <dgm:prSet/>
      <dgm:spPr/>
      <dgm:t>
        <a:bodyPr/>
        <a:lstStyle/>
        <a:p>
          <a:endParaRPr lang="en-US"/>
        </a:p>
      </dgm:t>
    </dgm:pt>
    <dgm:pt modelId="{1DDF984D-3CC2-4053-96BC-EFE87757E7D1}" type="sibTrans" cxnId="{C7EF8098-D2B1-4044-9E1E-F4D7F422A9A2}">
      <dgm:prSet/>
      <dgm:spPr/>
      <dgm:t>
        <a:bodyPr/>
        <a:lstStyle/>
        <a:p>
          <a:endParaRPr lang="en-US"/>
        </a:p>
      </dgm:t>
    </dgm:pt>
    <dgm:pt modelId="{6E4C901C-2587-440E-B8A9-978015D4FA02}">
      <dgm:prSet phldrT="[Text]" custT="1"/>
      <dgm:spPr/>
      <dgm:t>
        <a:bodyPr/>
        <a:lstStyle/>
        <a:p>
          <a:r>
            <a:rPr lang="en-US" sz="900" b="1" dirty="0" smtClean="0"/>
            <a:t>Rehab </a:t>
          </a:r>
        </a:p>
        <a:p>
          <a:r>
            <a:rPr lang="en-US" sz="900" b="1" dirty="0" smtClean="0"/>
            <a:t>Counselor</a:t>
          </a:r>
        </a:p>
        <a:p>
          <a:r>
            <a:rPr lang="en-US" sz="900" b="1" dirty="0" smtClean="0"/>
            <a:t>(25</a:t>
          </a:r>
          <a:r>
            <a:rPr lang="en-US" sz="1000" b="1" dirty="0" smtClean="0"/>
            <a:t>)</a:t>
          </a:r>
          <a:endParaRPr lang="en-US" sz="1000" b="1" dirty="0"/>
        </a:p>
      </dgm:t>
    </dgm:pt>
    <dgm:pt modelId="{F7E04A88-C7D4-4623-A1A1-4CEF0F3B89A1}" type="parTrans" cxnId="{57317581-515D-4240-AEFC-A6B659A02E7B}">
      <dgm:prSet/>
      <dgm:spPr/>
      <dgm:t>
        <a:bodyPr/>
        <a:lstStyle/>
        <a:p>
          <a:endParaRPr lang="en-US"/>
        </a:p>
      </dgm:t>
    </dgm:pt>
    <dgm:pt modelId="{D93FF896-98DA-422B-A5D3-0783C6C088A7}" type="sibTrans" cxnId="{57317581-515D-4240-AEFC-A6B659A02E7B}">
      <dgm:prSet/>
      <dgm:spPr/>
      <dgm:t>
        <a:bodyPr/>
        <a:lstStyle/>
        <a:p>
          <a:endParaRPr lang="en-US"/>
        </a:p>
      </dgm:t>
    </dgm:pt>
    <dgm:pt modelId="{AF5647C6-D671-4CBB-ABB2-1C0E7A36B00E}">
      <dgm:prSet custT="1"/>
      <dgm:spPr>
        <a:solidFill>
          <a:srgbClr val="92D050"/>
        </a:solidFill>
      </dgm:spPr>
      <dgm:t>
        <a:bodyPr/>
        <a:lstStyle/>
        <a:p>
          <a:r>
            <a:rPr lang="en-US" sz="1100" b="1" dirty="0" smtClean="0"/>
            <a:t>Voc. Inst. </a:t>
          </a:r>
          <a:endParaRPr lang="en-US" sz="1100" b="1" dirty="0"/>
        </a:p>
      </dgm:t>
    </dgm:pt>
    <dgm:pt modelId="{1E36B63D-AA8F-4BAA-8C81-3AAF1BAA8E86}" type="parTrans" cxnId="{EDF408A0-E5CB-41F3-9364-73638F11584B}">
      <dgm:prSet/>
      <dgm:spPr/>
      <dgm:t>
        <a:bodyPr/>
        <a:lstStyle/>
        <a:p>
          <a:endParaRPr lang="en-US"/>
        </a:p>
      </dgm:t>
    </dgm:pt>
    <dgm:pt modelId="{22F7D573-AFE5-4588-9F84-2B19523FD335}" type="sibTrans" cxnId="{EDF408A0-E5CB-41F3-9364-73638F11584B}">
      <dgm:prSet/>
      <dgm:spPr/>
      <dgm:t>
        <a:bodyPr/>
        <a:lstStyle/>
        <a:p>
          <a:endParaRPr lang="en-US"/>
        </a:p>
      </dgm:t>
    </dgm:pt>
    <dgm:pt modelId="{7A263014-DB5C-4C3F-B25B-ACE955D9410D}">
      <dgm:prSet custT="1"/>
      <dgm:spPr>
        <a:solidFill>
          <a:srgbClr val="92D050"/>
        </a:solidFill>
      </dgm:spPr>
      <dgm:t>
        <a:bodyPr/>
        <a:lstStyle/>
        <a:p>
          <a:r>
            <a:rPr lang="en-US" sz="1100" b="1" dirty="0" smtClean="0"/>
            <a:t>Voc. Inst.</a:t>
          </a:r>
          <a:endParaRPr lang="en-US" sz="1100" b="1" dirty="0"/>
        </a:p>
      </dgm:t>
    </dgm:pt>
    <dgm:pt modelId="{869F7DEC-FC2E-4F2A-AD2A-31ED1543D254}" type="parTrans" cxnId="{C7B415E7-E41D-4899-BDF8-DA8E738C973E}">
      <dgm:prSet/>
      <dgm:spPr/>
      <dgm:t>
        <a:bodyPr/>
        <a:lstStyle/>
        <a:p>
          <a:endParaRPr lang="en-US"/>
        </a:p>
      </dgm:t>
    </dgm:pt>
    <dgm:pt modelId="{4F6E4EF8-E5D5-42FA-9D01-098C415699CF}" type="sibTrans" cxnId="{C7B415E7-E41D-4899-BDF8-DA8E738C973E}">
      <dgm:prSet/>
      <dgm:spPr/>
      <dgm:t>
        <a:bodyPr/>
        <a:lstStyle/>
        <a:p>
          <a:endParaRPr lang="en-US"/>
        </a:p>
      </dgm:t>
    </dgm:pt>
    <dgm:pt modelId="{5F8243D5-BA53-4914-939B-16C6491368C2}">
      <dgm:prSet custT="1"/>
      <dgm:spPr>
        <a:solidFill>
          <a:srgbClr val="92D050"/>
        </a:solidFill>
      </dgm:spPr>
      <dgm:t>
        <a:bodyPr/>
        <a:lstStyle/>
        <a:p>
          <a:r>
            <a:rPr lang="en-US" sz="1100" b="1" dirty="0" smtClean="0"/>
            <a:t>Voc. Inst.</a:t>
          </a:r>
          <a:endParaRPr lang="en-US" sz="1100" b="1" dirty="0"/>
        </a:p>
      </dgm:t>
    </dgm:pt>
    <dgm:pt modelId="{EDE3B31D-3AA5-4F58-B45A-D3334BB82C45}" type="parTrans" cxnId="{F1BB46B7-4888-41F8-907E-9B4FFAEFC866}">
      <dgm:prSet/>
      <dgm:spPr/>
      <dgm:t>
        <a:bodyPr/>
        <a:lstStyle/>
        <a:p>
          <a:endParaRPr lang="en-US"/>
        </a:p>
      </dgm:t>
    </dgm:pt>
    <dgm:pt modelId="{67810974-1C86-4848-8572-64342D0A7AB9}" type="sibTrans" cxnId="{F1BB46B7-4888-41F8-907E-9B4FFAEFC866}">
      <dgm:prSet/>
      <dgm:spPr/>
      <dgm:t>
        <a:bodyPr/>
        <a:lstStyle/>
        <a:p>
          <a:endParaRPr lang="en-US"/>
        </a:p>
      </dgm:t>
    </dgm:pt>
    <dgm:pt modelId="{ECFB0FCD-049B-466C-8587-0962134CEFC7}">
      <dgm:prSet custT="1"/>
      <dgm:spPr>
        <a:solidFill>
          <a:srgbClr val="92D050"/>
        </a:solidFill>
      </dgm:spPr>
      <dgm:t>
        <a:bodyPr/>
        <a:lstStyle/>
        <a:p>
          <a:r>
            <a:rPr lang="en-US" sz="1100" b="1" dirty="0" smtClean="0"/>
            <a:t>Voc. Inst.</a:t>
          </a:r>
          <a:endParaRPr lang="en-US" sz="1100" b="1" dirty="0"/>
        </a:p>
      </dgm:t>
    </dgm:pt>
    <dgm:pt modelId="{2CECED2C-8566-4AC1-8820-9C0DCE6512DD}" type="parTrans" cxnId="{9F89B37A-352A-4074-8043-F4272D5A766B}">
      <dgm:prSet/>
      <dgm:spPr/>
      <dgm:t>
        <a:bodyPr/>
        <a:lstStyle/>
        <a:p>
          <a:endParaRPr lang="en-US"/>
        </a:p>
      </dgm:t>
    </dgm:pt>
    <dgm:pt modelId="{8DBA0051-B4C9-47C7-8F6C-C252D8C28400}" type="sibTrans" cxnId="{9F89B37A-352A-4074-8043-F4272D5A766B}">
      <dgm:prSet/>
      <dgm:spPr/>
      <dgm:t>
        <a:bodyPr/>
        <a:lstStyle/>
        <a:p>
          <a:endParaRPr lang="en-US"/>
        </a:p>
      </dgm:t>
    </dgm:pt>
    <dgm:pt modelId="{04BF9344-BE37-4E91-95A8-436B10FD6B7B}">
      <dgm:prSet custT="1"/>
      <dgm:spPr>
        <a:solidFill>
          <a:srgbClr val="92D050"/>
        </a:solidFill>
      </dgm:spPr>
      <dgm:t>
        <a:bodyPr/>
        <a:lstStyle/>
        <a:p>
          <a:r>
            <a:rPr lang="en-US" sz="1100" b="1" dirty="0" smtClean="0"/>
            <a:t>Voc. Inst</a:t>
          </a:r>
          <a:r>
            <a:rPr lang="en-US" sz="1200" dirty="0" smtClean="0"/>
            <a:t>.</a:t>
          </a:r>
          <a:endParaRPr lang="en-US" sz="1200" dirty="0"/>
        </a:p>
      </dgm:t>
    </dgm:pt>
    <dgm:pt modelId="{5D856C79-E210-49E1-98DB-2F9DD9557551}" type="parTrans" cxnId="{39DA23B8-E9A0-4C15-AD9C-E83F5B07E796}">
      <dgm:prSet/>
      <dgm:spPr/>
      <dgm:t>
        <a:bodyPr/>
        <a:lstStyle/>
        <a:p>
          <a:endParaRPr lang="en-US"/>
        </a:p>
      </dgm:t>
    </dgm:pt>
    <dgm:pt modelId="{5D495452-5A2A-46AE-9755-1F4BF8CC49C9}" type="sibTrans" cxnId="{39DA23B8-E9A0-4C15-AD9C-E83F5B07E796}">
      <dgm:prSet/>
      <dgm:spPr/>
      <dgm:t>
        <a:bodyPr/>
        <a:lstStyle/>
        <a:p>
          <a:endParaRPr lang="en-US"/>
        </a:p>
      </dgm:t>
    </dgm:pt>
    <dgm:pt modelId="{4311ECFD-87E2-43B8-B496-4202A3BB92C3}">
      <dgm:prSet custT="1"/>
      <dgm:spPr>
        <a:solidFill>
          <a:srgbClr val="92D050"/>
        </a:solidFill>
      </dgm:spPr>
      <dgm:t>
        <a:bodyPr/>
        <a:lstStyle/>
        <a:p>
          <a:r>
            <a:rPr lang="en-US" sz="1100" b="1" dirty="0" smtClean="0"/>
            <a:t>Voc. Inst.</a:t>
          </a:r>
          <a:endParaRPr lang="en-US" sz="1100" b="1" dirty="0"/>
        </a:p>
      </dgm:t>
    </dgm:pt>
    <dgm:pt modelId="{3907075D-A784-4E61-8AFD-D99AE49BB68D}" type="parTrans" cxnId="{AC2F1D6F-5BCA-4E63-822C-BC56011DE91B}">
      <dgm:prSet/>
      <dgm:spPr/>
      <dgm:t>
        <a:bodyPr/>
        <a:lstStyle/>
        <a:p>
          <a:endParaRPr lang="en-US"/>
        </a:p>
      </dgm:t>
    </dgm:pt>
    <dgm:pt modelId="{B6F189F9-0593-4C45-B745-60B521CAC3F4}" type="sibTrans" cxnId="{AC2F1D6F-5BCA-4E63-822C-BC56011DE91B}">
      <dgm:prSet/>
      <dgm:spPr/>
      <dgm:t>
        <a:bodyPr/>
        <a:lstStyle/>
        <a:p>
          <a:endParaRPr lang="en-US"/>
        </a:p>
      </dgm:t>
    </dgm:pt>
    <dgm:pt modelId="{9026676B-39A1-414C-AA7E-A9301964E83A}">
      <dgm:prSet custT="1"/>
      <dgm:spPr>
        <a:solidFill>
          <a:srgbClr val="92D050"/>
        </a:solidFill>
      </dgm:spPr>
      <dgm:t>
        <a:bodyPr/>
        <a:lstStyle/>
        <a:p>
          <a:r>
            <a:rPr lang="en-US" sz="1100" b="1" dirty="0" smtClean="0"/>
            <a:t>Voc.</a:t>
          </a:r>
        </a:p>
        <a:p>
          <a:r>
            <a:rPr lang="en-US" sz="1100" b="1" dirty="0" smtClean="0"/>
            <a:t> Inst</a:t>
          </a:r>
          <a:endParaRPr lang="en-US" sz="1100" b="1" dirty="0"/>
        </a:p>
      </dgm:t>
    </dgm:pt>
    <dgm:pt modelId="{B4424C44-93E1-4FCD-A987-05CF8CB208DC}" type="parTrans" cxnId="{FD5E8CD8-1804-427C-8EAF-AD4D21751AD8}">
      <dgm:prSet/>
      <dgm:spPr/>
      <dgm:t>
        <a:bodyPr/>
        <a:lstStyle/>
        <a:p>
          <a:endParaRPr lang="en-US"/>
        </a:p>
      </dgm:t>
    </dgm:pt>
    <dgm:pt modelId="{75C8175F-0033-4E1A-8EB0-84239EE545C2}" type="sibTrans" cxnId="{FD5E8CD8-1804-427C-8EAF-AD4D21751AD8}">
      <dgm:prSet/>
      <dgm:spPr/>
      <dgm:t>
        <a:bodyPr/>
        <a:lstStyle/>
        <a:p>
          <a:endParaRPr lang="en-US"/>
        </a:p>
      </dgm:t>
    </dgm:pt>
    <dgm:pt modelId="{36E38966-EE17-43F1-9A6A-736676B8896B}">
      <dgm:prSet custT="1"/>
      <dgm:spPr>
        <a:solidFill>
          <a:srgbClr val="92D050"/>
        </a:solidFill>
      </dgm:spPr>
      <dgm:t>
        <a:bodyPr/>
        <a:lstStyle/>
        <a:p>
          <a:r>
            <a:rPr lang="en-US" sz="1100" b="1" dirty="0" smtClean="0"/>
            <a:t>Voc. Inst.</a:t>
          </a:r>
          <a:endParaRPr lang="en-US" sz="1100" b="1" dirty="0"/>
        </a:p>
      </dgm:t>
    </dgm:pt>
    <dgm:pt modelId="{A013A0F0-AFC6-49CF-A49C-B1E2D584D5DB}" type="parTrans" cxnId="{65A49609-E1B0-4CC2-A78F-6EFF8C66F5FB}">
      <dgm:prSet/>
      <dgm:spPr/>
      <dgm:t>
        <a:bodyPr/>
        <a:lstStyle/>
        <a:p>
          <a:endParaRPr lang="en-US"/>
        </a:p>
      </dgm:t>
    </dgm:pt>
    <dgm:pt modelId="{263FA857-7F9F-4264-9E80-32342CF485D6}" type="sibTrans" cxnId="{65A49609-E1B0-4CC2-A78F-6EFF8C66F5FB}">
      <dgm:prSet/>
      <dgm:spPr/>
      <dgm:t>
        <a:bodyPr/>
        <a:lstStyle/>
        <a:p>
          <a:endParaRPr lang="en-US"/>
        </a:p>
      </dgm:t>
    </dgm:pt>
    <dgm:pt modelId="{732F7B10-BB16-4285-B538-A70DEE30115B}">
      <dgm:prSet custT="1"/>
      <dgm:spPr>
        <a:solidFill>
          <a:srgbClr val="92D050"/>
        </a:solidFill>
      </dgm:spPr>
      <dgm:t>
        <a:bodyPr/>
        <a:lstStyle/>
        <a:p>
          <a:r>
            <a:rPr lang="en-US" sz="1100" b="1" dirty="0" smtClean="0"/>
            <a:t>Voc. Inst</a:t>
          </a:r>
          <a:r>
            <a:rPr lang="en-US" sz="1400" b="1" dirty="0" smtClean="0"/>
            <a:t>.</a:t>
          </a:r>
          <a:endParaRPr lang="en-US" sz="1400" b="1" dirty="0"/>
        </a:p>
      </dgm:t>
    </dgm:pt>
    <dgm:pt modelId="{4E789B09-DEFE-4474-ACB2-7281C305E9FA}" type="parTrans" cxnId="{2AAB76F6-5137-4F55-9455-06C0EE4C589D}">
      <dgm:prSet/>
      <dgm:spPr/>
      <dgm:t>
        <a:bodyPr/>
        <a:lstStyle/>
        <a:p>
          <a:endParaRPr lang="en-US"/>
        </a:p>
      </dgm:t>
    </dgm:pt>
    <dgm:pt modelId="{6890CEA1-559B-4113-8261-C231A785D84B}" type="sibTrans" cxnId="{2AAB76F6-5137-4F55-9455-06C0EE4C589D}">
      <dgm:prSet/>
      <dgm:spPr/>
      <dgm:t>
        <a:bodyPr/>
        <a:lstStyle/>
        <a:p>
          <a:endParaRPr lang="en-US"/>
        </a:p>
      </dgm:t>
    </dgm:pt>
    <dgm:pt modelId="{E31AED34-DD1B-4E9A-9C2A-E76EBE9BEE86}">
      <dgm:prSet custT="1"/>
      <dgm:spPr>
        <a:solidFill>
          <a:srgbClr val="92D050"/>
        </a:solidFill>
      </dgm:spPr>
      <dgm:t>
        <a:bodyPr/>
        <a:lstStyle/>
        <a:p>
          <a:r>
            <a:rPr lang="en-US" sz="1100" b="1" dirty="0" smtClean="0"/>
            <a:t>Voc. Inst.</a:t>
          </a:r>
          <a:endParaRPr lang="en-US" sz="1100" b="1" dirty="0"/>
        </a:p>
      </dgm:t>
    </dgm:pt>
    <dgm:pt modelId="{5C13C704-5411-42E7-AAD0-58B6CE94D565}" type="parTrans" cxnId="{2D486E85-DC94-4695-9890-F408A33BB3FB}">
      <dgm:prSet/>
      <dgm:spPr/>
      <dgm:t>
        <a:bodyPr/>
        <a:lstStyle/>
        <a:p>
          <a:endParaRPr lang="en-US"/>
        </a:p>
      </dgm:t>
    </dgm:pt>
    <dgm:pt modelId="{77F42845-B57D-4773-B1D3-2B7B937C13CA}" type="sibTrans" cxnId="{2D486E85-DC94-4695-9890-F408A33BB3FB}">
      <dgm:prSet/>
      <dgm:spPr/>
      <dgm:t>
        <a:bodyPr/>
        <a:lstStyle/>
        <a:p>
          <a:endParaRPr lang="en-US"/>
        </a:p>
      </dgm:t>
    </dgm:pt>
    <dgm:pt modelId="{15026D7E-3E26-417E-82F1-B5A372471C64}">
      <dgm:prSet custT="1"/>
      <dgm:spPr/>
      <dgm:t>
        <a:bodyPr/>
        <a:lstStyle/>
        <a:p>
          <a:r>
            <a:rPr lang="en-US" sz="1600" b="1" dirty="0" smtClean="0"/>
            <a:t>Comm. Systems Dir.</a:t>
          </a:r>
          <a:endParaRPr lang="en-US" sz="1600" b="1" dirty="0"/>
        </a:p>
      </dgm:t>
    </dgm:pt>
    <dgm:pt modelId="{8880172D-1AE5-4713-9235-50771B30F0C0}" type="parTrans" cxnId="{5B2A3F8F-37D3-4637-BA98-9C3D07EE47F1}">
      <dgm:prSet/>
      <dgm:spPr/>
      <dgm:t>
        <a:bodyPr/>
        <a:lstStyle/>
        <a:p>
          <a:endParaRPr lang="en-US"/>
        </a:p>
      </dgm:t>
    </dgm:pt>
    <dgm:pt modelId="{17694827-FAF9-426C-A7B5-E6F80D2D705D}" type="sibTrans" cxnId="{5B2A3F8F-37D3-4637-BA98-9C3D07EE47F1}">
      <dgm:prSet/>
      <dgm:spPr/>
      <dgm:t>
        <a:bodyPr/>
        <a:lstStyle/>
        <a:p>
          <a:endParaRPr lang="en-US"/>
        </a:p>
      </dgm:t>
    </dgm:pt>
    <dgm:pt modelId="{D41842E5-B89B-4533-BBE4-746DBEF56E4F}" type="pres">
      <dgm:prSet presAssocID="{1170CF3B-01DA-4CCF-8490-56AEC579B975}" presName="mainComposite" presStyleCnt="0">
        <dgm:presLayoutVars>
          <dgm:chPref val="1"/>
          <dgm:dir/>
          <dgm:animOne val="branch"/>
          <dgm:animLvl val="lvl"/>
          <dgm:resizeHandles val="exact"/>
        </dgm:presLayoutVars>
      </dgm:prSet>
      <dgm:spPr/>
      <dgm:t>
        <a:bodyPr/>
        <a:lstStyle/>
        <a:p>
          <a:endParaRPr lang="en-US"/>
        </a:p>
      </dgm:t>
    </dgm:pt>
    <dgm:pt modelId="{6DFBC7CE-F4C6-46AE-A1E8-1E231AF8A254}" type="pres">
      <dgm:prSet presAssocID="{1170CF3B-01DA-4CCF-8490-56AEC579B975}" presName="hierFlow" presStyleCnt="0"/>
      <dgm:spPr/>
    </dgm:pt>
    <dgm:pt modelId="{83AEF865-E390-4E95-8552-67899705A828}" type="pres">
      <dgm:prSet presAssocID="{1170CF3B-01DA-4CCF-8490-56AEC579B975}" presName="hierChild1" presStyleCnt="0">
        <dgm:presLayoutVars>
          <dgm:chPref val="1"/>
          <dgm:animOne val="branch"/>
          <dgm:animLvl val="lvl"/>
        </dgm:presLayoutVars>
      </dgm:prSet>
      <dgm:spPr/>
    </dgm:pt>
    <dgm:pt modelId="{859F5C35-9794-4220-85E2-0B7853F01B3E}" type="pres">
      <dgm:prSet presAssocID="{15026D7E-3E26-417E-82F1-B5A372471C64}" presName="Name14" presStyleCnt="0"/>
      <dgm:spPr/>
    </dgm:pt>
    <dgm:pt modelId="{F2EF98A8-844C-4E93-AA1E-DAEC60BD94A5}" type="pres">
      <dgm:prSet presAssocID="{15026D7E-3E26-417E-82F1-B5A372471C64}" presName="level1Shape" presStyleLbl="node0" presStyleIdx="0" presStyleCnt="1" custScaleX="332231">
        <dgm:presLayoutVars>
          <dgm:chPref val="3"/>
        </dgm:presLayoutVars>
      </dgm:prSet>
      <dgm:spPr/>
      <dgm:t>
        <a:bodyPr/>
        <a:lstStyle/>
        <a:p>
          <a:endParaRPr lang="en-US"/>
        </a:p>
      </dgm:t>
    </dgm:pt>
    <dgm:pt modelId="{B474B41E-F8ED-4425-BA49-CB7F1D2139D5}" type="pres">
      <dgm:prSet presAssocID="{15026D7E-3E26-417E-82F1-B5A372471C64}" presName="hierChild2" presStyleCnt="0"/>
      <dgm:spPr/>
    </dgm:pt>
    <dgm:pt modelId="{852A472E-D1E8-43C6-9F25-9BC60808C975}" type="pres">
      <dgm:prSet presAssocID="{69203F87-71D2-44C0-BAE7-2738C1941DA3}" presName="Name19" presStyleLbl="parChTrans1D2" presStyleIdx="0" presStyleCnt="1"/>
      <dgm:spPr/>
      <dgm:t>
        <a:bodyPr/>
        <a:lstStyle/>
        <a:p>
          <a:endParaRPr lang="en-US"/>
        </a:p>
      </dgm:t>
    </dgm:pt>
    <dgm:pt modelId="{5647EF6A-8C6D-4AC5-9DB9-B92777CAEB6B}" type="pres">
      <dgm:prSet presAssocID="{4C7D1FE2-752A-4DE6-8FAC-EC40685EB653}" presName="Name21" presStyleCnt="0"/>
      <dgm:spPr/>
    </dgm:pt>
    <dgm:pt modelId="{7E5E4790-1B46-492A-9B11-2913DAF96EFE}" type="pres">
      <dgm:prSet presAssocID="{4C7D1FE2-752A-4DE6-8FAC-EC40685EB653}" presName="level2Shape" presStyleLbl="node2" presStyleIdx="0" presStyleCnt="1" custScaleX="332231"/>
      <dgm:spPr/>
      <dgm:t>
        <a:bodyPr/>
        <a:lstStyle/>
        <a:p>
          <a:endParaRPr lang="en-US"/>
        </a:p>
      </dgm:t>
    </dgm:pt>
    <dgm:pt modelId="{0F572715-0187-413B-BB17-E4858BF1738C}" type="pres">
      <dgm:prSet presAssocID="{4C7D1FE2-752A-4DE6-8FAC-EC40685EB653}" presName="hierChild3" presStyleCnt="0"/>
      <dgm:spPr/>
    </dgm:pt>
    <dgm:pt modelId="{190D624C-619C-4161-B546-C35D702C1EEC}" type="pres">
      <dgm:prSet presAssocID="{C99A2AD1-A53A-4F76-AA6B-9CD488106E3B}" presName="Name19" presStyleLbl="parChTrans1D3" presStyleIdx="0" presStyleCnt="4"/>
      <dgm:spPr/>
      <dgm:t>
        <a:bodyPr/>
        <a:lstStyle/>
        <a:p>
          <a:endParaRPr lang="en-US"/>
        </a:p>
      </dgm:t>
    </dgm:pt>
    <dgm:pt modelId="{CCD187C1-BBB5-4D15-B985-D96DC6173394}" type="pres">
      <dgm:prSet presAssocID="{771084F5-53AD-404D-8113-813C96A5C3C7}" presName="Name21" presStyleCnt="0"/>
      <dgm:spPr/>
    </dgm:pt>
    <dgm:pt modelId="{C36CDD18-1832-4C5F-9D2D-F8353D865182}" type="pres">
      <dgm:prSet presAssocID="{771084F5-53AD-404D-8113-813C96A5C3C7}" presName="level2Shape" presStyleLbl="node3" presStyleIdx="0" presStyleCnt="4" custLinFactX="-16141" custLinFactNeighborX="-100000" custLinFactNeighborY="-3023"/>
      <dgm:spPr/>
      <dgm:t>
        <a:bodyPr/>
        <a:lstStyle/>
        <a:p>
          <a:endParaRPr lang="en-US"/>
        </a:p>
      </dgm:t>
    </dgm:pt>
    <dgm:pt modelId="{E397A5EE-ED79-4CED-A1E3-88F863CF5DA4}" type="pres">
      <dgm:prSet presAssocID="{771084F5-53AD-404D-8113-813C96A5C3C7}" presName="hierChild3" presStyleCnt="0"/>
      <dgm:spPr/>
    </dgm:pt>
    <dgm:pt modelId="{B5E3A262-8C25-48D6-A4CD-F1A82856165A}" type="pres">
      <dgm:prSet presAssocID="{A013A0F0-AFC6-49CF-A49C-B1E2D584D5DB}" presName="Name19" presStyleLbl="parChTrans1D4" presStyleIdx="0" presStyleCnt="12"/>
      <dgm:spPr/>
      <dgm:t>
        <a:bodyPr/>
        <a:lstStyle/>
        <a:p>
          <a:endParaRPr lang="en-US"/>
        </a:p>
      </dgm:t>
    </dgm:pt>
    <dgm:pt modelId="{A0E0BA65-53A4-40DE-B3C8-682B477EAFFA}" type="pres">
      <dgm:prSet presAssocID="{36E38966-EE17-43F1-9A6A-736676B8896B}" presName="Name21" presStyleCnt="0"/>
      <dgm:spPr/>
    </dgm:pt>
    <dgm:pt modelId="{BB25D05A-B6F2-4023-A2E1-D9586F7542CD}" type="pres">
      <dgm:prSet presAssocID="{36E38966-EE17-43F1-9A6A-736676B8896B}" presName="level2Shape" presStyleLbl="node4" presStyleIdx="0" presStyleCnt="12" custLinFactX="-16141" custLinFactNeighborX="-100000" custLinFactNeighborY="-6039"/>
      <dgm:spPr/>
      <dgm:t>
        <a:bodyPr/>
        <a:lstStyle/>
        <a:p>
          <a:endParaRPr lang="en-US"/>
        </a:p>
      </dgm:t>
    </dgm:pt>
    <dgm:pt modelId="{03622AF4-91C7-4D01-ABD8-FC8B4020BFAA}" type="pres">
      <dgm:prSet presAssocID="{36E38966-EE17-43F1-9A6A-736676B8896B}" presName="hierChild3" presStyleCnt="0"/>
      <dgm:spPr/>
    </dgm:pt>
    <dgm:pt modelId="{CAB4A929-40EE-4889-A36F-6581DE7C6FCB}" type="pres">
      <dgm:prSet presAssocID="{4E789B09-DEFE-4474-ACB2-7281C305E9FA}" presName="Name19" presStyleLbl="parChTrans1D4" presStyleIdx="1" presStyleCnt="12"/>
      <dgm:spPr/>
      <dgm:t>
        <a:bodyPr/>
        <a:lstStyle/>
        <a:p>
          <a:endParaRPr lang="en-US"/>
        </a:p>
      </dgm:t>
    </dgm:pt>
    <dgm:pt modelId="{D375F0AD-DA77-43AA-AAD9-CA1058FC71AC}" type="pres">
      <dgm:prSet presAssocID="{732F7B10-BB16-4285-B538-A70DEE30115B}" presName="Name21" presStyleCnt="0"/>
      <dgm:spPr/>
    </dgm:pt>
    <dgm:pt modelId="{C5BF19EF-8872-438E-93BB-3817EA7147F7}" type="pres">
      <dgm:prSet presAssocID="{732F7B10-BB16-4285-B538-A70DEE30115B}" presName="level2Shape" presStyleLbl="node4" presStyleIdx="1" presStyleCnt="12" custLinFactX="-16141" custLinFactNeighborX="-100000" custLinFactNeighborY="3399"/>
      <dgm:spPr/>
      <dgm:t>
        <a:bodyPr/>
        <a:lstStyle/>
        <a:p>
          <a:endParaRPr lang="en-US"/>
        </a:p>
      </dgm:t>
    </dgm:pt>
    <dgm:pt modelId="{6E4B4CCF-1A2A-4A9B-8DED-6CEE1D8F344B}" type="pres">
      <dgm:prSet presAssocID="{732F7B10-BB16-4285-B538-A70DEE30115B}" presName="hierChild3" presStyleCnt="0"/>
      <dgm:spPr/>
    </dgm:pt>
    <dgm:pt modelId="{6F705B4D-3F2B-4528-9D93-5672B9429B3D}" type="pres">
      <dgm:prSet presAssocID="{5C13C704-5411-42E7-AAD0-58B6CE94D565}" presName="Name19" presStyleLbl="parChTrans1D4" presStyleIdx="2" presStyleCnt="12"/>
      <dgm:spPr/>
      <dgm:t>
        <a:bodyPr/>
        <a:lstStyle/>
        <a:p>
          <a:endParaRPr lang="en-US"/>
        </a:p>
      </dgm:t>
    </dgm:pt>
    <dgm:pt modelId="{CA684987-168D-40E9-BAC8-2690CA4F305C}" type="pres">
      <dgm:prSet presAssocID="{E31AED34-DD1B-4E9A-9C2A-E76EBE9BEE86}" presName="Name21" presStyleCnt="0"/>
      <dgm:spPr/>
    </dgm:pt>
    <dgm:pt modelId="{8CF3DC8F-23EC-4ED5-8355-7FA287096A69}" type="pres">
      <dgm:prSet presAssocID="{E31AED34-DD1B-4E9A-9C2A-E76EBE9BEE86}" presName="level2Shape" presStyleLbl="node4" presStyleIdx="2" presStyleCnt="12" custLinFactX="-16141" custLinFactNeighborX="-100000" custLinFactNeighborY="383"/>
      <dgm:spPr/>
      <dgm:t>
        <a:bodyPr/>
        <a:lstStyle/>
        <a:p>
          <a:endParaRPr lang="en-US"/>
        </a:p>
      </dgm:t>
    </dgm:pt>
    <dgm:pt modelId="{571DC2D0-3C38-4CE4-9872-5458DA3E144F}" type="pres">
      <dgm:prSet presAssocID="{E31AED34-DD1B-4E9A-9C2A-E76EBE9BEE86}" presName="hierChild3" presStyleCnt="0"/>
      <dgm:spPr/>
    </dgm:pt>
    <dgm:pt modelId="{3F1099AD-8A63-48B7-A7F1-F4FC52F3B31F}" type="pres">
      <dgm:prSet presAssocID="{F7E04A88-C7D4-4623-A1A1-4CEF0F3B89A1}" presName="Name19" presStyleLbl="parChTrans1D3" presStyleIdx="1" presStyleCnt="4"/>
      <dgm:spPr/>
      <dgm:t>
        <a:bodyPr/>
        <a:lstStyle/>
        <a:p>
          <a:endParaRPr lang="en-US"/>
        </a:p>
      </dgm:t>
    </dgm:pt>
    <dgm:pt modelId="{282063C9-8DB6-43F7-B046-3426C4950267}" type="pres">
      <dgm:prSet presAssocID="{6E4C901C-2587-440E-B8A9-978015D4FA02}" presName="Name21" presStyleCnt="0"/>
      <dgm:spPr/>
    </dgm:pt>
    <dgm:pt modelId="{BA851E58-D7EA-4868-9B27-DE5CEE0704C0}" type="pres">
      <dgm:prSet presAssocID="{6E4C901C-2587-440E-B8A9-978015D4FA02}" presName="level2Shape" presStyleLbl="node3" presStyleIdx="1" presStyleCnt="4" custLinFactNeighborX="-21984" custLinFactNeighborY="-3023"/>
      <dgm:spPr/>
      <dgm:t>
        <a:bodyPr/>
        <a:lstStyle/>
        <a:p>
          <a:endParaRPr lang="en-US"/>
        </a:p>
      </dgm:t>
    </dgm:pt>
    <dgm:pt modelId="{6DAC4F9D-D918-4B4C-B6D6-753EBF9B87BD}" type="pres">
      <dgm:prSet presAssocID="{6E4C901C-2587-440E-B8A9-978015D4FA02}" presName="hierChild3" presStyleCnt="0"/>
      <dgm:spPr/>
    </dgm:pt>
    <dgm:pt modelId="{3B206EBF-44F0-4BAB-90E3-4AEB7D952002}" type="pres">
      <dgm:prSet presAssocID="{5D856C79-E210-49E1-98DB-2F9DD9557551}" presName="Name19" presStyleLbl="parChTrans1D4" presStyleIdx="3" presStyleCnt="12"/>
      <dgm:spPr/>
      <dgm:t>
        <a:bodyPr/>
        <a:lstStyle/>
        <a:p>
          <a:endParaRPr lang="en-US"/>
        </a:p>
      </dgm:t>
    </dgm:pt>
    <dgm:pt modelId="{1AA47DAB-FA4D-4D7F-BDD5-A9308D3B6F3A}" type="pres">
      <dgm:prSet presAssocID="{04BF9344-BE37-4E91-95A8-436B10FD6B7B}" presName="Name21" presStyleCnt="0"/>
      <dgm:spPr/>
    </dgm:pt>
    <dgm:pt modelId="{815B26DC-F7EE-47B8-9F20-95D4C59EB7C1}" type="pres">
      <dgm:prSet presAssocID="{04BF9344-BE37-4E91-95A8-436B10FD6B7B}" presName="level2Shape" presStyleLbl="node4" presStyleIdx="3" presStyleCnt="12" custLinFactNeighborX="-21984" custLinFactNeighborY="-6039"/>
      <dgm:spPr/>
      <dgm:t>
        <a:bodyPr/>
        <a:lstStyle/>
        <a:p>
          <a:endParaRPr lang="en-US"/>
        </a:p>
      </dgm:t>
    </dgm:pt>
    <dgm:pt modelId="{2499FF1B-3FC3-4430-82B0-B88134E40D0B}" type="pres">
      <dgm:prSet presAssocID="{04BF9344-BE37-4E91-95A8-436B10FD6B7B}" presName="hierChild3" presStyleCnt="0"/>
      <dgm:spPr/>
    </dgm:pt>
    <dgm:pt modelId="{A43905B4-6C32-49EE-A9BA-F66ECF380037}" type="pres">
      <dgm:prSet presAssocID="{3907075D-A784-4E61-8AFD-D99AE49BB68D}" presName="Name19" presStyleLbl="parChTrans1D4" presStyleIdx="4" presStyleCnt="12"/>
      <dgm:spPr/>
      <dgm:t>
        <a:bodyPr/>
        <a:lstStyle/>
        <a:p>
          <a:endParaRPr lang="en-US"/>
        </a:p>
      </dgm:t>
    </dgm:pt>
    <dgm:pt modelId="{B878EEC2-492A-47E9-91CD-ABA78B0245FB}" type="pres">
      <dgm:prSet presAssocID="{4311ECFD-87E2-43B8-B496-4202A3BB92C3}" presName="Name21" presStyleCnt="0"/>
      <dgm:spPr/>
    </dgm:pt>
    <dgm:pt modelId="{AF384CC7-83AD-437F-A668-66FD376EAC51}" type="pres">
      <dgm:prSet presAssocID="{4311ECFD-87E2-43B8-B496-4202A3BB92C3}" presName="level2Shape" presStyleLbl="node4" presStyleIdx="4" presStyleCnt="12" custLinFactNeighborX="-21984" custLinFactNeighborY="3399"/>
      <dgm:spPr/>
      <dgm:t>
        <a:bodyPr/>
        <a:lstStyle/>
        <a:p>
          <a:endParaRPr lang="en-US"/>
        </a:p>
      </dgm:t>
    </dgm:pt>
    <dgm:pt modelId="{28654D7E-753B-45A0-9FB1-EBC4096C10E8}" type="pres">
      <dgm:prSet presAssocID="{4311ECFD-87E2-43B8-B496-4202A3BB92C3}" presName="hierChild3" presStyleCnt="0"/>
      <dgm:spPr/>
    </dgm:pt>
    <dgm:pt modelId="{B8D9B901-F4DD-4A06-A05D-CCFE26A84BDD}" type="pres">
      <dgm:prSet presAssocID="{B4424C44-93E1-4FCD-A987-05CF8CB208DC}" presName="Name19" presStyleLbl="parChTrans1D4" presStyleIdx="5" presStyleCnt="12"/>
      <dgm:spPr/>
      <dgm:t>
        <a:bodyPr/>
        <a:lstStyle/>
        <a:p>
          <a:endParaRPr lang="en-US"/>
        </a:p>
      </dgm:t>
    </dgm:pt>
    <dgm:pt modelId="{8D3C70BC-8EB2-4504-A9B5-7943C68E41F5}" type="pres">
      <dgm:prSet presAssocID="{9026676B-39A1-414C-AA7E-A9301964E83A}" presName="Name21" presStyleCnt="0"/>
      <dgm:spPr/>
    </dgm:pt>
    <dgm:pt modelId="{BC60AAA6-0380-4434-AEEF-01220D8D9637}" type="pres">
      <dgm:prSet presAssocID="{9026676B-39A1-414C-AA7E-A9301964E83A}" presName="level2Shape" presStyleLbl="node4" presStyleIdx="5" presStyleCnt="12" custLinFactNeighborX="-21984" custLinFactNeighborY="383"/>
      <dgm:spPr/>
      <dgm:t>
        <a:bodyPr/>
        <a:lstStyle/>
        <a:p>
          <a:endParaRPr lang="en-US"/>
        </a:p>
      </dgm:t>
    </dgm:pt>
    <dgm:pt modelId="{700B79BC-0B77-43C6-860B-F3624BC62644}" type="pres">
      <dgm:prSet presAssocID="{9026676B-39A1-414C-AA7E-A9301964E83A}" presName="hierChild3" presStyleCnt="0"/>
      <dgm:spPr/>
    </dgm:pt>
    <dgm:pt modelId="{4CC385F6-D0DA-41CA-8070-26E66719EA3F}" type="pres">
      <dgm:prSet presAssocID="{3508EC57-3E2B-4FFB-8025-1DB333367241}" presName="Name19" presStyleLbl="parChTrans1D3" presStyleIdx="2" presStyleCnt="4"/>
      <dgm:spPr/>
      <dgm:t>
        <a:bodyPr/>
        <a:lstStyle/>
        <a:p>
          <a:endParaRPr lang="en-US"/>
        </a:p>
      </dgm:t>
    </dgm:pt>
    <dgm:pt modelId="{6ECC3638-E508-4A6E-A508-E1A7C427E45E}" type="pres">
      <dgm:prSet presAssocID="{9B071AFB-FDE7-437B-8963-EB4A34E4D1C6}" presName="Name21" presStyleCnt="0"/>
      <dgm:spPr/>
    </dgm:pt>
    <dgm:pt modelId="{9583D9CD-A3A6-41EB-B988-2F4850A44712}" type="pres">
      <dgm:prSet presAssocID="{9B071AFB-FDE7-437B-8963-EB4A34E4D1C6}" presName="level2Shape" presStyleLbl="node3" presStyleIdx="2" presStyleCnt="4" custLinFactNeighborX="63870" custLinFactNeighborY="-3023"/>
      <dgm:spPr/>
      <dgm:t>
        <a:bodyPr/>
        <a:lstStyle/>
        <a:p>
          <a:endParaRPr lang="en-US"/>
        </a:p>
      </dgm:t>
    </dgm:pt>
    <dgm:pt modelId="{99398EF6-0B47-41B6-8FFA-27CBEF6BD6A4}" type="pres">
      <dgm:prSet presAssocID="{9B071AFB-FDE7-437B-8963-EB4A34E4D1C6}" presName="hierChild3" presStyleCnt="0"/>
      <dgm:spPr/>
    </dgm:pt>
    <dgm:pt modelId="{D3228659-DAE0-4B12-9BC5-43F3B24228A9}" type="pres">
      <dgm:prSet presAssocID="{FE8D1B90-1E75-4F11-85A5-8D68A5207EAA}" presName="Name19" presStyleLbl="parChTrans1D4" presStyleIdx="6" presStyleCnt="12"/>
      <dgm:spPr/>
      <dgm:t>
        <a:bodyPr/>
        <a:lstStyle/>
        <a:p>
          <a:endParaRPr lang="en-US"/>
        </a:p>
      </dgm:t>
    </dgm:pt>
    <dgm:pt modelId="{7123212B-A925-4DAF-9E75-B46248EBF5CB}" type="pres">
      <dgm:prSet presAssocID="{7975DE40-3A45-4FAF-83B2-593BAA53BBC0}" presName="Name21" presStyleCnt="0"/>
      <dgm:spPr/>
    </dgm:pt>
    <dgm:pt modelId="{6DE0D80F-BF53-4457-8838-C31EEF9DD5CE}" type="pres">
      <dgm:prSet presAssocID="{7975DE40-3A45-4FAF-83B2-593BAA53BBC0}" presName="level2Shape" presStyleLbl="node4" presStyleIdx="6" presStyleCnt="12" custLinFactNeighborX="63870" custLinFactNeighborY="-6039"/>
      <dgm:spPr/>
      <dgm:t>
        <a:bodyPr/>
        <a:lstStyle/>
        <a:p>
          <a:endParaRPr lang="en-US"/>
        </a:p>
      </dgm:t>
    </dgm:pt>
    <dgm:pt modelId="{F9225C5C-20FD-4521-81AA-8F0AAD98719D}" type="pres">
      <dgm:prSet presAssocID="{7975DE40-3A45-4FAF-83B2-593BAA53BBC0}" presName="hierChild3" presStyleCnt="0"/>
      <dgm:spPr/>
    </dgm:pt>
    <dgm:pt modelId="{8531E63A-FA2F-486E-831D-908A4F2F171F}" type="pres">
      <dgm:prSet presAssocID="{EDE3B31D-3AA5-4F58-B45A-D3334BB82C45}" presName="Name19" presStyleLbl="parChTrans1D4" presStyleIdx="7" presStyleCnt="12"/>
      <dgm:spPr/>
      <dgm:t>
        <a:bodyPr/>
        <a:lstStyle/>
        <a:p>
          <a:endParaRPr lang="en-US"/>
        </a:p>
      </dgm:t>
    </dgm:pt>
    <dgm:pt modelId="{43D40FFB-4CE0-4048-9DC9-BA216841EABD}" type="pres">
      <dgm:prSet presAssocID="{5F8243D5-BA53-4914-939B-16C6491368C2}" presName="Name21" presStyleCnt="0"/>
      <dgm:spPr/>
    </dgm:pt>
    <dgm:pt modelId="{07D6FD87-C66F-4020-AE9B-16BEFCBD6CFB}" type="pres">
      <dgm:prSet presAssocID="{5F8243D5-BA53-4914-939B-16C6491368C2}" presName="level2Shape" presStyleLbl="node4" presStyleIdx="7" presStyleCnt="12" custLinFactNeighborX="63870" custLinFactNeighborY="3399"/>
      <dgm:spPr/>
      <dgm:t>
        <a:bodyPr/>
        <a:lstStyle/>
        <a:p>
          <a:endParaRPr lang="en-US"/>
        </a:p>
      </dgm:t>
    </dgm:pt>
    <dgm:pt modelId="{7F1D2F1C-F323-4127-AABD-7B50AAB40F8C}" type="pres">
      <dgm:prSet presAssocID="{5F8243D5-BA53-4914-939B-16C6491368C2}" presName="hierChild3" presStyleCnt="0"/>
      <dgm:spPr/>
    </dgm:pt>
    <dgm:pt modelId="{58DF806B-FB15-48BD-9897-CC19E61B8C97}" type="pres">
      <dgm:prSet presAssocID="{2CECED2C-8566-4AC1-8820-9C0DCE6512DD}" presName="Name19" presStyleLbl="parChTrans1D4" presStyleIdx="8" presStyleCnt="12"/>
      <dgm:spPr/>
      <dgm:t>
        <a:bodyPr/>
        <a:lstStyle/>
        <a:p>
          <a:endParaRPr lang="en-US"/>
        </a:p>
      </dgm:t>
    </dgm:pt>
    <dgm:pt modelId="{EB981B8D-6546-4B9D-8F55-D4659B6C1450}" type="pres">
      <dgm:prSet presAssocID="{ECFB0FCD-049B-466C-8587-0962134CEFC7}" presName="Name21" presStyleCnt="0"/>
      <dgm:spPr/>
    </dgm:pt>
    <dgm:pt modelId="{C65673FF-F2ED-4414-B8C7-EBE8E22B7B06}" type="pres">
      <dgm:prSet presAssocID="{ECFB0FCD-049B-466C-8587-0962134CEFC7}" presName="level2Shape" presStyleLbl="node4" presStyleIdx="8" presStyleCnt="12" custLinFactNeighborX="63870" custLinFactNeighborY="383"/>
      <dgm:spPr/>
      <dgm:t>
        <a:bodyPr/>
        <a:lstStyle/>
        <a:p>
          <a:endParaRPr lang="en-US"/>
        </a:p>
      </dgm:t>
    </dgm:pt>
    <dgm:pt modelId="{B5D329D9-44EF-4BD8-AE10-F5796F6BA121}" type="pres">
      <dgm:prSet presAssocID="{ECFB0FCD-049B-466C-8587-0962134CEFC7}" presName="hierChild3" presStyleCnt="0"/>
      <dgm:spPr/>
    </dgm:pt>
    <dgm:pt modelId="{14BB9C78-187C-4C2A-8507-60D55B107F0D}" type="pres">
      <dgm:prSet presAssocID="{713563C3-F947-4799-84DC-A3251F567A08}" presName="Name19" presStyleLbl="parChTrans1D3" presStyleIdx="3" presStyleCnt="4"/>
      <dgm:spPr/>
      <dgm:t>
        <a:bodyPr/>
        <a:lstStyle/>
        <a:p>
          <a:endParaRPr lang="en-US"/>
        </a:p>
      </dgm:t>
    </dgm:pt>
    <dgm:pt modelId="{AE0424B7-A71B-42D6-AEF2-D9E472961D62}" type="pres">
      <dgm:prSet presAssocID="{4F6359AD-466A-4C4B-807E-7AF9E2C35DF1}" presName="Name21" presStyleCnt="0"/>
      <dgm:spPr/>
    </dgm:pt>
    <dgm:pt modelId="{60531E26-7C1A-4B60-AEA8-44ABF8DDDC09}" type="pres">
      <dgm:prSet presAssocID="{4F6359AD-466A-4C4B-807E-7AF9E2C35DF1}" presName="level2Shape" presStyleLbl="node3" presStyleIdx="3" presStyleCnt="4" custLinFactX="24818" custLinFactNeighborX="100000" custLinFactNeighborY="-3023"/>
      <dgm:spPr/>
      <dgm:t>
        <a:bodyPr/>
        <a:lstStyle/>
        <a:p>
          <a:endParaRPr lang="en-US"/>
        </a:p>
      </dgm:t>
    </dgm:pt>
    <dgm:pt modelId="{4345C241-C2E7-410C-92AD-81BCBE36F19A}" type="pres">
      <dgm:prSet presAssocID="{4F6359AD-466A-4C4B-807E-7AF9E2C35DF1}" presName="hierChild3" presStyleCnt="0"/>
      <dgm:spPr/>
    </dgm:pt>
    <dgm:pt modelId="{77EFE4D1-E62D-45C5-B666-81D0C2A27A8F}" type="pres">
      <dgm:prSet presAssocID="{46E84F6D-65F6-45C1-ABDA-0CE61893A9EF}" presName="Name19" presStyleLbl="parChTrans1D4" presStyleIdx="9" presStyleCnt="12"/>
      <dgm:spPr/>
      <dgm:t>
        <a:bodyPr/>
        <a:lstStyle/>
        <a:p>
          <a:endParaRPr lang="en-US"/>
        </a:p>
      </dgm:t>
    </dgm:pt>
    <dgm:pt modelId="{7A9B57DB-4FE8-43E8-A6FF-0D7243E93C47}" type="pres">
      <dgm:prSet presAssocID="{D22A3345-6E26-4EB5-B4A4-EBFC27CA2360}" presName="Name21" presStyleCnt="0"/>
      <dgm:spPr/>
    </dgm:pt>
    <dgm:pt modelId="{28CAD7F9-D3BA-4A90-B8F4-C33D0255B6E4}" type="pres">
      <dgm:prSet presAssocID="{D22A3345-6E26-4EB5-B4A4-EBFC27CA2360}" presName="level2Shape" presStyleLbl="node4" presStyleIdx="9" presStyleCnt="12" custLinFactX="24818" custLinFactNeighborX="100000" custLinFactNeighborY="-6039"/>
      <dgm:spPr/>
      <dgm:t>
        <a:bodyPr/>
        <a:lstStyle/>
        <a:p>
          <a:endParaRPr lang="en-US"/>
        </a:p>
      </dgm:t>
    </dgm:pt>
    <dgm:pt modelId="{EB16BAA2-F75C-4308-8F4A-5A395E9CEC8A}" type="pres">
      <dgm:prSet presAssocID="{D22A3345-6E26-4EB5-B4A4-EBFC27CA2360}" presName="hierChild3" presStyleCnt="0"/>
      <dgm:spPr/>
    </dgm:pt>
    <dgm:pt modelId="{2A873F9B-44D2-465F-A362-58AA3A2D3190}" type="pres">
      <dgm:prSet presAssocID="{1E36B63D-AA8F-4BAA-8C81-3AAF1BAA8E86}" presName="Name19" presStyleLbl="parChTrans1D4" presStyleIdx="10" presStyleCnt="12"/>
      <dgm:spPr/>
      <dgm:t>
        <a:bodyPr/>
        <a:lstStyle/>
        <a:p>
          <a:endParaRPr lang="en-US"/>
        </a:p>
      </dgm:t>
    </dgm:pt>
    <dgm:pt modelId="{AC939F7B-BB2A-4C9D-938C-1698B00ED09A}" type="pres">
      <dgm:prSet presAssocID="{AF5647C6-D671-4CBB-ABB2-1C0E7A36B00E}" presName="Name21" presStyleCnt="0"/>
      <dgm:spPr/>
    </dgm:pt>
    <dgm:pt modelId="{EF619D58-A11F-43AA-AA80-E88EB530AEE6}" type="pres">
      <dgm:prSet presAssocID="{AF5647C6-D671-4CBB-ABB2-1C0E7A36B00E}" presName="level2Shape" presStyleLbl="node4" presStyleIdx="10" presStyleCnt="12" custLinFactX="24818" custLinFactNeighborX="100000" custLinFactNeighborY="3399"/>
      <dgm:spPr/>
      <dgm:t>
        <a:bodyPr/>
        <a:lstStyle/>
        <a:p>
          <a:endParaRPr lang="en-US"/>
        </a:p>
      </dgm:t>
    </dgm:pt>
    <dgm:pt modelId="{27701A7E-77F8-4F6C-947F-0509340DE030}" type="pres">
      <dgm:prSet presAssocID="{AF5647C6-D671-4CBB-ABB2-1C0E7A36B00E}" presName="hierChild3" presStyleCnt="0"/>
      <dgm:spPr/>
    </dgm:pt>
    <dgm:pt modelId="{C20F42AD-77A7-420F-9013-279F6B6127BC}" type="pres">
      <dgm:prSet presAssocID="{869F7DEC-FC2E-4F2A-AD2A-31ED1543D254}" presName="Name19" presStyleLbl="parChTrans1D4" presStyleIdx="11" presStyleCnt="12"/>
      <dgm:spPr/>
      <dgm:t>
        <a:bodyPr/>
        <a:lstStyle/>
        <a:p>
          <a:endParaRPr lang="en-US"/>
        </a:p>
      </dgm:t>
    </dgm:pt>
    <dgm:pt modelId="{76CF86BF-9E90-4A0E-A128-1F916AF3BBF8}" type="pres">
      <dgm:prSet presAssocID="{7A263014-DB5C-4C3F-B25B-ACE955D9410D}" presName="Name21" presStyleCnt="0"/>
      <dgm:spPr/>
    </dgm:pt>
    <dgm:pt modelId="{BF962913-70C0-44A5-8E28-0B1F228D1082}" type="pres">
      <dgm:prSet presAssocID="{7A263014-DB5C-4C3F-B25B-ACE955D9410D}" presName="level2Shape" presStyleLbl="node4" presStyleIdx="11" presStyleCnt="12" custLinFactX="24818" custLinFactNeighborX="100000" custLinFactNeighborY="383"/>
      <dgm:spPr/>
      <dgm:t>
        <a:bodyPr/>
        <a:lstStyle/>
        <a:p>
          <a:endParaRPr lang="en-US"/>
        </a:p>
      </dgm:t>
    </dgm:pt>
    <dgm:pt modelId="{6B6F9E64-7BF1-4D60-BD8C-309D44DBDE73}" type="pres">
      <dgm:prSet presAssocID="{7A263014-DB5C-4C3F-B25B-ACE955D9410D}" presName="hierChild3" presStyleCnt="0"/>
      <dgm:spPr/>
    </dgm:pt>
    <dgm:pt modelId="{BBD91512-F703-43B5-9889-C7343EEA08FB}" type="pres">
      <dgm:prSet presAssocID="{1170CF3B-01DA-4CCF-8490-56AEC579B975}" presName="bgShapesFlow" presStyleCnt="0"/>
      <dgm:spPr/>
    </dgm:pt>
  </dgm:ptLst>
  <dgm:cxnLst>
    <dgm:cxn modelId="{65A49609-E1B0-4CC2-A78F-6EFF8C66F5FB}" srcId="{771084F5-53AD-404D-8113-813C96A5C3C7}" destId="{36E38966-EE17-43F1-9A6A-736676B8896B}" srcOrd="0" destOrd="0" parTransId="{A013A0F0-AFC6-49CF-A49C-B1E2D584D5DB}" sibTransId="{263FA857-7F9F-4264-9E80-32342CF485D6}"/>
    <dgm:cxn modelId="{983B600B-DC1A-4998-973A-79E9E5CC4D31}" type="presOf" srcId="{C99A2AD1-A53A-4F76-AA6B-9CD488106E3B}" destId="{190D624C-619C-4161-B546-C35D702C1EEC}" srcOrd="0" destOrd="0" presId="urn:microsoft.com/office/officeart/2005/8/layout/hierarchy6"/>
    <dgm:cxn modelId="{332B7191-9DDC-4A91-9440-A97C86D15D25}" type="presOf" srcId="{1170CF3B-01DA-4CCF-8490-56AEC579B975}" destId="{D41842E5-B89B-4533-BBE4-746DBEF56E4F}" srcOrd="0" destOrd="0" presId="urn:microsoft.com/office/officeart/2005/8/layout/hierarchy6"/>
    <dgm:cxn modelId="{8A81E35A-5411-4DEA-AEDA-1CCE2D5027C7}" type="presOf" srcId="{3907075D-A784-4E61-8AFD-D99AE49BB68D}" destId="{A43905B4-6C32-49EE-A9BA-F66ECF380037}" srcOrd="0" destOrd="0" presId="urn:microsoft.com/office/officeart/2005/8/layout/hierarchy6"/>
    <dgm:cxn modelId="{303A847D-39AF-40EB-8A8F-2926846CB287}" srcId="{4C7D1FE2-752A-4DE6-8FAC-EC40685EB653}" destId="{4F6359AD-466A-4C4B-807E-7AF9E2C35DF1}" srcOrd="3" destOrd="0" parTransId="{713563C3-F947-4799-84DC-A3251F567A08}" sibTransId="{BF8823E2-D5DB-4420-9820-693F9B289C69}"/>
    <dgm:cxn modelId="{F133C531-5D2D-4FEF-9F65-ED0CC202C08F}" type="presOf" srcId="{A013A0F0-AFC6-49CF-A49C-B1E2D584D5DB}" destId="{B5E3A262-8C25-48D6-A4CD-F1A82856165A}" srcOrd="0" destOrd="0" presId="urn:microsoft.com/office/officeart/2005/8/layout/hierarchy6"/>
    <dgm:cxn modelId="{012BDDEA-C976-4390-8B1D-D0D02A2283F4}" type="presOf" srcId="{04BF9344-BE37-4E91-95A8-436B10FD6B7B}" destId="{815B26DC-F7EE-47B8-9F20-95D4C59EB7C1}" srcOrd="0" destOrd="0" presId="urn:microsoft.com/office/officeart/2005/8/layout/hierarchy6"/>
    <dgm:cxn modelId="{9F89B37A-352A-4074-8043-F4272D5A766B}" srcId="{5F8243D5-BA53-4914-939B-16C6491368C2}" destId="{ECFB0FCD-049B-466C-8587-0962134CEFC7}" srcOrd="0" destOrd="0" parTransId="{2CECED2C-8566-4AC1-8820-9C0DCE6512DD}" sibTransId="{8DBA0051-B4C9-47C7-8F6C-C252D8C28400}"/>
    <dgm:cxn modelId="{F0D9596A-52A1-46AD-B769-03CCB2653D71}" type="presOf" srcId="{D22A3345-6E26-4EB5-B4A4-EBFC27CA2360}" destId="{28CAD7F9-D3BA-4A90-B8F4-C33D0255B6E4}" srcOrd="0" destOrd="0" presId="urn:microsoft.com/office/officeart/2005/8/layout/hierarchy6"/>
    <dgm:cxn modelId="{C7B415E7-E41D-4899-BDF8-DA8E738C973E}" srcId="{AF5647C6-D671-4CBB-ABB2-1C0E7A36B00E}" destId="{7A263014-DB5C-4C3F-B25B-ACE955D9410D}" srcOrd="0" destOrd="0" parTransId="{869F7DEC-FC2E-4F2A-AD2A-31ED1543D254}" sibTransId="{4F6E4EF8-E5D5-42FA-9D01-098C415699CF}"/>
    <dgm:cxn modelId="{50F9E7A8-293F-4685-8814-8483CD854B65}" type="presOf" srcId="{9026676B-39A1-414C-AA7E-A9301964E83A}" destId="{BC60AAA6-0380-4434-AEEF-01220D8D9637}" srcOrd="0" destOrd="0" presId="urn:microsoft.com/office/officeart/2005/8/layout/hierarchy6"/>
    <dgm:cxn modelId="{1DE87C66-B859-453D-AA14-64C770B8ADAE}" type="presOf" srcId="{6E4C901C-2587-440E-B8A9-978015D4FA02}" destId="{BA851E58-D7EA-4868-9B27-DE5CEE0704C0}" srcOrd="0" destOrd="0" presId="urn:microsoft.com/office/officeart/2005/8/layout/hierarchy6"/>
    <dgm:cxn modelId="{A8642AAC-B25C-40ED-A98B-BE3C18924C72}" type="presOf" srcId="{15026D7E-3E26-417E-82F1-B5A372471C64}" destId="{F2EF98A8-844C-4E93-AA1E-DAEC60BD94A5}" srcOrd="0" destOrd="0" presId="urn:microsoft.com/office/officeart/2005/8/layout/hierarchy6"/>
    <dgm:cxn modelId="{A495A7AE-3490-41D0-BA1D-C95EB71CB31D}" srcId="{4C7D1FE2-752A-4DE6-8FAC-EC40685EB653}" destId="{771084F5-53AD-404D-8113-813C96A5C3C7}" srcOrd="0" destOrd="0" parTransId="{C99A2AD1-A53A-4F76-AA6B-9CD488106E3B}" sibTransId="{0F90FC31-F60F-4E89-B38A-201C4551F703}"/>
    <dgm:cxn modelId="{2AAB76F6-5137-4F55-9455-06C0EE4C589D}" srcId="{36E38966-EE17-43F1-9A6A-736676B8896B}" destId="{732F7B10-BB16-4285-B538-A70DEE30115B}" srcOrd="0" destOrd="0" parTransId="{4E789B09-DEFE-4474-ACB2-7281C305E9FA}" sibTransId="{6890CEA1-559B-4113-8261-C231A785D84B}"/>
    <dgm:cxn modelId="{418880BB-0F23-443B-8833-D8894F0205A4}" type="presOf" srcId="{F7E04A88-C7D4-4623-A1A1-4CEF0F3B89A1}" destId="{3F1099AD-8A63-48B7-A7F1-F4FC52F3B31F}" srcOrd="0" destOrd="0" presId="urn:microsoft.com/office/officeart/2005/8/layout/hierarchy6"/>
    <dgm:cxn modelId="{96BE93A7-4F4E-4FFC-9A15-0808D9A0EF90}" type="presOf" srcId="{4311ECFD-87E2-43B8-B496-4202A3BB92C3}" destId="{AF384CC7-83AD-437F-A668-66FD376EAC51}" srcOrd="0" destOrd="0" presId="urn:microsoft.com/office/officeart/2005/8/layout/hierarchy6"/>
    <dgm:cxn modelId="{E9CCDB40-E080-4091-8BD1-FA5CAE549833}" type="presOf" srcId="{1E36B63D-AA8F-4BAA-8C81-3AAF1BAA8E86}" destId="{2A873F9B-44D2-465F-A362-58AA3A2D3190}" srcOrd="0" destOrd="0" presId="urn:microsoft.com/office/officeart/2005/8/layout/hierarchy6"/>
    <dgm:cxn modelId="{AFD9E7ED-B701-4E49-AA47-035FE87BBAAD}" type="presOf" srcId="{5C13C704-5411-42E7-AAD0-58B6CE94D565}" destId="{6F705B4D-3F2B-4528-9D93-5672B9429B3D}" srcOrd="0" destOrd="0" presId="urn:microsoft.com/office/officeart/2005/8/layout/hierarchy6"/>
    <dgm:cxn modelId="{EDF408A0-E5CB-41F3-9364-73638F11584B}" srcId="{D22A3345-6E26-4EB5-B4A4-EBFC27CA2360}" destId="{AF5647C6-D671-4CBB-ABB2-1C0E7A36B00E}" srcOrd="0" destOrd="0" parTransId="{1E36B63D-AA8F-4BAA-8C81-3AAF1BAA8E86}" sibTransId="{22F7D573-AFE5-4588-9F84-2B19523FD335}"/>
    <dgm:cxn modelId="{59EE8FA9-E048-4377-87B6-3F7F55B3EAFB}" srcId="{4F6359AD-466A-4C4B-807E-7AF9E2C35DF1}" destId="{D22A3345-6E26-4EB5-B4A4-EBFC27CA2360}" srcOrd="0" destOrd="0" parTransId="{46E84F6D-65F6-45C1-ABDA-0CE61893A9EF}" sibTransId="{A73A7E55-126E-40C6-B462-4642647B2C90}"/>
    <dgm:cxn modelId="{80B8B776-5E65-40E1-9511-49C2D92974E3}" type="presOf" srcId="{4E789B09-DEFE-4474-ACB2-7281C305E9FA}" destId="{CAB4A929-40EE-4889-A36F-6581DE7C6FCB}" srcOrd="0" destOrd="0" presId="urn:microsoft.com/office/officeart/2005/8/layout/hierarchy6"/>
    <dgm:cxn modelId="{AA416466-E672-49D5-B8EF-5D49AA7A70A0}" type="presOf" srcId="{869F7DEC-FC2E-4F2A-AD2A-31ED1543D254}" destId="{C20F42AD-77A7-420F-9013-279F6B6127BC}" srcOrd="0" destOrd="0" presId="urn:microsoft.com/office/officeart/2005/8/layout/hierarchy6"/>
    <dgm:cxn modelId="{AA8F900A-68BD-4829-9174-428FDEAFF8FD}" type="presOf" srcId="{AF5647C6-D671-4CBB-ABB2-1C0E7A36B00E}" destId="{EF619D58-A11F-43AA-AA80-E88EB530AEE6}" srcOrd="0" destOrd="0" presId="urn:microsoft.com/office/officeart/2005/8/layout/hierarchy6"/>
    <dgm:cxn modelId="{C4A778C1-DD87-45F1-BD22-37D3F5C1D5AC}" type="presOf" srcId="{69203F87-71D2-44C0-BAE7-2738C1941DA3}" destId="{852A472E-D1E8-43C6-9F25-9BC60808C975}" srcOrd="0" destOrd="0" presId="urn:microsoft.com/office/officeart/2005/8/layout/hierarchy6"/>
    <dgm:cxn modelId="{83DB6B05-9832-49BB-9D39-6E29266DC33B}" type="presOf" srcId="{4F6359AD-466A-4C4B-807E-7AF9E2C35DF1}" destId="{60531E26-7C1A-4B60-AEA8-44ABF8DDDC09}" srcOrd="0" destOrd="0" presId="urn:microsoft.com/office/officeart/2005/8/layout/hierarchy6"/>
    <dgm:cxn modelId="{F1BB46B7-4888-41F8-907E-9B4FFAEFC866}" srcId="{7975DE40-3A45-4FAF-83B2-593BAA53BBC0}" destId="{5F8243D5-BA53-4914-939B-16C6491368C2}" srcOrd="0" destOrd="0" parTransId="{EDE3B31D-3AA5-4F58-B45A-D3334BB82C45}" sibTransId="{67810974-1C86-4848-8572-64342D0A7AB9}"/>
    <dgm:cxn modelId="{A263DEEC-AD5E-494A-9A1B-7552587AD3DB}" type="presOf" srcId="{E31AED34-DD1B-4E9A-9C2A-E76EBE9BEE86}" destId="{8CF3DC8F-23EC-4ED5-8355-7FA287096A69}" srcOrd="0" destOrd="0" presId="urn:microsoft.com/office/officeart/2005/8/layout/hierarchy6"/>
    <dgm:cxn modelId="{652BEEA3-24FF-4638-853D-F8465FFB0EB5}" type="presOf" srcId="{B4424C44-93E1-4FCD-A987-05CF8CB208DC}" destId="{B8D9B901-F4DD-4A06-A05D-CCFE26A84BDD}" srcOrd="0" destOrd="0" presId="urn:microsoft.com/office/officeart/2005/8/layout/hierarchy6"/>
    <dgm:cxn modelId="{D578D147-7EE2-4DA7-B111-BF8D89462392}" type="presOf" srcId="{36E38966-EE17-43F1-9A6A-736676B8896B}" destId="{BB25D05A-B6F2-4023-A2E1-D9586F7542CD}" srcOrd="0" destOrd="0" presId="urn:microsoft.com/office/officeart/2005/8/layout/hierarchy6"/>
    <dgm:cxn modelId="{3226AC95-608A-4859-B266-EA7611918CC4}" type="presOf" srcId="{EDE3B31D-3AA5-4F58-B45A-D3334BB82C45}" destId="{8531E63A-FA2F-486E-831D-908A4F2F171F}" srcOrd="0" destOrd="0" presId="urn:microsoft.com/office/officeart/2005/8/layout/hierarchy6"/>
    <dgm:cxn modelId="{CAA34849-8614-41F0-B605-7483556046CD}" type="presOf" srcId="{3508EC57-3E2B-4FFB-8025-1DB333367241}" destId="{4CC385F6-D0DA-41CA-8070-26E66719EA3F}" srcOrd="0" destOrd="0" presId="urn:microsoft.com/office/officeart/2005/8/layout/hierarchy6"/>
    <dgm:cxn modelId="{C6B80243-5B3D-4826-B65F-4D6CF77776E3}" srcId="{15026D7E-3E26-417E-82F1-B5A372471C64}" destId="{4C7D1FE2-752A-4DE6-8FAC-EC40685EB653}" srcOrd="0" destOrd="0" parTransId="{69203F87-71D2-44C0-BAE7-2738C1941DA3}" sibTransId="{E1425BB5-1627-4A36-958B-578369B846E3}"/>
    <dgm:cxn modelId="{D1DAF98F-416F-4B85-9C4E-FBD9B4B4AF35}" type="presOf" srcId="{7A263014-DB5C-4C3F-B25B-ACE955D9410D}" destId="{BF962913-70C0-44A5-8E28-0B1F228D1082}" srcOrd="0" destOrd="0" presId="urn:microsoft.com/office/officeart/2005/8/layout/hierarchy6"/>
    <dgm:cxn modelId="{AD291DCF-D338-4C41-82D5-D44D0C77C187}" type="presOf" srcId="{7975DE40-3A45-4FAF-83B2-593BAA53BBC0}" destId="{6DE0D80F-BF53-4457-8838-C31EEF9DD5CE}" srcOrd="0" destOrd="0" presId="urn:microsoft.com/office/officeart/2005/8/layout/hierarchy6"/>
    <dgm:cxn modelId="{C381A2B0-D93D-4767-BB69-DEFC351576ED}" type="presOf" srcId="{713563C3-F947-4799-84DC-A3251F567A08}" destId="{14BB9C78-187C-4C2A-8507-60D55B107F0D}" srcOrd="0" destOrd="0" presId="urn:microsoft.com/office/officeart/2005/8/layout/hierarchy6"/>
    <dgm:cxn modelId="{39DA23B8-E9A0-4C15-AD9C-E83F5B07E796}" srcId="{6E4C901C-2587-440E-B8A9-978015D4FA02}" destId="{04BF9344-BE37-4E91-95A8-436B10FD6B7B}" srcOrd="0" destOrd="0" parTransId="{5D856C79-E210-49E1-98DB-2F9DD9557551}" sibTransId="{5D495452-5A2A-46AE-9755-1F4BF8CC49C9}"/>
    <dgm:cxn modelId="{AC2F1D6F-5BCA-4E63-822C-BC56011DE91B}" srcId="{04BF9344-BE37-4E91-95A8-436B10FD6B7B}" destId="{4311ECFD-87E2-43B8-B496-4202A3BB92C3}" srcOrd="0" destOrd="0" parTransId="{3907075D-A784-4E61-8AFD-D99AE49BB68D}" sibTransId="{B6F189F9-0593-4C45-B745-60B521CAC3F4}"/>
    <dgm:cxn modelId="{5792D733-452E-47C7-A479-B7C56C48E029}" type="presOf" srcId="{FE8D1B90-1E75-4F11-85A5-8D68A5207EAA}" destId="{D3228659-DAE0-4B12-9BC5-43F3B24228A9}" srcOrd="0" destOrd="0" presId="urn:microsoft.com/office/officeart/2005/8/layout/hierarchy6"/>
    <dgm:cxn modelId="{57317581-515D-4240-AEFC-A6B659A02E7B}" srcId="{4C7D1FE2-752A-4DE6-8FAC-EC40685EB653}" destId="{6E4C901C-2587-440E-B8A9-978015D4FA02}" srcOrd="1" destOrd="0" parTransId="{F7E04A88-C7D4-4623-A1A1-4CEF0F3B89A1}" sibTransId="{D93FF896-98DA-422B-A5D3-0783C6C088A7}"/>
    <dgm:cxn modelId="{5B2A3F8F-37D3-4637-BA98-9C3D07EE47F1}" srcId="{1170CF3B-01DA-4CCF-8490-56AEC579B975}" destId="{15026D7E-3E26-417E-82F1-B5A372471C64}" srcOrd="0" destOrd="0" parTransId="{8880172D-1AE5-4713-9235-50771B30F0C0}" sibTransId="{17694827-FAF9-426C-A7B5-E6F80D2D705D}"/>
    <dgm:cxn modelId="{FD5E8CD8-1804-427C-8EAF-AD4D21751AD8}" srcId="{4311ECFD-87E2-43B8-B496-4202A3BB92C3}" destId="{9026676B-39A1-414C-AA7E-A9301964E83A}" srcOrd="0" destOrd="0" parTransId="{B4424C44-93E1-4FCD-A987-05CF8CB208DC}" sibTransId="{75C8175F-0033-4E1A-8EB0-84239EE545C2}"/>
    <dgm:cxn modelId="{AAF6BC4A-8779-4EE9-BD4B-3B73B846B656}" type="presOf" srcId="{5D856C79-E210-49E1-98DB-2F9DD9557551}" destId="{3B206EBF-44F0-4BAB-90E3-4AEB7D952002}" srcOrd="0" destOrd="0" presId="urn:microsoft.com/office/officeart/2005/8/layout/hierarchy6"/>
    <dgm:cxn modelId="{60B73D54-869B-4F33-985F-7089859A39FC}" srcId="{9B071AFB-FDE7-437B-8963-EB4A34E4D1C6}" destId="{7975DE40-3A45-4FAF-83B2-593BAA53BBC0}" srcOrd="0" destOrd="0" parTransId="{FE8D1B90-1E75-4F11-85A5-8D68A5207EAA}" sibTransId="{B61B085C-6688-4E6E-9591-CFA1B08B0630}"/>
    <dgm:cxn modelId="{2D486E85-DC94-4695-9890-F408A33BB3FB}" srcId="{732F7B10-BB16-4285-B538-A70DEE30115B}" destId="{E31AED34-DD1B-4E9A-9C2A-E76EBE9BEE86}" srcOrd="0" destOrd="0" parTransId="{5C13C704-5411-42E7-AAD0-58B6CE94D565}" sibTransId="{77F42845-B57D-4773-B1D3-2B7B937C13CA}"/>
    <dgm:cxn modelId="{5D8525A4-01F6-43AC-8905-A2A320EB4795}" type="presOf" srcId="{ECFB0FCD-049B-466C-8587-0962134CEFC7}" destId="{C65673FF-F2ED-4414-B8C7-EBE8E22B7B06}" srcOrd="0" destOrd="0" presId="urn:microsoft.com/office/officeart/2005/8/layout/hierarchy6"/>
    <dgm:cxn modelId="{C7EF8098-D2B1-4044-9E1E-F4D7F422A9A2}" srcId="{4C7D1FE2-752A-4DE6-8FAC-EC40685EB653}" destId="{9B071AFB-FDE7-437B-8963-EB4A34E4D1C6}" srcOrd="2" destOrd="0" parTransId="{3508EC57-3E2B-4FFB-8025-1DB333367241}" sibTransId="{1DDF984D-3CC2-4053-96BC-EFE87757E7D1}"/>
    <dgm:cxn modelId="{8708769E-5108-4657-971C-6A50D2BE66AC}" type="presOf" srcId="{4C7D1FE2-752A-4DE6-8FAC-EC40685EB653}" destId="{7E5E4790-1B46-492A-9B11-2913DAF96EFE}" srcOrd="0" destOrd="0" presId="urn:microsoft.com/office/officeart/2005/8/layout/hierarchy6"/>
    <dgm:cxn modelId="{4184DD14-100C-42C8-A619-5615D7E6A772}" type="presOf" srcId="{5F8243D5-BA53-4914-939B-16C6491368C2}" destId="{07D6FD87-C66F-4020-AE9B-16BEFCBD6CFB}" srcOrd="0" destOrd="0" presId="urn:microsoft.com/office/officeart/2005/8/layout/hierarchy6"/>
    <dgm:cxn modelId="{F7948E72-BE95-48A0-B363-B8A8538A13E6}" type="presOf" srcId="{9B071AFB-FDE7-437B-8963-EB4A34E4D1C6}" destId="{9583D9CD-A3A6-41EB-B988-2F4850A44712}" srcOrd="0" destOrd="0" presId="urn:microsoft.com/office/officeart/2005/8/layout/hierarchy6"/>
    <dgm:cxn modelId="{9C8B0F70-E46C-426B-B55D-54B713F964CD}" type="presOf" srcId="{2CECED2C-8566-4AC1-8820-9C0DCE6512DD}" destId="{58DF806B-FB15-48BD-9897-CC19E61B8C97}" srcOrd="0" destOrd="0" presId="urn:microsoft.com/office/officeart/2005/8/layout/hierarchy6"/>
    <dgm:cxn modelId="{10E2D7B8-87AD-46BC-9919-1314A3F5B869}" type="presOf" srcId="{732F7B10-BB16-4285-B538-A70DEE30115B}" destId="{C5BF19EF-8872-438E-93BB-3817EA7147F7}" srcOrd="0" destOrd="0" presId="urn:microsoft.com/office/officeart/2005/8/layout/hierarchy6"/>
    <dgm:cxn modelId="{3FD431E0-8E29-4320-94B7-8BE9DE8867FE}" type="presOf" srcId="{771084F5-53AD-404D-8113-813C96A5C3C7}" destId="{C36CDD18-1832-4C5F-9D2D-F8353D865182}" srcOrd="0" destOrd="0" presId="urn:microsoft.com/office/officeart/2005/8/layout/hierarchy6"/>
    <dgm:cxn modelId="{241343A2-43F4-468A-A750-08AFB2DF3C02}" type="presOf" srcId="{46E84F6D-65F6-45C1-ABDA-0CE61893A9EF}" destId="{77EFE4D1-E62D-45C5-B666-81D0C2A27A8F}" srcOrd="0" destOrd="0" presId="urn:microsoft.com/office/officeart/2005/8/layout/hierarchy6"/>
    <dgm:cxn modelId="{3E112036-F76E-45AF-A2E7-930761C05E38}" type="presParOf" srcId="{D41842E5-B89B-4533-BBE4-746DBEF56E4F}" destId="{6DFBC7CE-F4C6-46AE-A1E8-1E231AF8A254}" srcOrd="0" destOrd="0" presId="urn:microsoft.com/office/officeart/2005/8/layout/hierarchy6"/>
    <dgm:cxn modelId="{AAF6D095-35EF-46BF-8702-0F6019E4AAA9}" type="presParOf" srcId="{6DFBC7CE-F4C6-46AE-A1E8-1E231AF8A254}" destId="{83AEF865-E390-4E95-8552-67899705A828}" srcOrd="0" destOrd="0" presId="urn:microsoft.com/office/officeart/2005/8/layout/hierarchy6"/>
    <dgm:cxn modelId="{45687024-2F62-4FBF-BB0F-7ED638DD06A0}" type="presParOf" srcId="{83AEF865-E390-4E95-8552-67899705A828}" destId="{859F5C35-9794-4220-85E2-0B7853F01B3E}" srcOrd="0" destOrd="0" presId="urn:microsoft.com/office/officeart/2005/8/layout/hierarchy6"/>
    <dgm:cxn modelId="{B63363B8-A0BC-462A-9512-9B7C81426195}" type="presParOf" srcId="{859F5C35-9794-4220-85E2-0B7853F01B3E}" destId="{F2EF98A8-844C-4E93-AA1E-DAEC60BD94A5}" srcOrd="0" destOrd="0" presId="urn:microsoft.com/office/officeart/2005/8/layout/hierarchy6"/>
    <dgm:cxn modelId="{046D65FC-E781-4E1D-9640-81F855FFA11E}" type="presParOf" srcId="{859F5C35-9794-4220-85E2-0B7853F01B3E}" destId="{B474B41E-F8ED-4425-BA49-CB7F1D2139D5}" srcOrd="1" destOrd="0" presId="urn:microsoft.com/office/officeart/2005/8/layout/hierarchy6"/>
    <dgm:cxn modelId="{ED923441-6E19-4A2E-B0B9-6B482D008DF3}" type="presParOf" srcId="{B474B41E-F8ED-4425-BA49-CB7F1D2139D5}" destId="{852A472E-D1E8-43C6-9F25-9BC60808C975}" srcOrd="0" destOrd="0" presId="urn:microsoft.com/office/officeart/2005/8/layout/hierarchy6"/>
    <dgm:cxn modelId="{97CCBDCB-0229-48F8-84DE-6BA0339B8951}" type="presParOf" srcId="{B474B41E-F8ED-4425-BA49-CB7F1D2139D5}" destId="{5647EF6A-8C6D-4AC5-9DB9-B92777CAEB6B}" srcOrd="1" destOrd="0" presId="urn:microsoft.com/office/officeart/2005/8/layout/hierarchy6"/>
    <dgm:cxn modelId="{CC2A9DCF-715D-430C-BFC1-A89D047FF57D}" type="presParOf" srcId="{5647EF6A-8C6D-4AC5-9DB9-B92777CAEB6B}" destId="{7E5E4790-1B46-492A-9B11-2913DAF96EFE}" srcOrd="0" destOrd="0" presId="urn:microsoft.com/office/officeart/2005/8/layout/hierarchy6"/>
    <dgm:cxn modelId="{45D20AAA-72F6-448F-BAB3-2286EDD7AF5D}" type="presParOf" srcId="{5647EF6A-8C6D-4AC5-9DB9-B92777CAEB6B}" destId="{0F572715-0187-413B-BB17-E4858BF1738C}" srcOrd="1" destOrd="0" presId="urn:microsoft.com/office/officeart/2005/8/layout/hierarchy6"/>
    <dgm:cxn modelId="{D1021DBC-C02F-480E-A4B8-0863465D6C70}" type="presParOf" srcId="{0F572715-0187-413B-BB17-E4858BF1738C}" destId="{190D624C-619C-4161-B546-C35D702C1EEC}" srcOrd="0" destOrd="0" presId="urn:microsoft.com/office/officeart/2005/8/layout/hierarchy6"/>
    <dgm:cxn modelId="{5628B3A8-D03C-4719-85F5-0505AE345499}" type="presParOf" srcId="{0F572715-0187-413B-BB17-E4858BF1738C}" destId="{CCD187C1-BBB5-4D15-B985-D96DC6173394}" srcOrd="1" destOrd="0" presId="urn:microsoft.com/office/officeart/2005/8/layout/hierarchy6"/>
    <dgm:cxn modelId="{011A73B0-3F3B-4AF0-B3AD-9005440C93C7}" type="presParOf" srcId="{CCD187C1-BBB5-4D15-B985-D96DC6173394}" destId="{C36CDD18-1832-4C5F-9D2D-F8353D865182}" srcOrd="0" destOrd="0" presId="urn:microsoft.com/office/officeart/2005/8/layout/hierarchy6"/>
    <dgm:cxn modelId="{830A652F-DC9A-465A-AF6A-53AE76D54964}" type="presParOf" srcId="{CCD187C1-BBB5-4D15-B985-D96DC6173394}" destId="{E397A5EE-ED79-4CED-A1E3-88F863CF5DA4}" srcOrd="1" destOrd="0" presId="urn:microsoft.com/office/officeart/2005/8/layout/hierarchy6"/>
    <dgm:cxn modelId="{F9AE2A09-7859-46F5-AA8C-167EC0A21875}" type="presParOf" srcId="{E397A5EE-ED79-4CED-A1E3-88F863CF5DA4}" destId="{B5E3A262-8C25-48D6-A4CD-F1A82856165A}" srcOrd="0" destOrd="0" presId="urn:microsoft.com/office/officeart/2005/8/layout/hierarchy6"/>
    <dgm:cxn modelId="{67C5CD63-404E-4755-B4BE-124972E0088A}" type="presParOf" srcId="{E397A5EE-ED79-4CED-A1E3-88F863CF5DA4}" destId="{A0E0BA65-53A4-40DE-B3C8-682B477EAFFA}" srcOrd="1" destOrd="0" presId="urn:microsoft.com/office/officeart/2005/8/layout/hierarchy6"/>
    <dgm:cxn modelId="{DE64D0C1-795E-4A98-8903-D57E1C4DF474}" type="presParOf" srcId="{A0E0BA65-53A4-40DE-B3C8-682B477EAFFA}" destId="{BB25D05A-B6F2-4023-A2E1-D9586F7542CD}" srcOrd="0" destOrd="0" presId="urn:microsoft.com/office/officeart/2005/8/layout/hierarchy6"/>
    <dgm:cxn modelId="{6C3C7C87-ECF1-4E08-96F2-3839D3EE56A5}" type="presParOf" srcId="{A0E0BA65-53A4-40DE-B3C8-682B477EAFFA}" destId="{03622AF4-91C7-4D01-ABD8-FC8B4020BFAA}" srcOrd="1" destOrd="0" presId="urn:microsoft.com/office/officeart/2005/8/layout/hierarchy6"/>
    <dgm:cxn modelId="{73C599C9-89D4-4261-BEC9-74B79A5D82D0}" type="presParOf" srcId="{03622AF4-91C7-4D01-ABD8-FC8B4020BFAA}" destId="{CAB4A929-40EE-4889-A36F-6581DE7C6FCB}" srcOrd="0" destOrd="0" presId="urn:microsoft.com/office/officeart/2005/8/layout/hierarchy6"/>
    <dgm:cxn modelId="{BDE38D96-E7D0-4DE2-8160-9AAF486A724A}" type="presParOf" srcId="{03622AF4-91C7-4D01-ABD8-FC8B4020BFAA}" destId="{D375F0AD-DA77-43AA-AAD9-CA1058FC71AC}" srcOrd="1" destOrd="0" presId="urn:microsoft.com/office/officeart/2005/8/layout/hierarchy6"/>
    <dgm:cxn modelId="{E1E82707-54DF-4C16-8838-A64B5A6DD76F}" type="presParOf" srcId="{D375F0AD-DA77-43AA-AAD9-CA1058FC71AC}" destId="{C5BF19EF-8872-438E-93BB-3817EA7147F7}" srcOrd="0" destOrd="0" presId="urn:microsoft.com/office/officeart/2005/8/layout/hierarchy6"/>
    <dgm:cxn modelId="{AD820475-07D9-4334-A0F0-E8EDDAEF7257}" type="presParOf" srcId="{D375F0AD-DA77-43AA-AAD9-CA1058FC71AC}" destId="{6E4B4CCF-1A2A-4A9B-8DED-6CEE1D8F344B}" srcOrd="1" destOrd="0" presId="urn:microsoft.com/office/officeart/2005/8/layout/hierarchy6"/>
    <dgm:cxn modelId="{3258A6A2-1C5A-40A3-8432-04E74BB76BE2}" type="presParOf" srcId="{6E4B4CCF-1A2A-4A9B-8DED-6CEE1D8F344B}" destId="{6F705B4D-3F2B-4528-9D93-5672B9429B3D}" srcOrd="0" destOrd="0" presId="urn:microsoft.com/office/officeart/2005/8/layout/hierarchy6"/>
    <dgm:cxn modelId="{F27A33AF-3580-43C7-A4D4-0554BF2DB129}" type="presParOf" srcId="{6E4B4CCF-1A2A-4A9B-8DED-6CEE1D8F344B}" destId="{CA684987-168D-40E9-BAC8-2690CA4F305C}" srcOrd="1" destOrd="0" presId="urn:microsoft.com/office/officeart/2005/8/layout/hierarchy6"/>
    <dgm:cxn modelId="{6B5249A9-A315-4C5C-9E49-878080826FB3}" type="presParOf" srcId="{CA684987-168D-40E9-BAC8-2690CA4F305C}" destId="{8CF3DC8F-23EC-4ED5-8355-7FA287096A69}" srcOrd="0" destOrd="0" presId="urn:microsoft.com/office/officeart/2005/8/layout/hierarchy6"/>
    <dgm:cxn modelId="{7A99AFCE-079E-4D18-A75D-87A58166DE77}" type="presParOf" srcId="{CA684987-168D-40E9-BAC8-2690CA4F305C}" destId="{571DC2D0-3C38-4CE4-9872-5458DA3E144F}" srcOrd="1" destOrd="0" presId="urn:microsoft.com/office/officeart/2005/8/layout/hierarchy6"/>
    <dgm:cxn modelId="{713DE058-6E91-4072-AD4C-F6F67F687B52}" type="presParOf" srcId="{0F572715-0187-413B-BB17-E4858BF1738C}" destId="{3F1099AD-8A63-48B7-A7F1-F4FC52F3B31F}" srcOrd="2" destOrd="0" presId="urn:microsoft.com/office/officeart/2005/8/layout/hierarchy6"/>
    <dgm:cxn modelId="{5065E9BF-EC3B-4338-9B82-9C346F20B08A}" type="presParOf" srcId="{0F572715-0187-413B-BB17-E4858BF1738C}" destId="{282063C9-8DB6-43F7-B046-3426C4950267}" srcOrd="3" destOrd="0" presId="urn:microsoft.com/office/officeart/2005/8/layout/hierarchy6"/>
    <dgm:cxn modelId="{B4BF5468-5C9C-41F5-84A1-A97A885373CB}" type="presParOf" srcId="{282063C9-8DB6-43F7-B046-3426C4950267}" destId="{BA851E58-D7EA-4868-9B27-DE5CEE0704C0}" srcOrd="0" destOrd="0" presId="urn:microsoft.com/office/officeart/2005/8/layout/hierarchy6"/>
    <dgm:cxn modelId="{34C7272D-7D2A-4E16-A923-3426CE7A7E6B}" type="presParOf" srcId="{282063C9-8DB6-43F7-B046-3426C4950267}" destId="{6DAC4F9D-D918-4B4C-B6D6-753EBF9B87BD}" srcOrd="1" destOrd="0" presId="urn:microsoft.com/office/officeart/2005/8/layout/hierarchy6"/>
    <dgm:cxn modelId="{64FAC4BB-BF47-4B33-BB80-8F5B65A7454F}" type="presParOf" srcId="{6DAC4F9D-D918-4B4C-B6D6-753EBF9B87BD}" destId="{3B206EBF-44F0-4BAB-90E3-4AEB7D952002}" srcOrd="0" destOrd="0" presId="urn:microsoft.com/office/officeart/2005/8/layout/hierarchy6"/>
    <dgm:cxn modelId="{50A4D20D-0028-4E12-B897-6C619825FFF1}" type="presParOf" srcId="{6DAC4F9D-D918-4B4C-B6D6-753EBF9B87BD}" destId="{1AA47DAB-FA4D-4D7F-BDD5-A9308D3B6F3A}" srcOrd="1" destOrd="0" presId="urn:microsoft.com/office/officeart/2005/8/layout/hierarchy6"/>
    <dgm:cxn modelId="{A013C249-43BE-4D33-B555-F2FF2389EA38}" type="presParOf" srcId="{1AA47DAB-FA4D-4D7F-BDD5-A9308D3B6F3A}" destId="{815B26DC-F7EE-47B8-9F20-95D4C59EB7C1}" srcOrd="0" destOrd="0" presId="urn:microsoft.com/office/officeart/2005/8/layout/hierarchy6"/>
    <dgm:cxn modelId="{FA50776B-3C9B-4118-BDBA-A06EECD0E077}" type="presParOf" srcId="{1AA47DAB-FA4D-4D7F-BDD5-A9308D3B6F3A}" destId="{2499FF1B-3FC3-4430-82B0-B88134E40D0B}" srcOrd="1" destOrd="0" presId="urn:microsoft.com/office/officeart/2005/8/layout/hierarchy6"/>
    <dgm:cxn modelId="{838AFEB2-6B3C-47CC-8C4B-B267D3FE9438}" type="presParOf" srcId="{2499FF1B-3FC3-4430-82B0-B88134E40D0B}" destId="{A43905B4-6C32-49EE-A9BA-F66ECF380037}" srcOrd="0" destOrd="0" presId="urn:microsoft.com/office/officeart/2005/8/layout/hierarchy6"/>
    <dgm:cxn modelId="{CF33854A-36AC-46BD-B17C-518509CE1CD5}" type="presParOf" srcId="{2499FF1B-3FC3-4430-82B0-B88134E40D0B}" destId="{B878EEC2-492A-47E9-91CD-ABA78B0245FB}" srcOrd="1" destOrd="0" presId="urn:microsoft.com/office/officeart/2005/8/layout/hierarchy6"/>
    <dgm:cxn modelId="{51AABDD9-D513-4E7D-BFDE-09DC536D8B4A}" type="presParOf" srcId="{B878EEC2-492A-47E9-91CD-ABA78B0245FB}" destId="{AF384CC7-83AD-437F-A668-66FD376EAC51}" srcOrd="0" destOrd="0" presId="urn:microsoft.com/office/officeart/2005/8/layout/hierarchy6"/>
    <dgm:cxn modelId="{1A50A8A4-A41D-4382-AF2D-49B980AD148D}" type="presParOf" srcId="{B878EEC2-492A-47E9-91CD-ABA78B0245FB}" destId="{28654D7E-753B-45A0-9FB1-EBC4096C10E8}" srcOrd="1" destOrd="0" presId="urn:microsoft.com/office/officeart/2005/8/layout/hierarchy6"/>
    <dgm:cxn modelId="{CE31E29C-C842-4150-9AFC-9EE1305E10AD}" type="presParOf" srcId="{28654D7E-753B-45A0-9FB1-EBC4096C10E8}" destId="{B8D9B901-F4DD-4A06-A05D-CCFE26A84BDD}" srcOrd="0" destOrd="0" presId="urn:microsoft.com/office/officeart/2005/8/layout/hierarchy6"/>
    <dgm:cxn modelId="{DC2AE405-F60D-45B5-B6A0-7EC8CFC6F2AA}" type="presParOf" srcId="{28654D7E-753B-45A0-9FB1-EBC4096C10E8}" destId="{8D3C70BC-8EB2-4504-A9B5-7943C68E41F5}" srcOrd="1" destOrd="0" presId="urn:microsoft.com/office/officeart/2005/8/layout/hierarchy6"/>
    <dgm:cxn modelId="{780AE97C-6C41-4BC3-934A-F17EB77FF062}" type="presParOf" srcId="{8D3C70BC-8EB2-4504-A9B5-7943C68E41F5}" destId="{BC60AAA6-0380-4434-AEEF-01220D8D9637}" srcOrd="0" destOrd="0" presId="urn:microsoft.com/office/officeart/2005/8/layout/hierarchy6"/>
    <dgm:cxn modelId="{8B97CEE5-D1F2-461E-8706-9A134D8B004D}" type="presParOf" srcId="{8D3C70BC-8EB2-4504-A9B5-7943C68E41F5}" destId="{700B79BC-0B77-43C6-860B-F3624BC62644}" srcOrd="1" destOrd="0" presId="urn:microsoft.com/office/officeart/2005/8/layout/hierarchy6"/>
    <dgm:cxn modelId="{43491225-A9FC-49C7-B2B9-78DCBC02C3AF}" type="presParOf" srcId="{0F572715-0187-413B-BB17-E4858BF1738C}" destId="{4CC385F6-D0DA-41CA-8070-26E66719EA3F}" srcOrd="4" destOrd="0" presId="urn:microsoft.com/office/officeart/2005/8/layout/hierarchy6"/>
    <dgm:cxn modelId="{AD970059-1F78-4622-A81D-F788F79AC630}" type="presParOf" srcId="{0F572715-0187-413B-BB17-E4858BF1738C}" destId="{6ECC3638-E508-4A6E-A508-E1A7C427E45E}" srcOrd="5" destOrd="0" presId="urn:microsoft.com/office/officeart/2005/8/layout/hierarchy6"/>
    <dgm:cxn modelId="{7AE2F05E-8F37-4020-9EF7-72666E9E03CD}" type="presParOf" srcId="{6ECC3638-E508-4A6E-A508-E1A7C427E45E}" destId="{9583D9CD-A3A6-41EB-B988-2F4850A44712}" srcOrd="0" destOrd="0" presId="urn:microsoft.com/office/officeart/2005/8/layout/hierarchy6"/>
    <dgm:cxn modelId="{0D12E711-1458-46E1-8F78-D181884EF194}" type="presParOf" srcId="{6ECC3638-E508-4A6E-A508-E1A7C427E45E}" destId="{99398EF6-0B47-41B6-8FFA-27CBEF6BD6A4}" srcOrd="1" destOrd="0" presId="urn:microsoft.com/office/officeart/2005/8/layout/hierarchy6"/>
    <dgm:cxn modelId="{6289EC37-3199-4FBF-99AC-73D91EBAE0B0}" type="presParOf" srcId="{99398EF6-0B47-41B6-8FFA-27CBEF6BD6A4}" destId="{D3228659-DAE0-4B12-9BC5-43F3B24228A9}" srcOrd="0" destOrd="0" presId="urn:microsoft.com/office/officeart/2005/8/layout/hierarchy6"/>
    <dgm:cxn modelId="{FC780A1B-7183-4BDF-8BF3-CFBA629F5C63}" type="presParOf" srcId="{99398EF6-0B47-41B6-8FFA-27CBEF6BD6A4}" destId="{7123212B-A925-4DAF-9E75-B46248EBF5CB}" srcOrd="1" destOrd="0" presId="urn:microsoft.com/office/officeart/2005/8/layout/hierarchy6"/>
    <dgm:cxn modelId="{1E0B03BA-F87E-4BBD-B489-ADD53EB10C2D}" type="presParOf" srcId="{7123212B-A925-4DAF-9E75-B46248EBF5CB}" destId="{6DE0D80F-BF53-4457-8838-C31EEF9DD5CE}" srcOrd="0" destOrd="0" presId="urn:microsoft.com/office/officeart/2005/8/layout/hierarchy6"/>
    <dgm:cxn modelId="{15259FB7-AB67-420C-9137-201FF5807F92}" type="presParOf" srcId="{7123212B-A925-4DAF-9E75-B46248EBF5CB}" destId="{F9225C5C-20FD-4521-81AA-8F0AAD98719D}" srcOrd="1" destOrd="0" presId="urn:microsoft.com/office/officeart/2005/8/layout/hierarchy6"/>
    <dgm:cxn modelId="{9CBF16F4-0D9B-4DAF-A534-D7CDDF45D522}" type="presParOf" srcId="{F9225C5C-20FD-4521-81AA-8F0AAD98719D}" destId="{8531E63A-FA2F-486E-831D-908A4F2F171F}" srcOrd="0" destOrd="0" presId="urn:microsoft.com/office/officeart/2005/8/layout/hierarchy6"/>
    <dgm:cxn modelId="{0AC5F91E-3EC9-40E3-A7F0-7FCEADF8E9BC}" type="presParOf" srcId="{F9225C5C-20FD-4521-81AA-8F0AAD98719D}" destId="{43D40FFB-4CE0-4048-9DC9-BA216841EABD}" srcOrd="1" destOrd="0" presId="urn:microsoft.com/office/officeart/2005/8/layout/hierarchy6"/>
    <dgm:cxn modelId="{24767904-57E9-4F4F-8594-5814FB7B5C1D}" type="presParOf" srcId="{43D40FFB-4CE0-4048-9DC9-BA216841EABD}" destId="{07D6FD87-C66F-4020-AE9B-16BEFCBD6CFB}" srcOrd="0" destOrd="0" presId="urn:microsoft.com/office/officeart/2005/8/layout/hierarchy6"/>
    <dgm:cxn modelId="{F9F360D2-E545-4F96-BEF4-D8068C39224A}" type="presParOf" srcId="{43D40FFB-4CE0-4048-9DC9-BA216841EABD}" destId="{7F1D2F1C-F323-4127-AABD-7B50AAB40F8C}" srcOrd="1" destOrd="0" presId="urn:microsoft.com/office/officeart/2005/8/layout/hierarchy6"/>
    <dgm:cxn modelId="{067DDC4D-E702-47FD-AE34-A1FAEB214BC3}" type="presParOf" srcId="{7F1D2F1C-F323-4127-AABD-7B50AAB40F8C}" destId="{58DF806B-FB15-48BD-9897-CC19E61B8C97}" srcOrd="0" destOrd="0" presId="urn:microsoft.com/office/officeart/2005/8/layout/hierarchy6"/>
    <dgm:cxn modelId="{6E1579AA-928D-46F3-B054-E51CCEA90D64}" type="presParOf" srcId="{7F1D2F1C-F323-4127-AABD-7B50AAB40F8C}" destId="{EB981B8D-6546-4B9D-8F55-D4659B6C1450}" srcOrd="1" destOrd="0" presId="urn:microsoft.com/office/officeart/2005/8/layout/hierarchy6"/>
    <dgm:cxn modelId="{55B22A4B-155D-4209-A011-7651A1097B87}" type="presParOf" srcId="{EB981B8D-6546-4B9D-8F55-D4659B6C1450}" destId="{C65673FF-F2ED-4414-B8C7-EBE8E22B7B06}" srcOrd="0" destOrd="0" presId="urn:microsoft.com/office/officeart/2005/8/layout/hierarchy6"/>
    <dgm:cxn modelId="{ACF4D86A-B6FF-44BF-B908-1F506022FC90}" type="presParOf" srcId="{EB981B8D-6546-4B9D-8F55-D4659B6C1450}" destId="{B5D329D9-44EF-4BD8-AE10-F5796F6BA121}" srcOrd="1" destOrd="0" presId="urn:microsoft.com/office/officeart/2005/8/layout/hierarchy6"/>
    <dgm:cxn modelId="{77EDD1AD-3EC8-4053-A66E-B34EFD5A5EEE}" type="presParOf" srcId="{0F572715-0187-413B-BB17-E4858BF1738C}" destId="{14BB9C78-187C-4C2A-8507-60D55B107F0D}" srcOrd="6" destOrd="0" presId="urn:microsoft.com/office/officeart/2005/8/layout/hierarchy6"/>
    <dgm:cxn modelId="{7B90E433-10B1-4258-807D-D49C2C957238}" type="presParOf" srcId="{0F572715-0187-413B-BB17-E4858BF1738C}" destId="{AE0424B7-A71B-42D6-AEF2-D9E472961D62}" srcOrd="7" destOrd="0" presId="urn:microsoft.com/office/officeart/2005/8/layout/hierarchy6"/>
    <dgm:cxn modelId="{ED918BC8-803E-4196-AA71-19193B82CD30}" type="presParOf" srcId="{AE0424B7-A71B-42D6-AEF2-D9E472961D62}" destId="{60531E26-7C1A-4B60-AEA8-44ABF8DDDC09}" srcOrd="0" destOrd="0" presId="urn:microsoft.com/office/officeart/2005/8/layout/hierarchy6"/>
    <dgm:cxn modelId="{489D1FA4-0402-4479-8656-B37F0FE92E63}" type="presParOf" srcId="{AE0424B7-A71B-42D6-AEF2-D9E472961D62}" destId="{4345C241-C2E7-410C-92AD-81BCBE36F19A}" srcOrd="1" destOrd="0" presId="urn:microsoft.com/office/officeart/2005/8/layout/hierarchy6"/>
    <dgm:cxn modelId="{B1C59198-7D5E-4822-9508-B42C49D1D4DF}" type="presParOf" srcId="{4345C241-C2E7-410C-92AD-81BCBE36F19A}" destId="{77EFE4D1-E62D-45C5-B666-81D0C2A27A8F}" srcOrd="0" destOrd="0" presId="urn:microsoft.com/office/officeart/2005/8/layout/hierarchy6"/>
    <dgm:cxn modelId="{7CAEA3B1-64BF-4DA5-8FB3-8EDF762A03AD}" type="presParOf" srcId="{4345C241-C2E7-410C-92AD-81BCBE36F19A}" destId="{7A9B57DB-4FE8-43E8-A6FF-0D7243E93C47}" srcOrd="1" destOrd="0" presId="urn:microsoft.com/office/officeart/2005/8/layout/hierarchy6"/>
    <dgm:cxn modelId="{165D8ED2-21A4-4DE2-8E9F-DE7A40C3A66B}" type="presParOf" srcId="{7A9B57DB-4FE8-43E8-A6FF-0D7243E93C47}" destId="{28CAD7F9-D3BA-4A90-B8F4-C33D0255B6E4}" srcOrd="0" destOrd="0" presId="urn:microsoft.com/office/officeart/2005/8/layout/hierarchy6"/>
    <dgm:cxn modelId="{9E9509C2-31CA-45E1-9B19-E53C10F80DEF}" type="presParOf" srcId="{7A9B57DB-4FE8-43E8-A6FF-0D7243E93C47}" destId="{EB16BAA2-F75C-4308-8F4A-5A395E9CEC8A}" srcOrd="1" destOrd="0" presId="urn:microsoft.com/office/officeart/2005/8/layout/hierarchy6"/>
    <dgm:cxn modelId="{6298644D-E4CB-4683-875E-73C459D5A7A2}" type="presParOf" srcId="{EB16BAA2-F75C-4308-8F4A-5A395E9CEC8A}" destId="{2A873F9B-44D2-465F-A362-58AA3A2D3190}" srcOrd="0" destOrd="0" presId="urn:microsoft.com/office/officeart/2005/8/layout/hierarchy6"/>
    <dgm:cxn modelId="{C6308E3D-41D8-4BC1-9D7D-CC5EE20D7E81}" type="presParOf" srcId="{EB16BAA2-F75C-4308-8F4A-5A395E9CEC8A}" destId="{AC939F7B-BB2A-4C9D-938C-1698B00ED09A}" srcOrd="1" destOrd="0" presId="urn:microsoft.com/office/officeart/2005/8/layout/hierarchy6"/>
    <dgm:cxn modelId="{694F5D4A-79DC-4566-99B4-C38FBD7DBD19}" type="presParOf" srcId="{AC939F7B-BB2A-4C9D-938C-1698B00ED09A}" destId="{EF619D58-A11F-43AA-AA80-E88EB530AEE6}" srcOrd="0" destOrd="0" presId="urn:microsoft.com/office/officeart/2005/8/layout/hierarchy6"/>
    <dgm:cxn modelId="{CE552310-4038-4436-8EEF-B046DE8EAC53}" type="presParOf" srcId="{AC939F7B-BB2A-4C9D-938C-1698B00ED09A}" destId="{27701A7E-77F8-4F6C-947F-0509340DE030}" srcOrd="1" destOrd="0" presId="urn:microsoft.com/office/officeart/2005/8/layout/hierarchy6"/>
    <dgm:cxn modelId="{0DC8AC18-A1B0-4853-89C0-30169583107F}" type="presParOf" srcId="{27701A7E-77F8-4F6C-947F-0509340DE030}" destId="{C20F42AD-77A7-420F-9013-279F6B6127BC}" srcOrd="0" destOrd="0" presId="urn:microsoft.com/office/officeart/2005/8/layout/hierarchy6"/>
    <dgm:cxn modelId="{28168D1F-AB51-46AC-A025-00DDE8F2673C}" type="presParOf" srcId="{27701A7E-77F8-4F6C-947F-0509340DE030}" destId="{76CF86BF-9E90-4A0E-A128-1F916AF3BBF8}" srcOrd="1" destOrd="0" presId="urn:microsoft.com/office/officeart/2005/8/layout/hierarchy6"/>
    <dgm:cxn modelId="{0DC98F8E-EE99-4F13-AF0E-D3526C5E6FFC}" type="presParOf" srcId="{76CF86BF-9E90-4A0E-A128-1F916AF3BBF8}" destId="{BF962913-70C0-44A5-8E28-0B1F228D1082}" srcOrd="0" destOrd="0" presId="urn:microsoft.com/office/officeart/2005/8/layout/hierarchy6"/>
    <dgm:cxn modelId="{3DB42DD2-C639-48B7-8471-130B84409BBB}" type="presParOf" srcId="{76CF86BF-9E90-4A0E-A128-1F916AF3BBF8}" destId="{6B6F9E64-7BF1-4D60-BD8C-309D44DBDE73}" srcOrd="1" destOrd="0" presId="urn:microsoft.com/office/officeart/2005/8/layout/hierarchy6"/>
    <dgm:cxn modelId="{AB00282C-7225-4173-812E-468E3E4135B4}" type="presParOf" srcId="{D41842E5-B89B-4533-BBE4-746DBEF56E4F}" destId="{BBD91512-F703-43B5-9889-C7343EEA08F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F98A8-844C-4E93-AA1E-DAEC60BD94A5}">
      <dsp:nvSpPr>
        <dsp:cNvPr id="0" name=""/>
        <dsp:cNvSpPr/>
      </dsp:nvSpPr>
      <dsp:spPr>
        <a:xfrm>
          <a:off x="2342369" y="198"/>
          <a:ext cx="2325660" cy="4666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Comm. Systems Dir.</a:t>
          </a:r>
          <a:endParaRPr lang="en-US" sz="1600" b="1" kern="1200" dirty="0"/>
        </a:p>
      </dsp:txBody>
      <dsp:txXfrm>
        <a:off x="2356037" y="13866"/>
        <a:ext cx="2298324" cy="439339"/>
      </dsp:txXfrm>
    </dsp:sp>
    <dsp:sp modelId="{852A472E-D1E8-43C6-9F25-9BC60808C975}">
      <dsp:nvSpPr>
        <dsp:cNvPr id="0" name=""/>
        <dsp:cNvSpPr/>
      </dsp:nvSpPr>
      <dsp:spPr>
        <a:xfrm>
          <a:off x="3459480" y="466873"/>
          <a:ext cx="91440" cy="186670"/>
        </a:xfrm>
        <a:custGeom>
          <a:avLst/>
          <a:gdLst/>
          <a:ahLst/>
          <a:cxnLst/>
          <a:rect l="0" t="0" r="0" b="0"/>
          <a:pathLst>
            <a:path>
              <a:moveTo>
                <a:pt x="45720" y="0"/>
              </a:moveTo>
              <a:lnTo>
                <a:pt x="45720" y="18667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5E4790-1B46-492A-9B11-2913DAF96EFE}">
      <dsp:nvSpPr>
        <dsp:cNvPr id="0" name=""/>
        <dsp:cNvSpPr/>
      </dsp:nvSpPr>
      <dsp:spPr>
        <a:xfrm>
          <a:off x="2342369" y="653543"/>
          <a:ext cx="2325660" cy="466675"/>
        </a:xfrm>
        <a:prstGeom prst="roundRect">
          <a:avLst>
            <a:gd name="adj" fmla="val 10000"/>
          </a:avLst>
        </a:prstGeom>
        <a:solidFill>
          <a:schemeClr val="accent1">
            <a:lumMod val="75000"/>
          </a:schemeClr>
        </a:solidFill>
        <a:ln w="12700" cap="flat" cmpd="sng" algn="ctr">
          <a:solidFill>
            <a:schemeClr val="tx1"/>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Asst. Dir.</a:t>
          </a:r>
        </a:p>
        <a:p>
          <a:pPr lvl="0" algn="ctr" defTabSz="533400">
            <a:lnSpc>
              <a:spcPct val="90000"/>
            </a:lnSpc>
            <a:spcBef>
              <a:spcPct val="0"/>
            </a:spcBef>
            <a:spcAft>
              <a:spcPct val="35000"/>
            </a:spcAft>
          </a:pPr>
          <a:r>
            <a:rPr lang="en-US" sz="1200" b="1" kern="1200" dirty="0" smtClean="0"/>
            <a:t>(Goal- 100 Ind. Served) </a:t>
          </a:r>
          <a:endParaRPr lang="en-US" sz="1200" b="1" kern="1200" dirty="0"/>
        </a:p>
      </dsp:txBody>
      <dsp:txXfrm>
        <a:off x="2356037" y="667211"/>
        <a:ext cx="2298324" cy="439339"/>
      </dsp:txXfrm>
    </dsp:sp>
    <dsp:sp modelId="{190D624C-619C-4161-B546-C35D702C1EEC}">
      <dsp:nvSpPr>
        <dsp:cNvPr id="0" name=""/>
        <dsp:cNvSpPr/>
      </dsp:nvSpPr>
      <dsp:spPr>
        <a:xfrm>
          <a:off x="1327172" y="1120219"/>
          <a:ext cx="2178027" cy="172562"/>
        </a:xfrm>
        <a:custGeom>
          <a:avLst/>
          <a:gdLst/>
          <a:ahLst/>
          <a:cxnLst/>
          <a:rect l="0" t="0" r="0" b="0"/>
          <a:pathLst>
            <a:path>
              <a:moveTo>
                <a:pt x="2178027" y="0"/>
              </a:moveTo>
              <a:lnTo>
                <a:pt x="2178027" y="86281"/>
              </a:lnTo>
              <a:lnTo>
                <a:pt x="0" y="86281"/>
              </a:lnTo>
              <a:lnTo>
                <a:pt x="0" y="17256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CDD18-1832-4C5F-9D2D-F8353D865182}">
      <dsp:nvSpPr>
        <dsp:cNvPr id="0" name=""/>
        <dsp:cNvSpPr/>
      </dsp:nvSpPr>
      <dsp:spPr>
        <a:xfrm>
          <a:off x="977165" y="1292781"/>
          <a:ext cx="700013" cy="4666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Rehab Counselor</a:t>
          </a:r>
        </a:p>
        <a:p>
          <a:pPr lvl="0" algn="ctr" defTabSz="400050">
            <a:lnSpc>
              <a:spcPct val="90000"/>
            </a:lnSpc>
            <a:spcBef>
              <a:spcPct val="0"/>
            </a:spcBef>
            <a:spcAft>
              <a:spcPct val="35000"/>
            </a:spcAft>
          </a:pPr>
          <a:r>
            <a:rPr lang="en-US" sz="1000" b="1" kern="1200" dirty="0" smtClean="0"/>
            <a:t>(25 )</a:t>
          </a:r>
          <a:endParaRPr lang="en-US" sz="1000" b="1" kern="1200" dirty="0"/>
        </a:p>
      </dsp:txBody>
      <dsp:txXfrm>
        <a:off x="990833" y="1306449"/>
        <a:ext cx="672677" cy="439339"/>
      </dsp:txXfrm>
    </dsp:sp>
    <dsp:sp modelId="{B5E3A262-8C25-48D6-A4CD-F1A82856165A}">
      <dsp:nvSpPr>
        <dsp:cNvPr id="0" name=""/>
        <dsp:cNvSpPr/>
      </dsp:nvSpPr>
      <dsp:spPr>
        <a:xfrm>
          <a:off x="1281452" y="1759457"/>
          <a:ext cx="91440" cy="172595"/>
        </a:xfrm>
        <a:custGeom>
          <a:avLst/>
          <a:gdLst/>
          <a:ahLst/>
          <a:cxnLst/>
          <a:rect l="0" t="0" r="0" b="0"/>
          <a:pathLst>
            <a:path>
              <a:moveTo>
                <a:pt x="45720" y="0"/>
              </a:moveTo>
              <a:lnTo>
                <a:pt x="45720" y="17259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25D05A-B6F2-4023-A2E1-D9586F7542CD}">
      <dsp:nvSpPr>
        <dsp:cNvPr id="0" name=""/>
        <dsp:cNvSpPr/>
      </dsp:nvSpPr>
      <dsp:spPr>
        <a:xfrm>
          <a:off x="977165" y="1932052"/>
          <a:ext cx="700013" cy="466675"/>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Voc. Inst.</a:t>
          </a:r>
          <a:endParaRPr lang="en-US" sz="1100" b="1" kern="1200" dirty="0"/>
        </a:p>
      </dsp:txBody>
      <dsp:txXfrm>
        <a:off x="990833" y="1945720"/>
        <a:ext cx="672677" cy="439339"/>
      </dsp:txXfrm>
    </dsp:sp>
    <dsp:sp modelId="{CAB4A929-40EE-4889-A36F-6581DE7C6FCB}">
      <dsp:nvSpPr>
        <dsp:cNvPr id="0" name=""/>
        <dsp:cNvSpPr/>
      </dsp:nvSpPr>
      <dsp:spPr>
        <a:xfrm>
          <a:off x="1281452" y="2398727"/>
          <a:ext cx="91440" cy="230714"/>
        </a:xfrm>
        <a:custGeom>
          <a:avLst/>
          <a:gdLst/>
          <a:ahLst/>
          <a:cxnLst/>
          <a:rect l="0" t="0" r="0" b="0"/>
          <a:pathLst>
            <a:path>
              <a:moveTo>
                <a:pt x="45720" y="0"/>
              </a:moveTo>
              <a:lnTo>
                <a:pt x="45720" y="230714"/>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BF19EF-8872-438E-93BB-3817EA7147F7}">
      <dsp:nvSpPr>
        <dsp:cNvPr id="0" name=""/>
        <dsp:cNvSpPr/>
      </dsp:nvSpPr>
      <dsp:spPr>
        <a:xfrm>
          <a:off x="977165" y="2629442"/>
          <a:ext cx="700013" cy="466675"/>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Voc. Inst</a:t>
          </a:r>
          <a:r>
            <a:rPr lang="en-US" sz="1400" b="1" kern="1200" dirty="0" smtClean="0"/>
            <a:t>.</a:t>
          </a:r>
          <a:endParaRPr lang="en-US" sz="1400" b="1" kern="1200" dirty="0"/>
        </a:p>
      </dsp:txBody>
      <dsp:txXfrm>
        <a:off x="990833" y="2643110"/>
        <a:ext cx="672677" cy="439339"/>
      </dsp:txXfrm>
    </dsp:sp>
    <dsp:sp modelId="{6F705B4D-3F2B-4528-9D93-5672B9429B3D}">
      <dsp:nvSpPr>
        <dsp:cNvPr id="0" name=""/>
        <dsp:cNvSpPr/>
      </dsp:nvSpPr>
      <dsp:spPr>
        <a:xfrm>
          <a:off x="1281452" y="3096118"/>
          <a:ext cx="91440" cy="171006"/>
        </a:xfrm>
        <a:custGeom>
          <a:avLst/>
          <a:gdLst/>
          <a:ahLst/>
          <a:cxnLst/>
          <a:rect l="0" t="0" r="0" b="0"/>
          <a:pathLst>
            <a:path>
              <a:moveTo>
                <a:pt x="45720" y="0"/>
              </a:moveTo>
              <a:lnTo>
                <a:pt x="45720" y="1710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F3DC8F-23EC-4ED5-8355-7FA287096A69}">
      <dsp:nvSpPr>
        <dsp:cNvPr id="0" name=""/>
        <dsp:cNvSpPr/>
      </dsp:nvSpPr>
      <dsp:spPr>
        <a:xfrm>
          <a:off x="977165" y="3267124"/>
          <a:ext cx="700013" cy="466675"/>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Voc. Inst.</a:t>
          </a:r>
          <a:endParaRPr lang="en-US" sz="1100" b="1" kern="1200" dirty="0"/>
        </a:p>
      </dsp:txBody>
      <dsp:txXfrm>
        <a:off x="990833" y="3280792"/>
        <a:ext cx="672677" cy="439339"/>
      </dsp:txXfrm>
    </dsp:sp>
    <dsp:sp modelId="{3F1099AD-8A63-48B7-A7F1-F4FC52F3B31F}">
      <dsp:nvSpPr>
        <dsp:cNvPr id="0" name=""/>
        <dsp:cNvSpPr/>
      </dsp:nvSpPr>
      <dsp:spPr>
        <a:xfrm>
          <a:off x="2896300" y="1120219"/>
          <a:ext cx="608899" cy="172562"/>
        </a:xfrm>
        <a:custGeom>
          <a:avLst/>
          <a:gdLst/>
          <a:ahLst/>
          <a:cxnLst/>
          <a:rect l="0" t="0" r="0" b="0"/>
          <a:pathLst>
            <a:path>
              <a:moveTo>
                <a:pt x="608899" y="0"/>
              </a:moveTo>
              <a:lnTo>
                <a:pt x="608899" y="86281"/>
              </a:lnTo>
              <a:lnTo>
                <a:pt x="0" y="86281"/>
              </a:lnTo>
              <a:lnTo>
                <a:pt x="0" y="17256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51E58-D7EA-4868-9B27-DE5CEE0704C0}">
      <dsp:nvSpPr>
        <dsp:cNvPr id="0" name=""/>
        <dsp:cNvSpPr/>
      </dsp:nvSpPr>
      <dsp:spPr>
        <a:xfrm>
          <a:off x="2546294" y="1292781"/>
          <a:ext cx="700013" cy="4666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Rehab </a:t>
          </a:r>
        </a:p>
        <a:p>
          <a:pPr lvl="0" algn="ctr" defTabSz="400050">
            <a:lnSpc>
              <a:spcPct val="90000"/>
            </a:lnSpc>
            <a:spcBef>
              <a:spcPct val="0"/>
            </a:spcBef>
            <a:spcAft>
              <a:spcPct val="35000"/>
            </a:spcAft>
          </a:pPr>
          <a:r>
            <a:rPr lang="en-US" sz="900" b="1" kern="1200" dirty="0" smtClean="0"/>
            <a:t>Counselor</a:t>
          </a:r>
        </a:p>
        <a:p>
          <a:pPr lvl="0" algn="ctr" defTabSz="400050">
            <a:lnSpc>
              <a:spcPct val="90000"/>
            </a:lnSpc>
            <a:spcBef>
              <a:spcPct val="0"/>
            </a:spcBef>
            <a:spcAft>
              <a:spcPct val="35000"/>
            </a:spcAft>
          </a:pPr>
          <a:r>
            <a:rPr lang="en-US" sz="900" b="1" kern="1200" dirty="0" smtClean="0"/>
            <a:t>(25</a:t>
          </a:r>
          <a:r>
            <a:rPr lang="en-US" sz="1000" b="1" kern="1200" dirty="0" smtClean="0"/>
            <a:t>)</a:t>
          </a:r>
          <a:endParaRPr lang="en-US" sz="1000" b="1" kern="1200" dirty="0"/>
        </a:p>
      </dsp:txBody>
      <dsp:txXfrm>
        <a:off x="2559962" y="1306449"/>
        <a:ext cx="672677" cy="439339"/>
      </dsp:txXfrm>
    </dsp:sp>
    <dsp:sp modelId="{3B206EBF-44F0-4BAB-90E3-4AEB7D952002}">
      <dsp:nvSpPr>
        <dsp:cNvPr id="0" name=""/>
        <dsp:cNvSpPr/>
      </dsp:nvSpPr>
      <dsp:spPr>
        <a:xfrm>
          <a:off x="2850580" y="1759457"/>
          <a:ext cx="91440" cy="172595"/>
        </a:xfrm>
        <a:custGeom>
          <a:avLst/>
          <a:gdLst/>
          <a:ahLst/>
          <a:cxnLst/>
          <a:rect l="0" t="0" r="0" b="0"/>
          <a:pathLst>
            <a:path>
              <a:moveTo>
                <a:pt x="45720" y="0"/>
              </a:moveTo>
              <a:lnTo>
                <a:pt x="45720" y="17259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5B26DC-F7EE-47B8-9F20-95D4C59EB7C1}">
      <dsp:nvSpPr>
        <dsp:cNvPr id="0" name=""/>
        <dsp:cNvSpPr/>
      </dsp:nvSpPr>
      <dsp:spPr>
        <a:xfrm>
          <a:off x="2546294" y="1932052"/>
          <a:ext cx="700013" cy="466675"/>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Voc. Inst</a:t>
          </a:r>
          <a:r>
            <a:rPr lang="en-US" sz="1200" kern="1200" dirty="0" smtClean="0"/>
            <a:t>.</a:t>
          </a:r>
          <a:endParaRPr lang="en-US" sz="1200" kern="1200" dirty="0"/>
        </a:p>
      </dsp:txBody>
      <dsp:txXfrm>
        <a:off x="2559962" y="1945720"/>
        <a:ext cx="672677" cy="439339"/>
      </dsp:txXfrm>
    </dsp:sp>
    <dsp:sp modelId="{A43905B4-6C32-49EE-A9BA-F66ECF380037}">
      <dsp:nvSpPr>
        <dsp:cNvPr id="0" name=""/>
        <dsp:cNvSpPr/>
      </dsp:nvSpPr>
      <dsp:spPr>
        <a:xfrm>
          <a:off x="2850580" y="2398727"/>
          <a:ext cx="91440" cy="230714"/>
        </a:xfrm>
        <a:custGeom>
          <a:avLst/>
          <a:gdLst/>
          <a:ahLst/>
          <a:cxnLst/>
          <a:rect l="0" t="0" r="0" b="0"/>
          <a:pathLst>
            <a:path>
              <a:moveTo>
                <a:pt x="45720" y="0"/>
              </a:moveTo>
              <a:lnTo>
                <a:pt x="45720" y="230714"/>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384CC7-83AD-437F-A668-66FD376EAC51}">
      <dsp:nvSpPr>
        <dsp:cNvPr id="0" name=""/>
        <dsp:cNvSpPr/>
      </dsp:nvSpPr>
      <dsp:spPr>
        <a:xfrm>
          <a:off x="2546294" y="2629442"/>
          <a:ext cx="700013" cy="466675"/>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Voc. Inst.</a:t>
          </a:r>
          <a:endParaRPr lang="en-US" sz="1100" b="1" kern="1200" dirty="0"/>
        </a:p>
      </dsp:txBody>
      <dsp:txXfrm>
        <a:off x="2559962" y="2643110"/>
        <a:ext cx="672677" cy="439339"/>
      </dsp:txXfrm>
    </dsp:sp>
    <dsp:sp modelId="{B8D9B901-F4DD-4A06-A05D-CCFE26A84BDD}">
      <dsp:nvSpPr>
        <dsp:cNvPr id="0" name=""/>
        <dsp:cNvSpPr/>
      </dsp:nvSpPr>
      <dsp:spPr>
        <a:xfrm>
          <a:off x="2850580" y="3096118"/>
          <a:ext cx="91440" cy="171006"/>
        </a:xfrm>
        <a:custGeom>
          <a:avLst/>
          <a:gdLst/>
          <a:ahLst/>
          <a:cxnLst/>
          <a:rect l="0" t="0" r="0" b="0"/>
          <a:pathLst>
            <a:path>
              <a:moveTo>
                <a:pt x="45720" y="0"/>
              </a:moveTo>
              <a:lnTo>
                <a:pt x="45720" y="1710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60AAA6-0380-4434-AEEF-01220D8D9637}">
      <dsp:nvSpPr>
        <dsp:cNvPr id="0" name=""/>
        <dsp:cNvSpPr/>
      </dsp:nvSpPr>
      <dsp:spPr>
        <a:xfrm>
          <a:off x="2546294" y="3267124"/>
          <a:ext cx="700013" cy="466675"/>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Voc.</a:t>
          </a:r>
        </a:p>
        <a:p>
          <a:pPr lvl="0" algn="ctr" defTabSz="488950">
            <a:lnSpc>
              <a:spcPct val="90000"/>
            </a:lnSpc>
            <a:spcBef>
              <a:spcPct val="0"/>
            </a:spcBef>
            <a:spcAft>
              <a:spcPct val="35000"/>
            </a:spcAft>
          </a:pPr>
          <a:r>
            <a:rPr lang="en-US" sz="1100" b="1" kern="1200" dirty="0" smtClean="0"/>
            <a:t> Inst</a:t>
          </a:r>
          <a:endParaRPr lang="en-US" sz="1100" b="1" kern="1200" dirty="0"/>
        </a:p>
      </dsp:txBody>
      <dsp:txXfrm>
        <a:off x="2559962" y="3280792"/>
        <a:ext cx="672677" cy="439339"/>
      </dsp:txXfrm>
    </dsp:sp>
    <dsp:sp modelId="{4CC385F6-D0DA-41CA-8070-26E66719EA3F}">
      <dsp:nvSpPr>
        <dsp:cNvPr id="0" name=""/>
        <dsp:cNvSpPr/>
      </dsp:nvSpPr>
      <dsp:spPr>
        <a:xfrm>
          <a:off x="3505200" y="1120219"/>
          <a:ext cx="902106" cy="172562"/>
        </a:xfrm>
        <a:custGeom>
          <a:avLst/>
          <a:gdLst/>
          <a:ahLst/>
          <a:cxnLst/>
          <a:rect l="0" t="0" r="0" b="0"/>
          <a:pathLst>
            <a:path>
              <a:moveTo>
                <a:pt x="0" y="0"/>
              </a:moveTo>
              <a:lnTo>
                <a:pt x="0" y="86281"/>
              </a:lnTo>
              <a:lnTo>
                <a:pt x="902106" y="86281"/>
              </a:lnTo>
              <a:lnTo>
                <a:pt x="902106" y="17256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83D9CD-A3A6-41EB-B988-2F4850A44712}">
      <dsp:nvSpPr>
        <dsp:cNvPr id="0" name=""/>
        <dsp:cNvSpPr/>
      </dsp:nvSpPr>
      <dsp:spPr>
        <a:xfrm>
          <a:off x="4057300" y="1292781"/>
          <a:ext cx="700013" cy="4666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Rehab Counselor</a:t>
          </a:r>
        </a:p>
        <a:p>
          <a:pPr lvl="0" algn="ctr" defTabSz="400050">
            <a:lnSpc>
              <a:spcPct val="90000"/>
            </a:lnSpc>
            <a:spcBef>
              <a:spcPct val="0"/>
            </a:spcBef>
            <a:spcAft>
              <a:spcPct val="35000"/>
            </a:spcAft>
          </a:pPr>
          <a:r>
            <a:rPr lang="en-US" sz="900" b="1" kern="1200" dirty="0" smtClean="0"/>
            <a:t>(25)</a:t>
          </a:r>
          <a:endParaRPr lang="en-US" sz="900" b="1" kern="1200" dirty="0"/>
        </a:p>
      </dsp:txBody>
      <dsp:txXfrm>
        <a:off x="4070968" y="1306449"/>
        <a:ext cx="672677" cy="439339"/>
      </dsp:txXfrm>
    </dsp:sp>
    <dsp:sp modelId="{D3228659-DAE0-4B12-9BC5-43F3B24228A9}">
      <dsp:nvSpPr>
        <dsp:cNvPr id="0" name=""/>
        <dsp:cNvSpPr/>
      </dsp:nvSpPr>
      <dsp:spPr>
        <a:xfrm>
          <a:off x="4361586" y="1759457"/>
          <a:ext cx="91440" cy="172595"/>
        </a:xfrm>
        <a:custGeom>
          <a:avLst/>
          <a:gdLst/>
          <a:ahLst/>
          <a:cxnLst/>
          <a:rect l="0" t="0" r="0" b="0"/>
          <a:pathLst>
            <a:path>
              <a:moveTo>
                <a:pt x="45720" y="0"/>
              </a:moveTo>
              <a:lnTo>
                <a:pt x="45720" y="17259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E0D80F-BF53-4457-8838-C31EEF9DD5CE}">
      <dsp:nvSpPr>
        <dsp:cNvPr id="0" name=""/>
        <dsp:cNvSpPr/>
      </dsp:nvSpPr>
      <dsp:spPr>
        <a:xfrm>
          <a:off x="4057300" y="1932052"/>
          <a:ext cx="700013" cy="466675"/>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Voc. Inst.</a:t>
          </a:r>
          <a:endParaRPr lang="en-US" sz="1100" b="1" kern="1200" dirty="0"/>
        </a:p>
      </dsp:txBody>
      <dsp:txXfrm>
        <a:off x="4070968" y="1945720"/>
        <a:ext cx="672677" cy="439339"/>
      </dsp:txXfrm>
    </dsp:sp>
    <dsp:sp modelId="{8531E63A-FA2F-486E-831D-908A4F2F171F}">
      <dsp:nvSpPr>
        <dsp:cNvPr id="0" name=""/>
        <dsp:cNvSpPr/>
      </dsp:nvSpPr>
      <dsp:spPr>
        <a:xfrm>
          <a:off x="4361586" y="2398727"/>
          <a:ext cx="91440" cy="230714"/>
        </a:xfrm>
        <a:custGeom>
          <a:avLst/>
          <a:gdLst/>
          <a:ahLst/>
          <a:cxnLst/>
          <a:rect l="0" t="0" r="0" b="0"/>
          <a:pathLst>
            <a:path>
              <a:moveTo>
                <a:pt x="45720" y="0"/>
              </a:moveTo>
              <a:lnTo>
                <a:pt x="45720" y="230714"/>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6FD87-C66F-4020-AE9B-16BEFCBD6CFB}">
      <dsp:nvSpPr>
        <dsp:cNvPr id="0" name=""/>
        <dsp:cNvSpPr/>
      </dsp:nvSpPr>
      <dsp:spPr>
        <a:xfrm>
          <a:off x="4057300" y="2629442"/>
          <a:ext cx="700013" cy="466675"/>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Voc. Inst.</a:t>
          </a:r>
          <a:endParaRPr lang="en-US" sz="1100" b="1" kern="1200" dirty="0"/>
        </a:p>
      </dsp:txBody>
      <dsp:txXfrm>
        <a:off x="4070968" y="2643110"/>
        <a:ext cx="672677" cy="439339"/>
      </dsp:txXfrm>
    </dsp:sp>
    <dsp:sp modelId="{58DF806B-FB15-48BD-9897-CC19E61B8C97}">
      <dsp:nvSpPr>
        <dsp:cNvPr id="0" name=""/>
        <dsp:cNvSpPr/>
      </dsp:nvSpPr>
      <dsp:spPr>
        <a:xfrm>
          <a:off x="4361586" y="3096118"/>
          <a:ext cx="91440" cy="171006"/>
        </a:xfrm>
        <a:custGeom>
          <a:avLst/>
          <a:gdLst/>
          <a:ahLst/>
          <a:cxnLst/>
          <a:rect l="0" t="0" r="0" b="0"/>
          <a:pathLst>
            <a:path>
              <a:moveTo>
                <a:pt x="45720" y="0"/>
              </a:moveTo>
              <a:lnTo>
                <a:pt x="45720" y="1710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5673FF-F2ED-4414-B8C7-EBE8E22B7B06}">
      <dsp:nvSpPr>
        <dsp:cNvPr id="0" name=""/>
        <dsp:cNvSpPr/>
      </dsp:nvSpPr>
      <dsp:spPr>
        <a:xfrm>
          <a:off x="4057300" y="3267124"/>
          <a:ext cx="700013" cy="466675"/>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Voc. Inst.</a:t>
          </a:r>
          <a:endParaRPr lang="en-US" sz="1100" b="1" kern="1200" dirty="0"/>
        </a:p>
      </dsp:txBody>
      <dsp:txXfrm>
        <a:off x="4070968" y="3280792"/>
        <a:ext cx="672677" cy="439339"/>
      </dsp:txXfrm>
    </dsp:sp>
    <dsp:sp modelId="{14BB9C78-187C-4C2A-8507-60D55B107F0D}">
      <dsp:nvSpPr>
        <dsp:cNvPr id="0" name=""/>
        <dsp:cNvSpPr/>
      </dsp:nvSpPr>
      <dsp:spPr>
        <a:xfrm>
          <a:off x="3505200" y="1120219"/>
          <a:ext cx="2238767" cy="172562"/>
        </a:xfrm>
        <a:custGeom>
          <a:avLst/>
          <a:gdLst/>
          <a:ahLst/>
          <a:cxnLst/>
          <a:rect l="0" t="0" r="0" b="0"/>
          <a:pathLst>
            <a:path>
              <a:moveTo>
                <a:pt x="0" y="0"/>
              </a:moveTo>
              <a:lnTo>
                <a:pt x="0" y="86281"/>
              </a:lnTo>
              <a:lnTo>
                <a:pt x="2238767" y="86281"/>
              </a:lnTo>
              <a:lnTo>
                <a:pt x="2238767" y="17256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531E26-7C1A-4B60-AEA8-44ABF8DDDC09}">
      <dsp:nvSpPr>
        <dsp:cNvPr id="0" name=""/>
        <dsp:cNvSpPr/>
      </dsp:nvSpPr>
      <dsp:spPr>
        <a:xfrm>
          <a:off x="5393961" y="1292781"/>
          <a:ext cx="700013" cy="4666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Rehab</a:t>
          </a:r>
          <a:r>
            <a:rPr lang="en-US" sz="1200" b="1" kern="1200" dirty="0" smtClean="0"/>
            <a:t> </a:t>
          </a:r>
          <a:r>
            <a:rPr lang="en-US" sz="900" b="1" kern="1200" dirty="0" smtClean="0"/>
            <a:t>Counselor</a:t>
          </a:r>
        </a:p>
        <a:p>
          <a:pPr lvl="0" algn="ctr" defTabSz="400050">
            <a:lnSpc>
              <a:spcPct val="90000"/>
            </a:lnSpc>
            <a:spcBef>
              <a:spcPct val="0"/>
            </a:spcBef>
            <a:spcAft>
              <a:spcPct val="35000"/>
            </a:spcAft>
          </a:pPr>
          <a:r>
            <a:rPr lang="en-US" sz="900" b="1" kern="1200" dirty="0" smtClean="0"/>
            <a:t>(25)</a:t>
          </a:r>
          <a:endParaRPr lang="en-US" sz="900" b="1" kern="1200" dirty="0"/>
        </a:p>
      </dsp:txBody>
      <dsp:txXfrm>
        <a:off x="5407629" y="1306449"/>
        <a:ext cx="672677" cy="439339"/>
      </dsp:txXfrm>
    </dsp:sp>
    <dsp:sp modelId="{77EFE4D1-E62D-45C5-B666-81D0C2A27A8F}">
      <dsp:nvSpPr>
        <dsp:cNvPr id="0" name=""/>
        <dsp:cNvSpPr/>
      </dsp:nvSpPr>
      <dsp:spPr>
        <a:xfrm>
          <a:off x="5698247" y="1759457"/>
          <a:ext cx="91440" cy="172595"/>
        </a:xfrm>
        <a:custGeom>
          <a:avLst/>
          <a:gdLst/>
          <a:ahLst/>
          <a:cxnLst/>
          <a:rect l="0" t="0" r="0" b="0"/>
          <a:pathLst>
            <a:path>
              <a:moveTo>
                <a:pt x="45720" y="0"/>
              </a:moveTo>
              <a:lnTo>
                <a:pt x="45720" y="17259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CAD7F9-D3BA-4A90-B8F4-C33D0255B6E4}">
      <dsp:nvSpPr>
        <dsp:cNvPr id="0" name=""/>
        <dsp:cNvSpPr/>
      </dsp:nvSpPr>
      <dsp:spPr>
        <a:xfrm>
          <a:off x="5393961" y="1932052"/>
          <a:ext cx="700013" cy="466675"/>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Voc. Inst.</a:t>
          </a:r>
          <a:endParaRPr lang="en-US" sz="1100" b="1" kern="1200" dirty="0"/>
        </a:p>
      </dsp:txBody>
      <dsp:txXfrm>
        <a:off x="5407629" y="1945720"/>
        <a:ext cx="672677" cy="439339"/>
      </dsp:txXfrm>
    </dsp:sp>
    <dsp:sp modelId="{2A873F9B-44D2-465F-A362-58AA3A2D3190}">
      <dsp:nvSpPr>
        <dsp:cNvPr id="0" name=""/>
        <dsp:cNvSpPr/>
      </dsp:nvSpPr>
      <dsp:spPr>
        <a:xfrm>
          <a:off x="5698247" y="2398727"/>
          <a:ext cx="91440" cy="230714"/>
        </a:xfrm>
        <a:custGeom>
          <a:avLst/>
          <a:gdLst/>
          <a:ahLst/>
          <a:cxnLst/>
          <a:rect l="0" t="0" r="0" b="0"/>
          <a:pathLst>
            <a:path>
              <a:moveTo>
                <a:pt x="45720" y="0"/>
              </a:moveTo>
              <a:lnTo>
                <a:pt x="45720" y="230714"/>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619D58-A11F-43AA-AA80-E88EB530AEE6}">
      <dsp:nvSpPr>
        <dsp:cNvPr id="0" name=""/>
        <dsp:cNvSpPr/>
      </dsp:nvSpPr>
      <dsp:spPr>
        <a:xfrm>
          <a:off x="5393961" y="2629442"/>
          <a:ext cx="700013" cy="466675"/>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Voc. Inst. </a:t>
          </a:r>
          <a:endParaRPr lang="en-US" sz="1100" b="1" kern="1200" dirty="0"/>
        </a:p>
      </dsp:txBody>
      <dsp:txXfrm>
        <a:off x="5407629" y="2643110"/>
        <a:ext cx="672677" cy="439339"/>
      </dsp:txXfrm>
    </dsp:sp>
    <dsp:sp modelId="{C20F42AD-77A7-420F-9013-279F6B6127BC}">
      <dsp:nvSpPr>
        <dsp:cNvPr id="0" name=""/>
        <dsp:cNvSpPr/>
      </dsp:nvSpPr>
      <dsp:spPr>
        <a:xfrm>
          <a:off x="5698247" y="3096118"/>
          <a:ext cx="91440" cy="171006"/>
        </a:xfrm>
        <a:custGeom>
          <a:avLst/>
          <a:gdLst/>
          <a:ahLst/>
          <a:cxnLst/>
          <a:rect l="0" t="0" r="0" b="0"/>
          <a:pathLst>
            <a:path>
              <a:moveTo>
                <a:pt x="45720" y="0"/>
              </a:moveTo>
              <a:lnTo>
                <a:pt x="45720" y="1710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962913-70C0-44A5-8E28-0B1F228D1082}">
      <dsp:nvSpPr>
        <dsp:cNvPr id="0" name=""/>
        <dsp:cNvSpPr/>
      </dsp:nvSpPr>
      <dsp:spPr>
        <a:xfrm>
          <a:off x="5393961" y="3267124"/>
          <a:ext cx="700013" cy="466675"/>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Voc. Inst.</a:t>
          </a:r>
          <a:endParaRPr lang="en-US" sz="1100" b="1" kern="1200" dirty="0"/>
        </a:p>
      </dsp:txBody>
      <dsp:txXfrm>
        <a:off x="5407629" y="3280792"/>
        <a:ext cx="672677" cy="4393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91D56233-A29A-4AC5-8836-86FBED6BCDCF}" type="datetimeFigureOut">
              <a:rPr lang="en-US" smtClean="0"/>
              <a:t>2/14/17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15466C2-EA7A-4C22-B1EC-E5A8582C3D18}" type="slidenum">
              <a:rPr lang="en-US" smtClean="0"/>
              <a:t>‹#›</a:t>
            </a:fld>
            <a:endParaRPr lang="en-US"/>
          </a:p>
        </p:txBody>
      </p:sp>
    </p:spTree>
    <p:extLst>
      <p:ext uri="{BB962C8B-B14F-4D97-AF65-F5344CB8AC3E}">
        <p14:creationId xmlns:p14="http://schemas.microsoft.com/office/powerpoint/2010/main" val="349467367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CB6D538-0938-48EA-B4F0-59943CD09B1A}" type="datetimeFigureOut">
              <a:rPr lang="en-US" smtClean="0"/>
              <a:t>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46A02F68-4E6B-49F2-A33E-E4CF88D3EA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6D538-0938-48EA-B4F0-59943CD09B1A}" type="datetimeFigureOut">
              <a:rPr lang="en-US" smtClean="0"/>
              <a:t>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02F68-4E6B-49F2-A33E-E4CF88D3EA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6D538-0938-48EA-B4F0-59943CD09B1A}" type="datetimeFigureOut">
              <a:rPr lang="en-US" smtClean="0"/>
              <a:t>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02F68-4E6B-49F2-A33E-E4CF88D3EA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CB6D538-0938-48EA-B4F0-59943CD09B1A}" type="datetimeFigureOut">
              <a:rPr lang="en-US" smtClean="0"/>
              <a:t>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02F68-4E6B-49F2-A33E-E4CF88D3EA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CB6D538-0938-48EA-B4F0-59943CD09B1A}" type="datetimeFigureOut">
              <a:rPr lang="en-US" smtClean="0"/>
              <a:t>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02F68-4E6B-49F2-A33E-E4CF88D3EAF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CB6D538-0938-48EA-B4F0-59943CD09B1A}" type="datetimeFigureOut">
              <a:rPr lang="en-US" smtClean="0"/>
              <a:t>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02F68-4E6B-49F2-A33E-E4CF88D3EAF7}" type="slidenum">
              <a:rPr lang="en-US" smtClean="0"/>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4CB6D538-0938-48EA-B4F0-59943CD09B1A}" type="datetimeFigureOut">
              <a:rPr lang="en-US" smtClean="0"/>
              <a:t>2/14/17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02F68-4E6B-49F2-A33E-E4CF88D3EAF7}" type="slidenum">
              <a:rPr lang="en-US" smtClean="0"/>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4CB6D538-0938-48EA-B4F0-59943CD09B1A}" type="datetimeFigureOut">
              <a:rPr lang="en-US" smtClean="0"/>
              <a:t>2/14/17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02F68-4E6B-49F2-A33E-E4CF88D3EA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CB6D538-0938-48EA-B4F0-59943CD09B1A}" type="datetimeFigureOut">
              <a:rPr lang="en-US" smtClean="0"/>
              <a:t>2/14/17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02F68-4E6B-49F2-A33E-E4CF88D3EA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CB6D538-0938-48EA-B4F0-59943CD09B1A}" type="datetimeFigureOut">
              <a:rPr lang="en-US" smtClean="0"/>
              <a:t>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02F68-4E6B-49F2-A33E-E4CF88D3EAF7}" type="slidenum">
              <a:rPr lang="en-US" smtClean="0"/>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CB6D538-0938-48EA-B4F0-59943CD09B1A}" type="datetimeFigureOut">
              <a:rPr lang="en-US" smtClean="0"/>
              <a:t>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02F68-4E6B-49F2-A33E-E4CF88D3EAF7}" type="slidenum">
              <a:rPr lang="en-US" smtClean="0"/>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78000"/>
                <a:lumMod val="65000"/>
              </a:schemeClr>
            </a:gs>
            <a:gs pos="100000">
              <a:schemeClr val="bg2">
                <a:tint val="95000"/>
                <a:shade val="98000"/>
                <a:lumMod val="80000"/>
              </a:schemeClr>
            </a:gs>
          </a:gsLst>
          <a:path path="circle">
            <a:fillToRect l="50000" t="100000" r="100000" b="5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4CB6D538-0938-48EA-B4F0-59943CD09B1A}" type="datetimeFigureOut">
              <a:rPr lang="en-US" smtClean="0"/>
              <a:t>2/14/17</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46A02F68-4E6B-49F2-A33E-E4CF88D3EAF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gif"/></Relationships>
</file>

<file path=ppt/slides/_rels/slide10.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jpe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 Type="http://schemas.openxmlformats.org/officeDocument/2006/relationships/slideLayout" Target="../slideLayouts/slideLayout6.xml"/><Relationship Id="rId2" Type="http://schemas.openxmlformats.org/officeDocument/2006/relationships/image" Target="../media/image11.jpe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jpeg"/><Relationship Id="rId7" Type="http://schemas.openxmlformats.org/officeDocument/2006/relationships/image" Target="../media/image16.jpe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mailto:Michael.Forest@Massmail.State.MA.US" TargetMode="External"/><Relationship Id="rId4" Type="http://schemas.openxmlformats.org/officeDocument/2006/relationships/hyperlink" Target="mailto:Lisa.Aromando-Smith@Massmail.State.MA.US" TargetMode="External"/><Relationship Id="rId5" Type="http://schemas.openxmlformats.org/officeDocument/2006/relationships/hyperlink" Target="http://employmentfirstma.org/" TargetMode="External"/><Relationship Id="rId6" Type="http://schemas.openxmlformats.org/officeDocument/2006/relationships/hyperlink" Target="http://ddslearning.com/" TargetMode="External"/><Relationship Id="rId7" Type="http://schemas.openxmlformats.org/officeDocument/2006/relationships/hyperlink" Target="http://www.communityinclusion.org/" TargetMode="External"/><Relationship Id="rId8" Type="http://schemas.openxmlformats.org/officeDocument/2006/relationships/hyperlink" Target="http://lmi2.detma.org/lmi/employers.asp" TargetMode="External"/><Relationship Id="rId9" Type="http://schemas.openxmlformats.org/officeDocument/2006/relationships/hyperlink" Target="http://www.beneplan.org/" TargetMode="External"/><Relationship Id="rId1" Type="http://schemas.openxmlformats.org/officeDocument/2006/relationships/slideLayout" Target="../slideLayouts/slideLayout6.xml"/><Relationship Id="rId2" Type="http://schemas.openxmlformats.org/officeDocument/2006/relationships/hyperlink" Target="mailto:Susan.Banks@Massmail.State.MA.U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jpeg"/><Relationship Id="rId8"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62" y="2590800"/>
            <a:ext cx="8991600" cy="1143000"/>
          </a:xfrm>
        </p:spPr>
        <p:txBody>
          <a:bodyPr>
            <a:normAutofit fontScale="90000"/>
          </a:bodyPr>
          <a:lstStyle/>
          <a:p>
            <a:pPr algn="ctr"/>
            <a:r>
              <a:rPr lang="en-US" sz="3400" b="1" dirty="0" smtClean="0"/>
              <a:t>Integrated Competitive Employment:</a:t>
            </a:r>
            <a:br>
              <a:rPr lang="en-US" sz="3400" b="1" dirty="0" smtClean="0"/>
            </a:br>
            <a:r>
              <a:rPr lang="en-US" sz="2400" b="1" dirty="0" smtClean="0"/>
              <a:t>Using Flexibility and Best practices</a:t>
            </a:r>
            <a:endParaRPr lang="en-US" b="1" dirty="0"/>
          </a:p>
        </p:txBody>
      </p:sp>
      <p:pic>
        <p:nvPicPr>
          <p:cNvPr id="1026" name="Picture 2" descr="http://www.mass.gov/resources/images/template/header-sea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9678" y="370076"/>
            <a:ext cx="1157286"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68569" y="533400"/>
            <a:ext cx="6096000" cy="892552"/>
          </a:xfrm>
          <a:prstGeom prst="rect">
            <a:avLst/>
          </a:prstGeom>
          <a:noFill/>
        </p:spPr>
        <p:txBody>
          <a:bodyPr wrap="square" rtlCol="0">
            <a:spAutoFit/>
          </a:bodyPr>
          <a:lstStyle/>
          <a:p>
            <a:pPr algn="ctr"/>
            <a:r>
              <a:rPr lang="en-US" sz="1600" b="1" dirty="0" smtClean="0"/>
              <a:t>MA Department of Development Services - Central/West</a:t>
            </a:r>
          </a:p>
          <a:p>
            <a:pPr algn="ctr"/>
            <a:r>
              <a:rPr lang="en-US" b="1" dirty="0" smtClean="0"/>
              <a:t>Regional Employment Services</a:t>
            </a:r>
          </a:p>
          <a:p>
            <a:pPr algn="ctr"/>
            <a:endParaRPr lang="en-US" b="1" dirty="0"/>
          </a:p>
        </p:txBody>
      </p:sp>
    </p:spTree>
    <p:extLst>
      <p:ext uri="{BB962C8B-B14F-4D97-AF65-F5344CB8AC3E}">
        <p14:creationId xmlns:p14="http://schemas.microsoft.com/office/powerpoint/2010/main" val="1054164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0989" y="1450730"/>
            <a:ext cx="3261411" cy="2031325"/>
          </a:xfrm>
          <a:prstGeom prst="rect">
            <a:avLst/>
          </a:prstGeom>
          <a:noFill/>
        </p:spPr>
        <p:txBody>
          <a:bodyPr wrap="square" rtlCol="0">
            <a:spAutoFit/>
          </a:bodyPr>
          <a:lstStyle/>
          <a:p>
            <a:r>
              <a:rPr lang="en-US" dirty="0" smtClean="0"/>
              <a:t>Marty ‘s story……</a:t>
            </a:r>
          </a:p>
          <a:p>
            <a:endParaRPr lang="en-US" dirty="0"/>
          </a:p>
          <a:p>
            <a:endParaRPr lang="en-US" dirty="0" smtClean="0"/>
          </a:p>
          <a:p>
            <a:r>
              <a:rPr lang="en-US" dirty="0" smtClean="0"/>
              <a:t>PT	        FT </a:t>
            </a:r>
          </a:p>
          <a:p>
            <a:endParaRPr lang="en-US" dirty="0" smtClean="0"/>
          </a:p>
          <a:p>
            <a:endParaRPr lang="en-US" dirty="0"/>
          </a:p>
          <a:p>
            <a:r>
              <a:rPr lang="en-US" dirty="0" smtClean="0"/>
              <a:t>Jim’s story……</a:t>
            </a:r>
            <a:endParaRPr lang="en-US" dirty="0"/>
          </a:p>
        </p:txBody>
      </p:sp>
      <p:sp>
        <p:nvSpPr>
          <p:cNvPr id="4" name="TextBox 3"/>
          <p:cNvSpPr txBox="1"/>
          <p:nvPr/>
        </p:nvSpPr>
        <p:spPr>
          <a:xfrm>
            <a:off x="4442254" y="1450728"/>
            <a:ext cx="4244546" cy="3323987"/>
          </a:xfrm>
          <a:prstGeom prst="rect">
            <a:avLst/>
          </a:prstGeom>
          <a:noFill/>
        </p:spPr>
        <p:txBody>
          <a:bodyPr wrap="square" rtlCol="0">
            <a:spAutoFit/>
          </a:bodyPr>
          <a:lstStyle/>
          <a:p>
            <a:r>
              <a:rPr lang="en-US" dirty="0" smtClean="0"/>
              <a:t>Tim’s story……</a:t>
            </a:r>
          </a:p>
          <a:p>
            <a:endParaRPr lang="en-US" dirty="0"/>
          </a:p>
          <a:p>
            <a:endParaRPr lang="en-US" dirty="0" smtClean="0"/>
          </a:p>
          <a:p>
            <a:endParaRPr lang="en-US" dirty="0"/>
          </a:p>
          <a:p>
            <a:endParaRPr lang="en-US" dirty="0" smtClean="0"/>
          </a:p>
          <a:p>
            <a:r>
              <a:rPr lang="en-US" dirty="0" smtClean="0"/>
              <a:t>	       </a:t>
            </a:r>
            <a:r>
              <a:rPr lang="en-US" sz="1200" dirty="0" smtClean="0"/>
              <a:t>Flex route</a:t>
            </a:r>
            <a:endParaRPr lang="en-US" sz="1200" dirty="0"/>
          </a:p>
          <a:p>
            <a:r>
              <a:rPr lang="en-US" dirty="0" smtClean="0"/>
              <a:t>Jen’s story……..</a:t>
            </a:r>
          </a:p>
          <a:p>
            <a:endParaRPr lang="en-US" dirty="0"/>
          </a:p>
          <a:p>
            <a:endParaRPr lang="en-US" dirty="0" smtClean="0"/>
          </a:p>
          <a:p>
            <a:endParaRPr lang="en-US" dirty="0"/>
          </a:p>
          <a:p>
            <a:r>
              <a:rPr lang="en-US" dirty="0" smtClean="0"/>
              <a:t>		        </a:t>
            </a:r>
          </a:p>
          <a:p>
            <a:r>
              <a:rPr lang="en-US" sz="1200" dirty="0"/>
              <a:t>	</a:t>
            </a:r>
            <a:r>
              <a:rPr lang="en-US" sz="1200" dirty="0" smtClean="0"/>
              <a:t>	                Shared Living Provider</a:t>
            </a:r>
            <a:endParaRPr lang="en-US" dirty="0"/>
          </a:p>
        </p:txBody>
      </p:sp>
      <p:pic>
        <p:nvPicPr>
          <p:cNvPr id="1033" name="Picture 9" descr="Image result for crosswal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5801" y="1873267"/>
            <a:ext cx="533400" cy="5357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ctr"/>
            <a:r>
              <a:rPr lang="en-US" b="1" dirty="0" smtClean="0"/>
              <a:t>RES in action</a:t>
            </a:r>
            <a:endParaRPr lang="en-US" b="1" dirty="0"/>
          </a:p>
        </p:txBody>
      </p:sp>
      <p:grpSp>
        <p:nvGrpSpPr>
          <p:cNvPr id="24" name="Group 23"/>
          <p:cNvGrpSpPr/>
          <p:nvPr/>
        </p:nvGrpSpPr>
        <p:grpSpPr>
          <a:xfrm>
            <a:off x="985093" y="3694184"/>
            <a:ext cx="2389704" cy="1080531"/>
            <a:chOff x="963096" y="3973589"/>
            <a:chExt cx="2389704" cy="1080531"/>
          </a:xfrm>
        </p:grpSpPr>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0747" y="4496008"/>
              <a:ext cx="492053" cy="408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5515" y="4434486"/>
              <a:ext cx="826179" cy="619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3096" y="4020267"/>
              <a:ext cx="729516" cy="541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68397" y="3973589"/>
              <a:ext cx="846392" cy="634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 name="AutoShape 6" descr="Image result for toyota coroll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 name="Elbow Connector 9"/>
          <p:cNvCxnSpPr/>
          <p:nvPr/>
        </p:nvCxnSpPr>
        <p:spPr>
          <a:xfrm>
            <a:off x="5432725" y="2149663"/>
            <a:ext cx="1571861" cy="408588"/>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1035"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84143" y="3790237"/>
            <a:ext cx="853020" cy="500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15"/>
          <p:cNvGrpSpPr/>
          <p:nvPr/>
        </p:nvGrpSpPr>
        <p:grpSpPr>
          <a:xfrm>
            <a:off x="2635029" y="2059317"/>
            <a:ext cx="1309482" cy="736321"/>
            <a:chOff x="2760900" y="1666382"/>
            <a:chExt cx="1309482" cy="736321"/>
          </a:xfrm>
        </p:grpSpPr>
        <p:pic>
          <p:nvPicPr>
            <p:cNvPr id="1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19308" y="1666382"/>
              <a:ext cx="924184" cy="519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60900" y="1861087"/>
              <a:ext cx="358408" cy="358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19308" y="2141157"/>
              <a:ext cx="951074" cy="261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81343" y="2433272"/>
            <a:ext cx="685800" cy="513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 name="Group 21"/>
          <p:cNvGrpSpPr/>
          <p:nvPr/>
        </p:nvGrpSpPr>
        <p:grpSpPr>
          <a:xfrm>
            <a:off x="1180130" y="2257022"/>
            <a:ext cx="988267" cy="424293"/>
            <a:chOff x="1180130" y="1983692"/>
            <a:chExt cx="988267" cy="424293"/>
          </a:xfrm>
        </p:grpSpPr>
        <p:pic>
          <p:nvPicPr>
            <p:cNvPr id="1038" name="Picture 1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94310" y="1983692"/>
              <a:ext cx="424293" cy="424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ight Arrow 16"/>
            <p:cNvSpPr/>
            <p:nvPr/>
          </p:nvSpPr>
          <p:spPr>
            <a:xfrm>
              <a:off x="1180130" y="2095983"/>
              <a:ext cx="163999" cy="16104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2004398" y="2095983"/>
              <a:ext cx="163999" cy="16104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04586" y="2257022"/>
            <a:ext cx="723057" cy="723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315623" y="3760857"/>
            <a:ext cx="824039" cy="674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711031" y="3772887"/>
            <a:ext cx="942940" cy="518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quot;No&quot; Symbol 22"/>
          <p:cNvSpPr/>
          <p:nvPr/>
        </p:nvSpPr>
        <p:spPr>
          <a:xfrm>
            <a:off x="5881343" y="3482055"/>
            <a:ext cx="1134281" cy="1139433"/>
          </a:xfrm>
          <a:prstGeom prst="noSmoking">
            <a:avLst/>
          </a:prstGeom>
          <a:solidFill>
            <a:srgbClr val="FF0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3707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772400" cy="1143000"/>
          </a:xfrm>
        </p:spPr>
        <p:txBody>
          <a:bodyPr/>
          <a:lstStyle/>
          <a:p>
            <a:pPr algn="ctr"/>
            <a:r>
              <a:rPr lang="en-US" b="1" dirty="0" smtClean="0"/>
              <a:t>Activity</a:t>
            </a:r>
            <a:endParaRPr lang="en-US" b="1" dirty="0"/>
          </a:p>
        </p:txBody>
      </p:sp>
      <p:sp>
        <p:nvSpPr>
          <p:cNvPr id="4" name="TextBox 3"/>
          <p:cNvSpPr txBox="1"/>
          <p:nvPr/>
        </p:nvSpPr>
        <p:spPr>
          <a:xfrm>
            <a:off x="152400" y="1828800"/>
            <a:ext cx="8839200" cy="2400657"/>
          </a:xfrm>
          <a:prstGeom prst="rect">
            <a:avLst/>
          </a:prstGeom>
          <a:noFill/>
        </p:spPr>
        <p:txBody>
          <a:bodyPr wrap="square" rtlCol="0">
            <a:spAutoFit/>
          </a:bodyPr>
          <a:lstStyle/>
          <a:p>
            <a:pPr algn="ctr"/>
            <a:r>
              <a:rPr lang="en-US" sz="3000" b="1" dirty="0" smtClean="0"/>
              <a:t>Based on what we have discussed, what would be something you would change (if anything) that you currently do?</a:t>
            </a:r>
          </a:p>
          <a:p>
            <a:pPr algn="ctr"/>
            <a:endParaRPr lang="en-US" sz="3000" b="1" dirty="0" smtClean="0"/>
          </a:p>
          <a:p>
            <a:pPr algn="ctr"/>
            <a:r>
              <a:rPr lang="en-US" sz="3000" b="1" dirty="0" smtClean="0"/>
              <a:t>What do you do well that others could replicate?</a:t>
            </a:r>
            <a:endParaRPr lang="en-US" sz="3000" b="1" dirty="0"/>
          </a:p>
        </p:txBody>
      </p:sp>
    </p:spTree>
    <p:extLst>
      <p:ext uri="{BB962C8B-B14F-4D97-AF65-F5344CB8AC3E}">
        <p14:creationId xmlns:p14="http://schemas.microsoft.com/office/powerpoint/2010/main" val="17158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Ending thoughts</a:t>
            </a:r>
            <a:endParaRPr lang="en-US" b="1" dirty="0"/>
          </a:p>
        </p:txBody>
      </p:sp>
      <p:sp>
        <p:nvSpPr>
          <p:cNvPr id="3" name="TextBox 2"/>
          <p:cNvSpPr txBox="1"/>
          <p:nvPr/>
        </p:nvSpPr>
        <p:spPr>
          <a:xfrm>
            <a:off x="990600" y="1752600"/>
            <a:ext cx="6934200" cy="2554545"/>
          </a:xfrm>
          <a:prstGeom prst="rect">
            <a:avLst/>
          </a:prstGeom>
          <a:noFill/>
        </p:spPr>
        <p:txBody>
          <a:bodyPr wrap="square" rtlCol="0">
            <a:spAutoFit/>
          </a:bodyPr>
          <a:lstStyle/>
          <a:p>
            <a:pPr algn="ctr"/>
            <a:r>
              <a:rPr lang="en-US" sz="3200" b="1" dirty="0" smtClean="0"/>
              <a:t>What would be </a:t>
            </a:r>
            <a:r>
              <a:rPr lang="en-US" sz="3200" b="1" dirty="0"/>
              <a:t>your </a:t>
            </a:r>
            <a:r>
              <a:rPr lang="en-US" sz="3200" b="1" dirty="0" smtClean="0"/>
              <a:t>slogan for the individuals you serve to describe their lives? </a:t>
            </a:r>
          </a:p>
          <a:p>
            <a:pPr algn="ctr"/>
            <a:endParaRPr lang="en-US" sz="3200" b="1" dirty="0"/>
          </a:p>
          <a:p>
            <a:pPr algn="ctr"/>
            <a:r>
              <a:rPr lang="en-US" sz="3200" b="1" dirty="0" smtClean="0"/>
              <a:t>What would they like it to be?... </a:t>
            </a:r>
            <a:endParaRPr lang="en-US" sz="3200" b="1" dirty="0"/>
          </a:p>
        </p:txBody>
      </p:sp>
    </p:spTree>
    <p:extLst>
      <p:ext uri="{BB962C8B-B14F-4D97-AF65-F5344CB8AC3E}">
        <p14:creationId xmlns:p14="http://schemas.microsoft.com/office/powerpoint/2010/main" val="136259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Contact/Resources</a:t>
            </a:r>
            <a:endParaRPr lang="en-US" b="1" dirty="0"/>
          </a:p>
        </p:txBody>
      </p:sp>
      <p:sp>
        <p:nvSpPr>
          <p:cNvPr id="3" name="TextBox 2"/>
          <p:cNvSpPr txBox="1"/>
          <p:nvPr/>
        </p:nvSpPr>
        <p:spPr>
          <a:xfrm>
            <a:off x="304800" y="1371600"/>
            <a:ext cx="8686800" cy="4339650"/>
          </a:xfrm>
          <a:prstGeom prst="rect">
            <a:avLst/>
          </a:prstGeom>
          <a:noFill/>
        </p:spPr>
        <p:txBody>
          <a:bodyPr wrap="square" rtlCol="0">
            <a:spAutoFit/>
          </a:bodyPr>
          <a:lstStyle/>
          <a:p>
            <a:r>
              <a:rPr lang="en-US" sz="2000" b="1" dirty="0" smtClean="0"/>
              <a:t>Susan Banks:  </a:t>
            </a:r>
            <a:r>
              <a:rPr lang="en-US" sz="2000" b="1" dirty="0" smtClean="0">
                <a:hlinkClick r:id="rId2"/>
              </a:rPr>
              <a:t>Susan.Banks@Massmail.State.MA.US</a:t>
            </a:r>
            <a:endParaRPr lang="en-US" sz="2000" b="1" dirty="0" smtClean="0"/>
          </a:p>
          <a:p>
            <a:r>
              <a:rPr lang="en-US" sz="2000" b="1" dirty="0" smtClean="0"/>
              <a:t>Michael Forest:  </a:t>
            </a:r>
            <a:r>
              <a:rPr lang="en-US" sz="2000" b="1" dirty="0" smtClean="0">
                <a:hlinkClick r:id="rId3"/>
              </a:rPr>
              <a:t>Michael.Forest@Massmail.State.MA.US</a:t>
            </a:r>
            <a:endParaRPr lang="en-US" sz="2000" b="1" dirty="0" smtClean="0"/>
          </a:p>
          <a:p>
            <a:r>
              <a:rPr lang="en-US" sz="2000" b="1" dirty="0" smtClean="0"/>
              <a:t>Lisa Aromando-Smith:  </a:t>
            </a:r>
            <a:r>
              <a:rPr lang="en-US" sz="2000" b="1" dirty="0" smtClean="0">
                <a:hlinkClick r:id="rId4"/>
              </a:rPr>
              <a:t>Lisa.Aromando-Smith@Massmail.State.MA.US</a:t>
            </a:r>
            <a:endParaRPr lang="en-US" sz="2000" b="1" dirty="0" smtClean="0"/>
          </a:p>
          <a:p>
            <a:endParaRPr lang="en-US" sz="2000" b="1" dirty="0" smtClean="0"/>
          </a:p>
          <a:p>
            <a:endParaRPr lang="en-US" sz="2000" b="1" dirty="0" smtClean="0"/>
          </a:p>
          <a:p>
            <a:r>
              <a:rPr lang="en-US" sz="2000" b="1" u="sng" dirty="0" smtClean="0"/>
              <a:t>Resources:</a:t>
            </a:r>
          </a:p>
          <a:p>
            <a:r>
              <a:rPr lang="en-US" sz="2000" b="1" dirty="0">
                <a:hlinkClick r:id="rId5"/>
              </a:rPr>
              <a:t>http://employmentfirstma.org</a:t>
            </a:r>
            <a:r>
              <a:rPr lang="en-US" sz="2000" b="1" dirty="0" smtClean="0">
                <a:hlinkClick r:id="rId5"/>
              </a:rPr>
              <a:t>/</a:t>
            </a:r>
            <a:r>
              <a:rPr lang="en-US" sz="2000" b="1" dirty="0" smtClean="0"/>
              <a:t> (MA </a:t>
            </a:r>
            <a:r>
              <a:rPr lang="en-US" sz="2000" b="1" dirty="0" err="1" smtClean="0"/>
              <a:t>EmploymentfFirst</a:t>
            </a:r>
            <a:r>
              <a:rPr lang="en-US" sz="2000" b="1" dirty="0"/>
              <a:t>)</a:t>
            </a:r>
            <a:endParaRPr lang="en-US" sz="2000" b="1" dirty="0" smtClean="0"/>
          </a:p>
          <a:p>
            <a:r>
              <a:rPr lang="en-US" sz="2000" b="1" dirty="0">
                <a:hlinkClick r:id="rId6"/>
              </a:rPr>
              <a:t>http://ddslearning.com</a:t>
            </a:r>
            <a:r>
              <a:rPr lang="en-US" sz="2000" b="1" dirty="0" smtClean="0">
                <a:hlinkClick r:id="rId6"/>
              </a:rPr>
              <a:t>/</a:t>
            </a:r>
            <a:r>
              <a:rPr lang="en-US" sz="2000" b="1" dirty="0" smtClean="0"/>
              <a:t> (MA DDS trainings)</a:t>
            </a:r>
          </a:p>
          <a:p>
            <a:r>
              <a:rPr lang="en-US" sz="2000" b="1" dirty="0">
                <a:hlinkClick r:id="rId7"/>
              </a:rPr>
              <a:t>http://www.communityinclusion.org</a:t>
            </a:r>
            <a:r>
              <a:rPr lang="en-US" sz="2000" b="1" dirty="0" smtClean="0">
                <a:hlinkClick r:id="rId7"/>
              </a:rPr>
              <a:t>/</a:t>
            </a:r>
            <a:r>
              <a:rPr lang="en-US" sz="2000" b="1" dirty="0" smtClean="0"/>
              <a:t> (ICI)</a:t>
            </a:r>
          </a:p>
          <a:p>
            <a:r>
              <a:rPr lang="en-US" sz="2000" b="1" dirty="0">
                <a:hlinkClick r:id="rId8"/>
              </a:rPr>
              <a:t>http://</a:t>
            </a:r>
            <a:r>
              <a:rPr lang="en-US" sz="2000" b="1" dirty="0" smtClean="0">
                <a:hlinkClick r:id="rId8"/>
              </a:rPr>
              <a:t>lmi2.detma.org/lmi/employers.asp</a:t>
            </a:r>
            <a:r>
              <a:rPr lang="en-US" sz="2000" b="1" dirty="0" smtClean="0"/>
              <a:t> (</a:t>
            </a:r>
            <a:r>
              <a:rPr lang="en-US" sz="2000" b="1" dirty="0"/>
              <a:t>MA </a:t>
            </a:r>
            <a:r>
              <a:rPr lang="en-US" sz="2000" b="1" dirty="0" smtClean="0"/>
              <a:t>Labor and Workforce Development- Employer Locator)</a:t>
            </a:r>
          </a:p>
          <a:p>
            <a:r>
              <a:rPr lang="en-US" sz="2000" b="1" dirty="0">
                <a:hlinkClick r:id="rId9"/>
              </a:rPr>
              <a:t>http://www.beneplan.org</a:t>
            </a:r>
            <a:r>
              <a:rPr lang="en-US" sz="2000" b="1" dirty="0" smtClean="0">
                <a:hlinkClick r:id="rId9"/>
              </a:rPr>
              <a:t>/</a:t>
            </a:r>
            <a:r>
              <a:rPr lang="en-US" sz="2000" b="1" dirty="0" smtClean="0"/>
              <a:t> (MA </a:t>
            </a:r>
            <a:r>
              <a:rPr lang="en-US" sz="2000" b="1" dirty="0" err="1" smtClean="0"/>
              <a:t>BenePLAN</a:t>
            </a:r>
            <a:r>
              <a:rPr lang="en-US" sz="2000" b="1" dirty="0" smtClean="0"/>
              <a:t>)</a:t>
            </a:r>
          </a:p>
          <a:p>
            <a:endParaRPr lang="en-US" dirty="0"/>
          </a:p>
          <a:p>
            <a:endParaRPr lang="en-US" dirty="0"/>
          </a:p>
        </p:txBody>
      </p:sp>
    </p:spTree>
    <p:extLst>
      <p:ext uri="{BB962C8B-B14F-4D97-AF65-F5344CB8AC3E}">
        <p14:creationId xmlns:p14="http://schemas.microsoft.com/office/powerpoint/2010/main" val="16171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Presentation objectives</a:t>
            </a:r>
            <a:endParaRPr lang="en-US" b="1" dirty="0"/>
          </a:p>
        </p:txBody>
      </p:sp>
      <p:sp>
        <p:nvSpPr>
          <p:cNvPr id="3" name="TextBox 2"/>
          <p:cNvSpPr txBox="1"/>
          <p:nvPr/>
        </p:nvSpPr>
        <p:spPr>
          <a:xfrm>
            <a:off x="685800" y="1295400"/>
            <a:ext cx="7315200" cy="3108543"/>
          </a:xfrm>
          <a:prstGeom prst="rect">
            <a:avLst/>
          </a:prstGeom>
          <a:noFill/>
        </p:spPr>
        <p:txBody>
          <a:bodyPr wrap="square" rtlCol="0">
            <a:spAutoFit/>
          </a:bodyPr>
          <a:lstStyle/>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sz="2000" b="1" dirty="0" smtClean="0"/>
              <a:t>Importance of flexibility in employment staff expectations</a:t>
            </a:r>
          </a:p>
          <a:p>
            <a:pPr marL="285750" indent="-285750">
              <a:buFont typeface="Wingdings" panose="05000000000000000000" pitchFamily="2" charset="2"/>
              <a:buChar char="v"/>
            </a:pPr>
            <a:endParaRPr lang="en-US" sz="2000" b="1" dirty="0"/>
          </a:p>
          <a:p>
            <a:pPr marL="742950" lvl="1" indent="-285750">
              <a:buFont typeface="Wingdings" panose="05000000000000000000" pitchFamily="2" charset="2"/>
              <a:buChar char="v"/>
            </a:pPr>
            <a:r>
              <a:rPr lang="en-US" sz="2000" b="1" dirty="0" smtClean="0"/>
              <a:t>Job descriptions</a:t>
            </a:r>
          </a:p>
          <a:p>
            <a:pPr marL="742950" lvl="1" indent="-285750">
              <a:buFont typeface="Wingdings" panose="05000000000000000000" pitchFamily="2" charset="2"/>
              <a:buChar char="v"/>
            </a:pPr>
            <a:endParaRPr lang="en-US" sz="2000" b="1" dirty="0" smtClean="0"/>
          </a:p>
          <a:p>
            <a:pPr marL="285750" indent="-285750">
              <a:buFont typeface="Wingdings" panose="05000000000000000000" pitchFamily="2" charset="2"/>
              <a:buChar char="v"/>
            </a:pPr>
            <a:r>
              <a:rPr lang="en-US" sz="2000" b="1" dirty="0"/>
              <a:t>S</a:t>
            </a:r>
            <a:r>
              <a:rPr lang="en-US" sz="2000" b="1" dirty="0" smtClean="0"/>
              <a:t>trategies for facilitating independence and using natural supports</a:t>
            </a:r>
          </a:p>
          <a:p>
            <a:pPr marL="285750" indent="-285750">
              <a:buFont typeface="Wingdings" panose="05000000000000000000" pitchFamily="2" charset="2"/>
              <a:buChar char="v"/>
            </a:pPr>
            <a:endParaRPr lang="en-US" sz="2000" b="1" dirty="0"/>
          </a:p>
          <a:p>
            <a:pPr marL="285750" indent="-285750">
              <a:buFont typeface="Wingdings" panose="05000000000000000000" pitchFamily="2" charset="2"/>
              <a:buChar char="v"/>
            </a:pPr>
            <a:r>
              <a:rPr lang="en-US" sz="2000" b="1" dirty="0" smtClean="0"/>
              <a:t>Cross agency collaboration for employment success</a:t>
            </a:r>
          </a:p>
          <a:p>
            <a:endParaRPr lang="en-US" dirty="0"/>
          </a:p>
        </p:txBody>
      </p:sp>
      <p:pic>
        <p:nvPicPr>
          <p:cNvPr id="2050" name="Picture 2" descr="Image result for handsha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433" y="4038600"/>
            <a:ext cx="2333368" cy="15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956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75331"/>
            <a:ext cx="1370058" cy="1384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pPr algn="ctr"/>
            <a:r>
              <a:rPr lang="en-US" b="1" dirty="0" smtClean="0"/>
              <a:t>Ice Breaker</a:t>
            </a:r>
            <a:endParaRPr lang="en-US" b="1" dirty="0"/>
          </a:p>
        </p:txBody>
      </p:sp>
      <p:sp>
        <p:nvSpPr>
          <p:cNvPr id="3" name="TextBox 2"/>
          <p:cNvSpPr txBox="1"/>
          <p:nvPr/>
        </p:nvSpPr>
        <p:spPr>
          <a:xfrm>
            <a:off x="1371600" y="2209800"/>
            <a:ext cx="6477000" cy="1200329"/>
          </a:xfrm>
          <a:prstGeom prst="rect">
            <a:avLst/>
          </a:prstGeom>
          <a:noFill/>
        </p:spPr>
        <p:txBody>
          <a:bodyPr wrap="square" rtlCol="0">
            <a:spAutoFit/>
          </a:bodyPr>
          <a:lstStyle/>
          <a:p>
            <a:pPr algn="ctr"/>
            <a:r>
              <a:rPr lang="en-US" sz="3600" dirty="0" smtClean="0"/>
              <a:t>If you were to </a:t>
            </a:r>
            <a:r>
              <a:rPr lang="en-US" sz="3600" i="1" u="sng" dirty="0" smtClean="0"/>
              <a:t>create a slogan</a:t>
            </a:r>
            <a:r>
              <a:rPr lang="en-US" sz="3600" dirty="0" smtClean="0"/>
              <a:t> for your life, what would it be?</a:t>
            </a:r>
            <a:endParaRPr lang="en-US" sz="3600" dirty="0"/>
          </a:p>
        </p:txBody>
      </p:sp>
      <p:sp>
        <p:nvSpPr>
          <p:cNvPr id="4" name="AutoShape 2" descr="Image result for just do 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613278"/>
            <a:ext cx="2209800" cy="1237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609600"/>
            <a:ext cx="1614487" cy="1209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273140"/>
            <a:ext cx="2202547" cy="1441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7726" y="3593826"/>
            <a:ext cx="1456841"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descr="Image result for pain is weakness leaving the bod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4232022"/>
            <a:ext cx="1632438" cy="1632439"/>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510" y="592015"/>
            <a:ext cx="1526489" cy="1526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9739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Mission statement</a:t>
            </a:r>
            <a:endParaRPr lang="en-US" b="1" dirty="0"/>
          </a:p>
        </p:txBody>
      </p:sp>
      <p:sp>
        <p:nvSpPr>
          <p:cNvPr id="3" name="TextBox 2"/>
          <p:cNvSpPr txBox="1"/>
          <p:nvPr/>
        </p:nvSpPr>
        <p:spPr>
          <a:xfrm>
            <a:off x="615461" y="1676400"/>
            <a:ext cx="7620000" cy="2800767"/>
          </a:xfrm>
          <a:prstGeom prst="rect">
            <a:avLst/>
          </a:prstGeom>
          <a:noFill/>
        </p:spPr>
        <p:txBody>
          <a:bodyPr wrap="square" rtlCol="0">
            <a:spAutoFit/>
          </a:bodyPr>
          <a:lstStyle/>
          <a:p>
            <a:pPr algn="just"/>
            <a:r>
              <a:rPr lang="en-US" sz="2000" b="1" dirty="0"/>
              <a:t>REGIONAL EMPLOYMENT SERVICES CENTRAL/WEST IS COMPOSED OF PEOPLE DEDICATED TO CREATING, IN PARTNERSHIP WITH OTHERS, INNOVATIVE AND GENUINE EMPLOYMENT OPPORTUNITIES FOR INDIVIDUALS WITH INTELLECTUAL CHALLENGES AND OTHER DISABILITIES.  THE GOAL IS FOR INDIVIDUALS TO PARTICIPATE FULLY IN THEIR COMMUNITIES AS CONTRIBUTING MEMBERS OF THE WORK FORCE</a:t>
            </a:r>
            <a:r>
              <a:rPr lang="en-US" sz="2000" b="1" dirty="0" smtClean="0"/>
              <a:t>.</a:t>
            </a:r>
          </a:p>
          <a:p>
            <a:pPr algn="just"/>
            <a:endParaRPr lang="en-US" sz="1600" b="1" dirty="0"/>
          </a:p>
        </p:txBody>
      </p:sp>
    </p:spTree>
    <p:extLst>
      <p:ext uri="{BB962C8B-B14F-4D97-AF65-F5344CB8AC3E}">
        <p14:creationId xmlns:p14="http://schemas.microsoft.com/office/powerpoint/2010/main" val="2173554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52400"/>
            <a:ext cx="7772400" cy="1143000"/>
          </a:xfrm>
        </p:spPr>
        <p:txBody>
          <a:bodyPr/>
          <a:lstStyle/>
          <a:p>
            <a:pPr algn="ctr"/>
            <a:r>
              <a:rPr lang="en-US" b="1" dirty="0" smtClean="0"/>
              <a:t>RES Services</a:t>
            </a:r>
            <a:endParaRPr lang="en-US" b="1" dirty="0"/>
          </a:p>
        </p:txBody>
      </p:sp>
      <p:sp>
        <p:nvSpPr>
          <p:cNvPr id="3" name="TextBox 2"/>
          <p:cNvSpPr txBox="1"/>
          <p:nvPr/>
        </p:nvSpPr>
        <p:spPr>
          <a:xfrm>
            <a:off x="228600" y="1066800"/>
            <a:ext cx="8763000" cy="4539704"/>
          </a:xfrm>
          <a:prstGeom prst="rect">
            <a:avLst/>
          </a:prstGeom>
          <a:noFill/>
        </p:spPr>
        <p:txBody>
          <a:bodyPr wrap="square" numCol="2" rtlCol="0">
            <a:spAutoFit/>
          </a:bodyPr>
          <a:lstStyle/>
          <a:p>
            <a:r>
              <a:rPr lang="en-US" sz="1700" b="1" i="1" dirty="0"/>
              <a:t>Employment </a:t>
            </a:r>
            <a:r>
              <a:rPr lang="en-US" sz="1700" b="1" i="1" dirty="0" smtClean="0"/>
              <a:t>Counseling</a:t>
            </a:r>
          </a:p>
          <a:p>
            <a:endParaRPr lang="en-US" sz="1700" b="1" i="1" dirty="0"/>
          </a:p>
          <a:p>
            <a:r>
              <a:rPr lang="en-US" sz="1700" b="1" i="1" dirty="0" smtClean="0"/>
              <a:t>Situational Assessments&amp; Evaluations</a:t>
            </a:r>
          </a:p>
          <a:p>
            <a:endParaRPr lang="en-US" sz="1700" b="1" i="1" dirty="0" smtClean="0"/>
          </a:p>
          <a:p>
            <a:r>
              <a:rPr lang="en-US" sz="1700" b="1" i="1" dirty="0" smtClean="0"/>
              <a:t>Development of Résumés &amp; Career Plans</a:t>
            </a:r>
          </a:p>
          <a:p>
            <a:endParaRPr lang="en-US" sz="1700" b="1" i="1" dirty="0" smtClean="0"/>
          </a:p>
          <a:p>
            <a:r>
              <a:rPr lang="en-US" sz="1700" b="1" i="1" dirty="0" smtClean="0"/>
              <a:t>Assistance with Determining Training</a:t>
            </a:r>
          </a:p>
          <a:p>
            <a:r>
              <a:rPr lang="en-US" sz="1700" b="1" i="1" dirty="0" smtClean="0"/>
              <a:t>Needs &amp; Educational Coaching</a:t>
            </a:r>
          </a:p>
          <a:p>
            <a:endParaRPr lang="en-US" sz="1700" b="1" i="1" dirty="0" smtClean="0"/>
          </a:p>
          <a:p>
            <a:r>
              <a:rPr lang="en-US" sz="1700" b="1" i="1" dirty="0" smtClean="0"/>
              <a:t>Authorization of Adaptive Work Devices</a:t>
            </a:r>
          </a:p>
          <a:p>
            <a:endParaRPr lang="en-US" sz="1700" b="1" i="1" dirty="0" smtClean="0"/>
          </a:p>
          <a:p>
            <a:r>
              <a:rPr lang="en-US" sz="1700" b="1" i="1" dirty="0" smtClean="0"/>
              <a:t>First Aid &amp; CPR Training Needs for Individuals Interested in Child/Health Care</a:t>
            </a:r>
          </a:p>
          <a:p>
            <a:endParaRPr lang="en-US" sz="1700" b="1" i="1" dirty="0" smtClean="0"/>
          </a:p>
          <a:p>
            <a:r>
              <a:rPr lang="en-US" sz="1700" b="1" i="1" dirty="0" smtClean="0"/>
              <a:t>Job Development</a:t>
            </a:r>
          </a:p>
          <a:p>
            <a:endParaRPr lang="en-US" sz="1700" b="1" i="1" dirty="0" smtClean="0"/>
          </a:p>
          <a:p>
            <a:r>
              <a:rPr lang="en-US" sz="1700" b="1" dirty="0" smtClean="0"/>
              <a:t> </a:t>
            </a:r>
          </a:p>
          <a:p>
            <a:r>
              <a:rPr lang="en-US" sz="1700" b="1" i="1" dirty="0" smtClean="0"/>
              <a:t>Job Coaching/Retraining</a:t>
            </a:r>
          </a:p>
          <a:p>
            <a:endParaRPr lang="en-US" sz="1700" b="1" dirty="0" smtClean="0"/>
          </a:p>
          <a:p>
            <a:r>
              <a:rPr lang="en-US" sz="1700" b="1" dirty="0" smtClean="0"/>
              <a:t> </a:t>
            </a:r>
            <a:r>
              <a:rPr lang="en-US" sz="1700" b="1" i="1" dirty="0"/>
              <a:t>Monitoring </a:t>
            </a:r>
            <a:r>
              <a:rPr lang="en-US" sz="1700" b="1" i="1" dirty="0" smtClean="0"/>
              <a:t>and reporting for Benefits</a:t>
            </a:r>
          </a:p>
          <a:p>
            <a:endParaRPr lang="en-US" sz="1700" b="1" i="1" dirty="0"/>
          </a:p>
          <a:p>
            <a:r>
              <a:rPr lang="en-US" sz="1700" b="1" i="1" dirty="0" smtClean="0"/>
              <a:t>Follow Along/Long-Term Supports</a:t>
            </a:r>
            <a:endParaRPr lang="en-US" sz="1700" b="1" i="1" dirty="0"/>
          </a:p>
          <a:p>
            <a:endParaRPr lang="en-US" sz="1700" b="1" i="1" dirty="0" smtClean="0"/>
          </a:p>
          <a:p>
            <a:r>
              <a:rPr lang="en-US" sz="1700" b="1" i="1" dirty="0" smtClean="0"/>
              <a:t>Human </a:t>
            </a:r>
            <a:r>
              <a:rPr lang="en-US" sz="1700" b="1" i="1" dirty="0"/>
              <a:t>Rights </a:t>
            </a:r>
            <a:r>
              <a:rPr lang="en-US" sz="1700" b="1" i="1" dirty="0" smtClean="0"/>
              <a:t>Training for </a:t>
            </a:r>
            <a:r>
              <a:rPr lang="en-US" sz="1700" b="1" i="1" dirty="0"/>
              <a:t>Individuals &amp;</a:t>
            </a:r>
          </a:p>
          <a:p>
            <a:r>
              <a:rPr lang="en-US" sz="1700" b="1" i="1" dirty="0" smtClean="0"/>
              <a:t>Families</a:t>
            </a:r>
            <a:endParaRPr lang="en-US" sz="1700" b="1" i="1" dirty="0"/>
          </a:p>
          <a:p>
            <a:r>
              <a:rPr lang="en-US" sz="1700" b="1" dirty="0" smtClean="0"/>
              <a:t> </a:t>
            </a:r>
          </a:p>
          <a:p>
            <a:r>
              <a:rPr lang="en-US" sz="1700" b="1" i="1" dirty="0" smtClean="0"/>
              <a:t>Crisis </a:t>
            </a:r>
            <a:r>
              <a:rPr lang="en-US" sz="1700" b="1" i="1" dirty="0"/>
              <a:t>Intervention</a:t>
            </a:r>
          </a:p>
          <a:p>
            <a:endParaRPr lang="en-US" sz="1700" b="1" dirty="0" smtClean="0"/>
          </a:p>
          <a:p>
            <a:r>
              <a:rPr lang="en-US" sz="1700" b="1" i="1" dirty="0" smtClean="0"/>
              <a:t>Ongoing Training (computer</a:t>
            </a:r>
            <a:r>
              <a:rPr lang="en-US" sz="1700" b="1" i="1" dirty="0"/>
              <a:t>, job skills, fire</a:t>
            </a:r>
          </a:p>
          <a:p>
            <a:r>
              <a:rPr lang="en-US" sz="1700" b="1" i="1" dirty="0"/>
              <a:t> </a:t>
            </a:r>
            <a:r>
              <a:rPr lang="en-US" sz="1700" b="1" i="1" dirty="0" smtClean="0"/>
              <a:t>safety</a:t>
            </a:r>
            <a:r>
              <a:rPr lang="en-US" sz="1700" b="1" i="1" dirty="0"/>
              <a:t>)</a:t>
            </a:r>
          </a:p>
          <a:p>
            <a:r>
              <a:rPr lang="en-US" sz="1700" b="1" dirty="0" smtClean="0"/>
              <a:t> </a:t>
            </a:r>
          </a:p>
          <a:p>
            <a:r>
              <a:rPr lang="en-US" sz="1700" b="1" i="1" dirty="0" smtClean="0"/>
              <a:t>Other </a:t>
            </a:r>
            <a:r>
              <a:rPr lang="en-US" sz="1700" b="1" i="1" dirty="0"/>
              <a:t>Areas of </a:t>
            </a:r>
            <a:r>
              <a:rPr lang="en-US" sz="1700" b="1" i="1" dirty="0" smtClean="0"/>
              <a:t>Support: (</a:t>
            </a:r>
            <a:r>
              <a:rPr lang="en-US" sz="1700" b="1" i="1" dirty="0"/>
              <a:t>family issues, </a:t>
            </a:r>
            <a:r>
              <a:rPr lang="en-US" sz="1700" b="1" i="1" dirty="0" smtClean="0"/>
              <a:t>health</a:t>
            </a:r>
            <a:r>
              <a:rPr lang="en-US" sz="1600" b="1" i="1" dirty="0" smtClean="0"/>
              <a:t>)</a:t>
            </a:r>
            <a:endParaRPr lang="en-US" sz="1600" b="1" dirty="0"/>
          </a:p>
        </p:txBody>
      </p:sp>
    </p:spTree>
    <p:extLst>
      <p:ext uri="{BB962C8B-B14F-4D97-AF65-F5344CB8AC3E}">
        <p14:creationId xmlns:p14="http://schemas.microsoft.com/office/powerpoint/2010/main" val="3236542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6669" cy="1143000"/>
          </a:xfrm>
        </p:spPr>
        <p:txBody>
          <a:bodyPr>
            <a:normAutofit fontScale="90000"/>
          </a:bodyPr>
          <a:lstStyle/>
          <a:p>
            <a:pPr algn="ctr"/>
            <a:r>
              <a:rPr lang="en-US" sz="2700" b="1" dirty="0" smtClean="0"/>
              <a:t>Flexibility, Training, &amp; shared responsibility</a:t>
            </a:r>
            <a:br>
              <a:rPr lang="en-US" sz="2700" b="1" dirty="0" smtClean="0"/>
            </a:br>
            <a:r>
              <a:rPr lang="en-US" sz="2000" b="1" dirty="0" smtClean="0"/>
              <a:t>“our formula for success”</a:t>
            </a:r>
            <a:endParaRPr lang="en-US" sz="2000" b="1" dirty="0"/>
          </a:p>
        </p:txBody>
      </p:sp>
      <p:sp>
        <p:nvSpPr>
          <p:cNvPr id="5" name="TextBox 4"/>
          <p:cNvSpPr txBox="1"/>
          <p:nvPr/>
        </p:nvSpPr>
        <p:spPr>
          <a:xfrm>
            <a:off x="381000" y="914400"/>
            <a:ext cx="8305800" cy="4278094"/>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smtClean="0"/>
              <a:t>Key phrase in our job descriptions: </a:t>
            </a:r>
          </a:p>
          <a:p>
            <a:pPr marL="742950" lvl="1" indent="-285750">
              <a:buFont typeface="Wingdings" panose="05000000000000000000" pitchFamily="2" charset="2"/>
              <a:buChar char="v"/>
            </a:pPr>
            <a:r>
              <a:rPr lang="en-US" sz="1600" b="1" i="1" dirty="0" smtClean="0"/>
              <a:t>Flexibility required to  meet the needs of the program.</a:t>
            </a:r>
          </a:p>
          <a:p>
            <a:pPr marL="285750" indent="-285750">
              <a:buFont typeface="Wingdings" panose="05000000000000000000" pitchFamily="2" charset="2"/>
              <a:buChar char="v"/>
            </a:pPr>
            <a:endParaRPr lang="en-US" sz="1600" b="1" i="1" dirty="0" smtClean="0"/>
          </a:p>
          <a:p>
            <a:pPr marL="285750" indent="-285750">
              <a:buFont typeface="Wingdings" panose="05000000000000000000" pitchFamily="2" charset="2"/>
              <a:buChar char="v"/>
            </a:pPr>
            <a:r>
              <a:rPr lang="en-US" sz="1600" b="1" dirty="0" smtClean="0"/>
              <a:t>In response to the needs of our individuals, RES realized early on that staff flexibility in hours and roles was an essential element of support.</a:t>
            </a:r>
          </a:p>
          <a:p>
            <a:pPr marL="285750" indent="-285750">
              <a:buFont typeface="Wingdings" panose="05000000000000000000" pitchFamily="2" charset="2"/>
              <a:buChar char="v"/>
            </a:pPr>
            <a:endParaRPr lang="en-US" sz="1600" b="1" dirty="0" smtClean="0"/>
          </a:p>
          <a:p>
            <a:pPr marL="285750" indent="-285750">
              <a:buFont typeface="Wingdings" panose="05000000000000000000" pitchFamily="2" charset="2"/>
              <a:buChar char="v"/>
            </a:pPr>
            <a:r>
              <a:rPr lang="en-US" sz="1600" b="1" dirty="0" smtClean="0"/>
              <a:t>All staff flex hours to accommodate placement and support, including evening, nights, and weekends. </a:t>
            </a:r>
          </a:p>
          <a:p>
            <a:pPr marL="285750" indent="-285750">
              <a:buFont typeface="Wingdings" panose="05000000000000000000" pitchFamily="2" charset="2"/>
              <a:buChar char="v"/>
            </a:pPr>
            <a:endParaRPr lang="en-US" sz="1600" b="1" dirty="0" smtClean="0"/>
          </a:p>
          <a:p>
            <a:pPr marL="285750" indent="-285750">
              <a:buFont typeface="Wingdings" panose="05000000000000000000" pitchFamily="2" charset="2"/>
              <a:buChar char="v"/>
            </a:pPr>
            <a:r>
              <a:rPr lang="en-US" sz="1600" b="1" dirty="0" smtClean="0"/>
              <a:t>All staff share job development, coaching, and support for individuals assigned to their team (no distinct “specialists”).  </a:t>
            </a:r>
          </a:p>
          <a:p>
            <a:r>
              <a:rPr lang="en-US" sz="1600" b="1" dirty="0" smtClean="0"/>
              <a:t>     Individuals preferences are considered and accommodated when necessary.</a:t>
            </a:r>
          </a:p>
          <a:p>
            <a:endParaRPr lang="en-US" sz="1600" b="1" dirty="0" smtClean="0"/>
          </a:p>
          <a:p>
            <a:pPr marL="285750" indent="-285750">
              <a:buFont typeface="Wingdings" panose="05000000000000000000" pitchFamily="2" charset="2"/>
              <a:buChar char="v"/>
            </a:pPr>
            <a:r>
              <a:rPr lang="en-US" sz="1600" b="1" dirty="0" smtClean="0"/>
              <a:t>All staff receive specialized training both internally and utilizing outside resources when available.</a:t>
            </a:r>
          </a:p>
          <a:p>
            <a:pPr marL="285750" indent="-285750">
              <a:buFont typeface="Wingdings" panose="05000000000000000000" pitchFamily="2" charset="2"/>
              <a:buChar char="v"/>
            </a:pPr>
            <a:endParaRPr lang="en-US" sz="1600" b="1" dirty="0" smtClean="0"/>
          </a:p>
          <a:p>
            <a:pPr marL="285750" indent="-285750">
              <a:buFont typeface="Wingdings" panose="05000000000000000000" pitchFamily="2" charset="2"/>
              <a:buChar char="v"/>
            </a:pPr>
            <a:r>
              <a:rPr lang="en-US" sz="1600" b="1" dirty="0" smtClean="0"/>
              <a:t>Strong systems, structure, and documentation facilitate a “team” approach.</a:t>
            </a:r>
            <a:endParaRPr lang="en-US" sz="1600" b="1" dirty="0"/>
          </a:p>
        </p:txBody>
      </p:sp>
    </p:spTree>
    <p:extLst>
      <p:ext uri="{BB962C8B-B14F-4D97-AF65-F5344CB8AC3E}">
        <p14:creationId xmlns:p14="http://schemas.microsoft.com/office/powerpoint/2010/main" val="261060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868362"/>
          </a:xfrm>
        </p:spPr>
        <p:txBody>
          <a:bodyPr/>
          <a:lstStyle/>
          <a:p>
            <a:pPr algn="ctr"/>
            <a:r>
              <a:rPr lang="en-US" b="1" dirty="0" smtClean="0"/>
              <a:t>RES  Team structure</a:t>
            </a:r>
            <a:endParaRPr lang="en-US" b="1" dirty="0"/>
          </a:p>
        </p:txBody>
      </p:sp>
      <p:graphicFrame>
        <p:nvGraphicFramePr>
          <p:cNvPr id="22" name="Diagram 21"/>
          <p:cNvGraphicFramePr/>
          <p:nvPr>
            <p:extLst>
              <p:ext uri="{D42A27DB-BD31-4B8C-83A1-F6EECF244321}">
                <p14:modId xmlns:p14="http://schemas.microsoft.com/office/powerpoint/2010/main" val="3550812269"/>
              </p:ext>
            </p:extLst>
          </p:nvPr>
        </p:nvGraphicFramePr>
        <p:xfrm>
          <a:off x="1066800" y="1371600"/>
          <a:ext cx="70104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074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b="1" dirty="0" smtClean="0"/>
              <a:t>Partnering with families/providers</a:t>
            </a:r>
            <a:endParaRPr lang="en-US" b="1" dirty="0"/>
          </a:p>
        </p:txBody>
      </p:sp>
      <p:sp>
        <p:nvSpPr>
          <p:cNvPr id="3" name="TextBox 2"/>
          <p:cNvSpPr txBox="1"/>
          <p:nvPr/>
        </p:nvSpPr>
        <p:spPr>
          <a:xfrm>
            <a:off x="609600" y="1447800"/>
            <a:ext cx="8077200" cy="3693319"/>
          </a:xfrm>
          <a:prstGeom prst="rect">
            <a:avLst/>
          </a:prstGeom>
          <a:noFill/>
        </p:spPr>
        <p:txBody>
          <a:bodyPr wrap="square" rtlCol="0">
            <a:spAutoFit/>
          </a:bodyPr>
          <a:lstStyle/>
          <a:p>
            <a:r>
              <a:rPr lang="en-US" b="1" dirty="0" smtClean="0"/>
              <a:t>Team approach</a:t>
            </a:r>
            <a:r>
              <a:rPr lang="en-US" dirty="0" smtClean="0"/>
              <a:t>:- we welcome and encourage individuals to include  support system at all stages of the employment process, especially at intake.</a:t>
            </a:r>
          </a:p>
          <a:p>
            <a:endParaRPr lang="en-US" dirty="0"/>
          </a:p>
          <a:p>
            <a:r>
              <a:rPr lang="en-US" b="1" dirty="0" smtClean="0"/>
              <a:t>Intake</a:t>
            </a:r>
            <a:r>
              <a:rPr lang="en-US" dirty="0" smtClean="0"/>
              <a:t>- critical topics we include: self direction is critical, our flexibility of service, available (or not) transportation, “real” shifts, support system’s role.</a:t>
            </a:r>
          </a:p>
          <a:p>
            <a:endParaRPr lang="en-US" dirty="0" smtClean="0"/>
          </a:p>
          <a:p>
            <a:r>
              <a:rPr lang="en-US" b="1" dirty="0" smtClean="0"/>
              <a:t>Ongoing Career Development- </a:t>
            </a:r>
            <a:r>
              <a:rPr lang="en-US" dirty="0" smtClean="0"/>
              <a:t>satisfaction surveys on job placements,  ongoing job search while staying employed, connections to education/training.</a:t>
            </a:r>
            <a:endParaRPr lang="en-US" b="1" dirty="0" smtClean="0"/>
          </a:p>
          <a:p>
            <a:endParaRPr lang="en-US" dirty="0"/>
          </a:p>
          <a:p>
            <a:r>
              <a:rPr lang="en-US" b="1" dirty="0" smtClean="0"/>
              <a:t>Communication! </a:t>
            </a:r>
            <a:r>
              <a:rPr lang="en-US" dirty="0"/>
              <a:t> </a:t>
            </a:r>
            <a:r>
              <a:rPr lang="en-US" dirty="0" smtClean="0"/>
              <a:t>We utilize phone, email, text, etc. depending on individual/family practices/preference.</a:t>
            </a:r>
          </a:p>
          <a:p>
            <a:endParaRPr lang="en-US" b="1" dirty="0"/>
          </a:p>
          <a:p>
            <a:r>
              <a:rPr lang="en-US" b="1" dirty="0" smtClean="0"/>
              <a:t>Examples……</a:t>
            </a:r>
            <a:endParaRPr lang="en-US" b="1" dirty="0"/>
          </a:p>
        </p:txBody>
      </p:sp>
    </p:spTree>
    <p:extLst>
      <p:ext uri="{BB962C8B-B14F-4D97-AF65-F5344CB8AC3E}">
        <p14:creationId xmlns:p14="http://schemas.microsoft.com/office/powerpoint/2010/main" val="218748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Natural supports</a:t>
            </a:r>
            <a:endParaRPr lang="en-US" b="1" dirty="0"/>
          </a:p>
        </p:txBody>
      </p:sp>
      <p:sp>
        <p:nvSpPr>
          <p:cNvPr id="4" name="TextBox 3"/>
          <p:cNvSpPr txBox="1"/>
          <p:nvPr/>
        </p:nvSpPr>
        <p:spPr>
          <a:xfrm>
            <a:off x="304799" y="1447800"/>
            <a:ext cx="8229599" cy="346248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000" dirty="0" smtClean="0"/>
              <a:t>Building natural supports begins even before individual starts working</a:t>
            </a:r>
            <a:r>
              <a:rPr lang="en-US" dirty="0" smtClean="0"/>
              <a:t>:</a:t>
            </a:r>
          </a:p>
          <a:p>
            <a:pPr marL="742950" lvl="1" indent="-285750">
              <a:lnSpc>
                <a:spcPct val="150000"/>
              </a:lnSpc>
              <a:buFont typeface="Wingdings" panose="05000000000000000000" pitchFamily="2" charset="2"/>
              <a:buChar char="v"/>
            </a:pPr>
            <a:r>
              <a:rPr lang="en-US" dirty="0" smtClean="0"/>
              <a:t>Understanding individual communication and support network</a:t>
            </a:r>
          </a:p>
          <a:p>
            <a:pPr marL="742950" lvl="1" indent="-285750">
              <a:lnSpc>
                <a:spcPct val="150000"/>
              </a:lnSpc>
              <a:buFont typeface="Wingdings" panose="05000000000000000000" pitchFamily="2" charset="2"/>
              <a:buChar char="v"/>
            </a:pPr>
            <a:r>
              <a:rPr lang="en-US" dirty="0" smtClean="0"/>
              <a:t>Individual has input on the level/method of support</a:t>
            </a:r>
          </a:p>
          <a:p>
            <a:pPr marL="742950" lvl="1" indent="-285750">
              <a:lnSpc>
                <a:spcPct val="150000"/>
              </a:lnSpc>
              <a:buFont typeface="Wingdings" panose="05000000000000000000" pitchFamily="2" charset="2"/>
              <a:buChar char="v"/>
            </a:pPr>
            <a:r>
              <a:rPr lang="en-US" dirty="0" smtClean="0"/>
              <a:t>Workplace social culture match</a:t>
            </a:r>
          </a:p>
          <a:p>
            <a:pPr marL="742950" lvl="1" indent="-285750">
              <a:lnSpc>
                <a:spcPct val="150000"/>
              </a:lnSpc>
              <a:buFont typeface="Wingdings" panose="05000000000000000000" pitchFamily="2" charset="2"/>
              <a:buChar char="v"/>
            </a:pPr>
            <a:r>
              <a:rPr lang="en-US" dirty="0" smtClean="0"/>
              <a:t>Communicating our role and process to employer</a:t>
            </a:r>
          </a:p>
          <a:p>
            <a:pPr marL="742950" lvl="1" indent="-285750">
              <a:lnSpc>
                <a:spcPct val="150000"/>
              </a:lnSpc>
              <a:buFont typeface="Wingdings" panose="05000000000000000000" pitchFamily="2" charset="2"/>
              <a:buChar char="v"/>
            </a:pPr>
            <a:r>
              <a:rPr lang="en-US" dirty="0" smtClean="0"/>
              <a:t>Consultant vs. trainer</a:t>
            </a:r>
          </a:p>
          <a:p>
            <a:pPr marL="742950" lvl="1" indent="-285750">
              <a:lnSpc>
                <a:spcPct val="150000"/>
              </a:lnSpc>
              <a:buFont typeface="Wingdings" panose="05000000000000000000" pitchFamily="2" charset="2"/>
              <a:buChar char="v"/>
            </a:pPr>
            <a:r>
              <a:rPr lang="en-US" dirty="0" smtClean="0"/>
              <a:t>Communication inclusive of individuals as a standard practice</a:t>
            </a:r>
          </a:p>
          <a:p>
            <a:pPr marL="742950" lvl="1" indent="-285750">
              <a:lnSpc>
                <a:spcPct val="150000"/>
              </a:lnSpc>
              <a:buFont typeface="Wingdings" panose="05000000000000000000" pitchFamily="2" charset="2"/>
              <a:buChar char="v"/>
            </a:pPr>
            <a:r>
              <a:rPr lang="en-US" dirty="0" smtClean="0"/>
              <a:t>Social connections as a focus for both internal and outside work activities</a:t>
            </a:r>
          </a:p>
        </p:txBody>
      </p:sp>
    </p:spTree>
    <p:extLst>
      <p:ext uri="{BB962C8B-B14F-4D97-AF65-F5344CB8AC3E}">
        <p14:creationId xmlns:p14="http://schemas.microsoft.com/office/powerpoint/2010/main" val="2339571103"/>
      </p:ext>
    </p:extLst>
  </p:cSld>
  <p:clrMapOvr>
    <a:masterClrMapping/>
  </p:clrMapOvr>
</p:sld>
</file>

<file path=ppt/theme/theme1.xml><?xml version="1.0" encoding="utf-8"?>
<a:theme xmlns:a="http://schemas.openxmlformats.org/drawingml/2006/main" name="Urban Pop">
  <a:themeElements>
    <a:clrScheme name="Custom 1">
      <a:dk1>
        <a:srgbClr val="000000"/>
      </a:dk1>
      <a:lt1>
        <a:srgbClr val="FFFFFF"/>
      </a:lt1>
      <a:dk2>
        <a:srgbClr val="282828"/>
      </a:dk2>
      <a:lt2>
        <a:srgbClr val="D4D4D4"/>
      </a:lt2>
      <a:accent1>
        <a:srgbClr val="0070C0"/>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TM01859862[[fn=Urban Pop]]</Template>
  <TotalTime>1069</TotalTime>
  <Words>701</Words>
  <Application>Microsoft Macintosh PowerPoint</Application>
  <PresentationFormat>On-screen Show (4:3)</PresentationFormat>
  <Paragraphs>147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Gill Sans MT</vt:lpstr>
      <vt:lpstr>Wingdings</vt:lpstr>
      <vt:lpstr>Wingdings 3</vt:lpstr>
      <vt:lpstr>Urban Pop</vt:lpstr>
      <vt:lpstr>Integrated Competitive Employment: Using Flexibility and Best practices</vt:lpstr>
      <vt:lpstr>Presentation objectives</vt:lpstr>
      <vt:lpstr>Ice Breaker</vt:lpstr>
      <vt:lpstr>Mission statement</vt:lpstr>
      <vt:lpstr>RES Services</vt:lpstr>
      <vt:lpstr>Flexibility, Training, &amp; shared responsibility “our formula for success”</vt:lpstr>
      <vt:lpstr>RES  Team structure</vt:lpstr>
      <vt:lpstr>Partnering with families/providers</vt:lpstr>
      <vt:lpstr>Natural supports</vt:lpstr>
      <vt:lpstr>RES in action</vt:lpstr>
      <vt:lpstr>Activity</vt:lpstr>
      <vt:lpstr>Ending thoughts</vt:lpstr>
      <vt:lpstr>Contact/Resources</vt:lpstr>
    </vt:vector>
  </TitlesOfParts>
  <Company>EOHHS</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grouphome</dc:creator>
  <cp:lastModifiedBy>Microsoft Office User</cp:lastModifiedBy>
  <cp:revision>79</cp:revision>
  <cp:lastPrinted>2016-11-29T19:40:14Z</cp:lastPrinted>
  <dcterms:created xsi:type="dcterms:W3CDTF">2016-09-27T18:12:27Z</dcterms:created>
  <dcterms:modified xsi:type="dcterms:W3CDTF">2017-02-14T15:28:33Z</dcterms:modified>
</cp:coreProperties>
</file>