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5" r:id="rId10"/>
    <p:sldId id="286" r:id="rId11"/>
    <p:sldId id="287" r:id="rId12"/>
    <p:sldId id="288" r:id="rId13"/>
    <p:sldId id="289" r:id="rId14"/>
    <p:sldId id="293" r:id="rId15"/>
    <p:sldId id="294" r:id="rId16"/>
    <p:sldId id="29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233"/>
  </p:normalViewPr>
  <p:slideViewPr>
    <p:cSldViewPr>
      <p:cViewPr>
        <p:scale>
          <a:sx n="77" d="100"/>
          <a:sy n="77" d="100"/>
        </p:scale>
        <p:origin x="480" y="-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BB4-C7CA-409C-A366-6186FCC3F065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0EB58-BEA9-4DA5-B269-A8B4F044F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7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BB4-C7CA-409C-A366-6186FCC3F065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0EB58-BEA9-4DA5-B269-A8B4F044F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BB4-C7CA-409C-A366-6186FCC3F065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0EB58-BEA9-4DA5-B269-A8B4F044F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0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BB4-C7CA-409C-A366-6186FCC3F065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0EB58-BEA9-4DA5-B269-A8B4F044F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2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BB4-C7CA-409C-A366-6186FCC3F065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0EB58-BEA9-4DA5-B269-A8B4F044F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BB4-C7CA-409C-A366-6186FCC3F065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0EB58-BEA9-4DA5-B269-A8B4F044F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7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BB4-C7CA-409C-A366-6186FCC3F065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0EB58-BEA9-4DA5-B269-A8B4F044F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BB4-C7CA-409C-A366-6186FCC3F065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0EB58-BEA9-4DA5-B269-A8B4F044F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3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BB4-C7CA-409C-A366-6186FCC3F065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0EB58-BEA9-4DA5-B269-A8B4F044F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6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BB4-C7CA-409C-A366-6186FCC3F065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0EB58-BEA9-4DA5-B269-A8B4F044F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1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BB4-C7CA-409C-A366-6186FCC3F065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0EB58-BEA9-4DA5-B269-A8B4F044F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20BB4-C7CA-409C-A366-6186FCC3F065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0EB58-BEA9-4DA5-B269-A8B4F044F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1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9000" t="-1000" r="8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95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i="1" dirty="0" smtClean="0"/>
              <a:t>Building on Success: Expanding Employment Opportunities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7772400" cy="5029200"/>
          </a:xfrm>
        </p:spPr>
        <p:txBody>
          <a:bodyPr>
            <a:normAutofit/>
          </a:bodyPr>
          <a:lstStyle/>
          <a:p>
            <a:endParaRPr lang="en-US" sz="2800" b="1" i="1" dirty="0" smtClean="0"/>
          </a:p>
          <a:p>
            <a:r>
              <a:rPr lang="en-US" sz="2800" b="1" i="1" dirty="0" smtClean="0"/>
              <a:t>Putting Positive Behavior Supports (PBS) to Work in Employment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Presenters:  </a:t>
            </a:r>
            <a:r>
              <a:rPr lang="en-US" sz="2800" dirty="0" smtClean="0"/>
              <a:t>Chris White, Meredith Aalto and Angela </a:t>
            </a:r>
            <a:r>
              <a:rPr lang="en-US" sz="2800" dirty="0" err="1" smtClean="0"/>
              <a:t>Gaudette</a:t>
            </a:r>
            <a:r>
              <a:rPr lang="en-US" sz="2800" dirty="0" smtClean="0"/>
              <a:t> from Road To Responsibility, Inc. (RTR)</a:t>
            </a:r>
          </a:p>
          <a:p>
            <a:r>
              <a:rPr lang="en-US" sz="2800" b="1" dirty="0" smtClean="0"/>
              <a:t>3:00 – 4:00 PM</a:t>
            </a:r>
          </a:p>
          <a:p>
            <a:endParaRPr lang="en-US" sz="2800" b="1" dirty="0"/>
          </a:p>
          <a:p>
            <a:r>
              <a:rPr lang="en-US" sz="2800" b="1" dirty="0" smtClean="0"/>
              <a:t>November 30, 2016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11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9000" t="-1000" r="8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761999"/>
          </a:xfrm>
        </p:spPr>
        <p:txBody>
          <a:bodyPr>
            <a:normAutofit/>
          </a:bodyPr>
          <a:lstStyle/>
          <a:p>
            <a:r>
              <a:rPr lang="en-US" sz="3200" b="1" i="1" dirty="0"/>
              <a:t>Putting PBS to Work in Employment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90600"/>
            <a:ext cx="7848600" cy="56388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Targeted and Individualized Supports- Case Study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 smtClean="0"/>
              <a:t>D. K.</a:t>
            </a:r>
            <a:r>
              <a:rPr lang="en-US" sz="2800" dirty="0" smtClean="0"/>
              <a:t> – Angela Gaudette</a:t>
            </a:r>
          </a:p>
          <a:p>
            <a:pPr algn="l"/>
            <a:endParaRPr lang="en-US" sz="2800" dirty="0" smtClean="0"/>
          </a:p>
          <a:p>
            <a:r>
              <a:rPr lang="en-US" sz="2800" b="1" dirty="0" smtClean="0"/>
              <a:t>Work is the best behavior plan!</a:t>
            </a:r>
          </a:p>
          <a:p>
            <a:pPr algn="l"/>
            <a:r>
              <a:rPr lang="en-US" sz="2800" dirty="0" smtClean="0"/>
              <a:t> One of the best tools I have to teach the skills required for Competitive Employment is through Supportive Employment.</a:t>
            </a:r>
          </a:p>
          <a:p>
            <a:pPr algn="l"/>
            <a:r>
              <a:rPr lang="en-US" sz="2800" dirty="0" smtClean="0"/>
              <a:t> Over the years I have been able to see this work, and would like to share with you all David’s employment journey.    </a:t>
            </a:r>
          </a:p>
        </p:txBody>
      </p:sp>
    </p:spTree>
    <p:extLst>
      <p:ext uri="{BB962C8B-B14F-4D97-AF65-F5344CB8AC3E}">
        <p14:creationId xmlns:p14="http://schemas.microsoft.com/office/powerpoint/2010/main" val="159758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9000" t="-1000" r="8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914399"/>
          </a:xfrm>
        </p:spPr>
        <p:txBody>
          <a:bodyPr>
            <a:normAutofit/>
          </a:bodyPr>
          <a:lstStyle/>
          <a:p>
            <a:r>
              <a:rPr lang="en-US" sz="3200" b="1" i="1" dirty="0"/>
              <a:t>Putting PBS to Work in Employment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19200"/>
            <a:ext cx="7772400" cy="5486400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 smtClean="0"/>
              <a:t>Meet David.</a:t>
            </a:r>
          </a:p>
          <a:p>
            <a:pPr algn="l"/>
            <a:endParaRPr lang="en-US" sz="2800" b="1" u="sng" dirty="0"/>
          </a:p>
        </p:txBody>
      </p:sp>
      <p:pic>
        <p:nvPicPr>
          <p:cNvPr id="4" name="Picture 3" descr="C:\Users\agaudette\Downloads\image1 (3)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161925" y="2581275"/>
            <a:ext cx="4343400" cy="32956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343400" y="2057400"/>
            <a:ext cx="434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Started RTR in September of 1997.</a:t>
            </a:r>
          </a:p>
          <a:p>
            <a:endParaRPr lang="en-US" dirty="0" smtClean="0"/>
          </a:p>
          <a:p>
            <a:r>
              <a:rPr lang="en-US" dirty="0" smtClean="0"/>
              <a:t>RTR implemented a BSP in 2002.</a:t>
            </a:r>
          </a:p>
          <a:p>
            <a:r>
              <a:rPr lang="en-US" dirty="0" smtClean="0"/>
              <a:t>Target behaviors included;</a:t>
            </a:r>
          </a:p>
          <a:p>
            <a:r>
              <a:rPr lang="en-US" dirty="0" smtClean="0"/>
              <a:t>Verbal threats of aggression and elopement</a:t>
            </a:r>
          </a:p>
          <a:p>
            <a:r>
              <a:rPr lang="en-US" dirty="0" smtClean="0"/>
              <a:t>Intimidating co-workers</a:t>
            </a:r>
          </a:p>
          <a:p>
            <a:r>
              <a:rPr lang="en-US" dirty="0" smtClean="0"/>
              <a:t>Improper phone usage</a:t>
            </a:r>
          </a:p>
          <a:p>
            <a:r>
              <a:rPr lang="en-US" dirty="0" smtClean="0"/>
              <a:t>Bringing too many items to work (i.e. 3 of his binders that held 500 CDs, laptop, stereo, portable DVD player). </a:t>
            </a:r>
          </a:p>
          <a:p>
            <a:r>
              <a:rPr lang="en-US" dirty="0" smtClean="0"/>
              <a:t>He would sometimes remember to bring his lunch!</a:t>
            </a:r>
          </a:p>
          <a:p>
            <a:r>
              <a:rPr lang="en-US" dirty="0" smtClean="0"/>
              <a:t>In 2005 I met David for the first time and this is when David began working 1-2 days a week at RTR’s supportive employment enclave L-Knife &amp;Son.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3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9000" t="-1000" r="8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914399"/>
          </a:xfrm>
        </p:spPr>
        <p:txBody>
          <a:bodyPr>
            <a:normAutofit/>
          </a:bodyPr>
          <a:lstStyle/>
          <a:p>
            <a:r>
              <a:rPr lang="en-US" sz="3200" b="1" i="1" dirty="0"/>
              <a:t>Putting PBS to Work in Employment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838200"/>
            <a:ext cx="7543800" cy="5791200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L-Knife &amp; Son</a:t>
            </a:r>
          </a:p>
          <a:p>
            <a:pPr algn="l"/>
            <a:r>
              <a:rPr lang="en-US" sz="2800" b="1" dirty="0" smtClean="0"/>
              <a:t>Alcohol Distributor and Redemption.</a:t>
            </a:r>
          </a:p>
          <a:p>
            <a:pPr algn="l"/>
            <a:r>
              <a:rPr lang="en-US" sz="2800" b="1" dirty="0" smtClean="0"/>
              <a:t>Located in Kingston Ma.</a:t>
            </a:r>
          </a:p>
          <a:p>
            <a:pPr algn="l"/>
            <a:r>
              <a:rPr lang="en-US" sz="2800" b="1" dirty="0" smtClean="0"/>
              <a:t>Founded in 1898 a Sheehan Family Company.</a:t>
            </a:r>
          </a:p>
          <a:p>
            <a:pPr algn="l"/>
            <a:r>
              <a:rPr lang="en-US" sz="2800" b="1" dirty="0" smtClean="0"/>
              <a:t>RTR Taunton is in charge of Can Redemption.</a:t>
            </a:r>
          </a:p>
          <a:p>
            <a:pPr algn="l"/>
            <a:r>
              <a:rPr lang="en-US" sz="2800" b="1" dirty="0" smtClean="0"/>
              <a:t>RTR Plymouth in charge of Glass Redemption</a:t>
            </a:r>
          </a:p>
          <a:p>
            <a:pPr algn="l"/>
            <a:r>
              <a:rPr lang="en-US" sz="2800" b="1" dirty="0" smtClean="0"/>
              <a:t>Work starts a 9:30-2:00pm. </a:t>
            </a:r>
          </a:p>
          <a:p>
            <a:pPr algn="l"/>
            <a:r>
              <a:rPr lang="en-US" sz="2800" b="1" dirty="0" smtClean="0"/>
              <a:t>Skills required.</a:t>
            </a:r>
          </a:p>
          <a:p>
            <a:pPr algn="l"/>
            <a:r>
              <a:rPr lang="en-US" sz="2800" b="1" dirty="0" smtClean="0"/>
              <a:t>Work in a fast-paced setting.</a:t>
            </a:r>
          </a:p>
          <a:p>
            <a:pPr algn="l"/>
            <a:r>
              <a:rPr lang="en-US" sz="2800" b="1" dirty="0" smtClean="0"/>
              <a:t>Able to lift and push up to 50lbs.</a:t>
            </a:r>
          </a:p>
          <a:p>
            <a:pPr algn="l"/>
            <a:r>
              <a:rPr lang="en-US" sz="2800" b="1" dirty="0" smtClean="0"/>
              <a:t>Follow safety procedure in accordance to L-Knife policies.</a:t>
            </a:r>
          </a:p>
        </p:txBody>
      </p:sp>
    </p:spTree>
    <p:extLst>
      <p:ext uri="{BB962C8B-B14F-4D97-AF65-F5344CB8AC3E}">
        <p14:creationId xmlns:p14="http://schemas.microsoft.com/office/powerpoint/2010/main" val="1255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9000" t="-1000" r="8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914399"/>
          </a:xfrm>
        </p:spPr>
        <p:txBody>
          <a:bodyPr>
            <a:normAutofit/>
          </a:bodyPr>
          <a:lstStyle/>
          <a:p>
            <a:r>
              <a:rPr lang="en-US" sz="3200" b="1" i="1" dirty="0"/>
              <a:t>Putting PBS to Work in Employment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838200"/>
            <a:ext cx="7620000" cy="58674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 </a:t>
            </a:r>
            <a:endParaRPr lang="en-US" sz="2800" b="1" dirty="0"/>
          </a:p>
        </p:txBody>
      </p:sp>
      <p:pic>
        <p:nvPicPr>
          <p:cNvPr id="4" name="Picture 3" descr="C:\Users\agaudette\Downloads\image1 (1)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-28575" y="1933575"/>
            <a:ext cx="5562600" cy="3829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953000" y="1066800"/>
            <a:ext cx="3810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David began slowly increasing his hours at L-Knife.</a:t>
            </a:r>
          </a:p>
          <a:p>
            <a:r>
              <a:rPr lang="en-US" dirty="0" smtClean="0"/>
              <a:t>Also slowly decreasing his targeted behaviors. </a:t>
            </a:r>
          </a:p>
          <a:p>
            <a:r>
              <a:rPr lang="en-US" dirty="0" smtClean="0"/>
              <a:t>He began learning how to administer his own medication.</a:t>
            </a:r>
          </a:p>
          <a:p>
            <a:r>
              <a:rPr lang="en-US" dirty="0" smtClean="0"/>
              <a:t>Was trained to use his </a:t>
            </a:r>
            <a:r>
              <a:rPr lang="en-US" dirty="0" err="1" smtClean="0"/>
              <a:t>Epi</a:t>
            </a:r>
            <a:r>
              <a:rPr lang="en-US" dirty="0" smtClean="0"/>
              <a:t>-Pen independently. </a:t>
            </a:r>
          </a:p>
          <a:p>
            <a:r>
              <a:rPr lang="en-US" dirty="0" smtClean="0"/>
              <a:t>Increased his home alone and independent community access.</a:t>
            </a:r>
          </a:p>
          <a:p>
            <a:endParaRPr lang="en-US" dirty="0" smtClean="0"/>
          </a:p>
          <a:p>
            <a:r>
              <a:rPr lang="en-US" dirty="0" smtClean="0"/>
              <a:t>David’s 2016 ISP was held in October.</a:t>
            </a:r>
          </a:p>
          <a:p>
            <a:r>
              <a:rPr lang="en-US" dirty="0" smtClean="0"/>
              <a:t>David now attends L-Knife 5 days a week.</a:t>
            </a:r>
          </a:p>
          <a:p>
            <a:r>
              <a:rPr lang="en-US" dirty="0" smtClean="0"/>
              <a:t>Only takes 2 days off a month to expand his knowledge of cooking. As well as completing the vehicle inspections for RTR’s company vans.</a:t>
            </a:r>
          </a:p>
          <a:p>
            <a:r>
              <a:rPr lang="en-US" dirty="0" smtClean="0"/>
              <a:t>Guess what else happened at his ISP!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8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9000" t="-1000" r="8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85799"/>
          </a:xfrm>
        </p:spPr>
        <p:txBody>
          <a:bodyPr>
            <a:normAutofit/>
          </a:bodyPr>
          <a:lstStyle/>
          <a:p>
            <a:r>
              <a:rPr lang="en-US" sz="3200" b="1" i="1" dirty="0" smtClean="0"/>
              <a:t>Putting PBS to Work in Employment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47800"/>
            <a:ext cx="6400800" cy="4191000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David graduated from his RTR BSP!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942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9000" t="-1000" r="8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838199"/>
          </a:xfrm>
        </p:spPr>
        <p:txBody>
          <a:bodyPr>
            <a:normAutofit/>
          </a:bodyPr>
          <a:lstStyle/>
          <a:p>
            <a:r>
              <a:rPr lang="en-US" sz="3200" b="1" i="1" dirty="0" smtClean="0"/>
              <a:t>Putting PBS to Work in Employment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2590800" cy="838200"/>
          </a:xfrm>
        </p:spPr>
        <p:txBody>
          <a:bodyPr>
            <a:normAutofit/>
          </a:bodyPr>
          <a:lstStyle/>
          <a:p>
            <a:endParaRPr lang="en-US" sz="2800" b="1" dirty="0"/>
          </a:p>
        </p:txBody>
      </p:sp>
      <p:pic>
        <p:nvPicPr>
          <p:cNvPr id="4" name="Picture 3" descr="C:\Users\agaudette\Downloads\image1 (2).JPG"/>
          <p:cNvPicPr/>
          <p:nvPr/>
        </p:nvPicPr>
        <p:blipFill>
          <a:blip r:embed="rId3" cstate="print"/>
          <a:srcRect l="11538"/>
          <a:stretch>
            <a:fillRect/>
          </a:stretch>
        </p:blipFill>
        <p:spPr bwMode="auto">
          <a:xfrm rot="5400000">
            <a:off x="-95250" y="1466850"/>
            <a:ext cx="5257800" cy="44577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181600" y="1219200"/>
            <a:ext cx="350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Quotes from L-Knife Supervisors.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“David has always been a hard worker, who I can rely on to get the job done!”  Andy (far left)</a:t>
            </a:r>
          </a:p>
          <a:p>
            <a:endParaRPr lang="en-US" dirty="0" smtClean="0"/>
          </a:p>
          <a:p>
            <a:r>
              <a:rPr lang="en-US" dirty="0" smtClean="0"/>
              <a:t>“My go to guy!” Jesse (left to David)</a:t>
            </a:r>
          </a:p>
          <a:p>
            <a:endParaRPr lang="en-US" dirty="0" smtClean="0"/>
          </a:p>
          <a:p>
            <a:r>
              <a:rPr lang="en-US" dirty="0" smtClean="0"/>
              <a:t>“Always makes me laugh.” Matt (right to David)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6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9000" t="-1000" r="8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14399"/>
          </a:xfrm>
        </p:spPr>
        <p:txBody>
          <a:bodyPr>
            <a:normAutofit/>
          </a:bodyPr>
          <a:lstStyle/>
          <a:p>
            <a:r>
              <a:rPr lang="en-US" sz="3200" b="1" i="1" dirty="0" smtClean="0"/>
              <a:t>Putting PBS to Work in Employment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19200"/>
            <a:ext cx="6400800" cy="44196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Wrap-Up</a:t>
            </a:r>
          </a:p>
          <a:p>
            <a:endParaRPr lang="en-US" sz="2800" b="1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/>
              <a:t>PBS as a tool for empowerment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/>
              <a:t>Bringing in other supports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/>
              <a:t>Importance of real integration on the job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/>
              <a:t>Commitment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/>
              <a:t>QUESTIONS??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9588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9000" t="-1000" r="8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066799"/>
          </a:xfrm>
        </p:spPr>
        <p:txBody>
          <a:bodyPr>
            <a:normAutofit/>
          </a:bodyPr>
          <a:lstStyle/>
          <a:p>
            <a:r>
              <a:rPr lang="en-US" sz="3200" b="1" i="1" dirty="0" smtClean="0"/>
              <a:t>Putting PBS to Work in Employment</a:t>
            </a:r>
            <a:endParaRPr lang="en-US" sz="32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696200" cy="5486400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 smtClean="0"/>
              <a:t>Introduction:</a:t>
            </a:r>
            <a:endParaRPr lang="en-US" sz="2800" b="1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/>
              <a:t>Road To Responsibility, Inc. (RTR)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/>
              <a:t>Panel Members (all from RTR):</a:t>
            </a:r>
          </a:p>
          <a:p>
            <a:pPr algn="l"/>
            <a:endParaRPr lang="en-US" sz="2800" b="1" dirty="0" smtClean="0"/>
          </a:p>
          <a:p>
            <a:pPr algn="l"/>
            <a:r>
              <a:rPr lang="en-US" sz="2800" dirty="0" smtClean="0"/>
              <a:t>Chris White, Ed. D.  President/CEO, Licensed Psychologist, Licensed Applied Behavior Analyst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 smtClean="0"/>
              <a:t>Meredith Aalto, Director of Individual Employment Services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 smtClean="0"/>
              <a:t>Angela </a:t>
            </a:r>
            <a:r>
              <a:rPr lang="en-US" sz="2800" dirty="0" err="1" smtClean="0"/>
              <a:t>Gaudette</a:t>
            </a:r>
            <a:r>
              <a:rPr lang="en-US" sz="2800" dirty="0" smtClean="0"/>
              <a:t>, Director Taunton OPTS (CBDS)</a:t>
            </a:r>
          </a:p>
          <a:p>
            <a:pPr algn="l"/>
            <a:endParaRPr lang="en-US" sz="2800" b="1" dirty="0" smtClean="0"/>
          </a:p>
          <a:p>
            <a:pPr algn="l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4871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9000" t="-1000" r="8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38199"/>
          </a:xfrm>
        </p:spPr>
        <p:txBody>
          <a:bodyPr>
            <a:normAutofit/>
          </a:bodyPr>
          <a:lstStyle/>
          <a:p>
            <a:r>
              <a:rPr lang="en-US" sz="3200" b="1" i="1" dirty="0" smtClean="0"/>
              <a:t>Putting PBS to Work in Employment</a:t>
            </a:r>
            <a:endParaRPr lang="en-US" sz="32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90600"/>
            <a:ext cx="7772400" cy="5715000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 smtClean="0"/>
              <a:t>Positive Behavior Supports Brief Overview:</a:t>
            </a:r>
            <a:endParaRPr lang="en-US" sz="2800" dirty="0" smtClean="0"/>
          </a:p>
          <a:p>
            <a:pPr algn="l"/>
            <a:endParaRPr lang="en-US" sz="2800" b="1" u="sng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/>
              <a:t>Definition: </a:t>
            </a:r>
            <a:r>
              <a:rPr lang="en-US" sz="2800" dirty="0"/>
              <a:t>A systematic, person-centered approach to understanding reasons for behavior and applying evidence-based practices for prevention, proactive intervention, teaching, and responding to behavior, with the goal of achieving meaningful social outcomes, facilitating learning, and enhancing quality of life across the life span. </a:t>
            </a:r>
          </a:p>
        </p:txBody>
      </p:sp>
    </p:spTree>
    <p:extLst>
      <p:ext uri="{BB962C8B-B14F-4D97-AF65-F5344CB8AC3E}">
        <p14:creationId xmlns:p14="http://schemas.microsoft.com/office/powerpoint/2010/main" val="415505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9000" t="-1000" r="8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914399"/>
          </a:xfrm>
        </p:spPr>
        <p:txBody>
          <a:bodyPr>
            <a:normAutofit/>
          </a:bodyPr>
          <a:lstStyle/>
          <a:p>
            <a:r>
              <a:rPr lang="en-US" sz="3200" b="1" i="1" dirty="0"/>
              <a:t>Putting PBS to Work in Employment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43000"/>
            <a:ext cx="7772400" cy="5562600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 smtClean="0"/>
              <a:t>PBS Overview Continued: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PBS combines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science of ABA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philosophy consistent with community-based services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 smtClean="0"/>
              <a:t>  </a:t>
            </a:r>
            <a:r>
              <a:rPr lang="en-US" sz="2800" b="1" i="1" dirty="0" smtClean="0"/>
              <a:t>“So what’s it really all about?”</a:t>
            </a:r>
          </a:p>
          <a:p>
            <a:pPr algn="l"/>
            <a:endParaRPr lang="en-US" sz="2800" b="1" i="1" dirty="0"/>
          </a:p>
          <a:p>
            <a:pPr algn="l"/>
            <a:r>
              <a:rPr lang="en-US" sz="2800" b="1" i="1" dirty="0" smtClean="0"/>
              <a:t>Respect. Prevention. Choice. Predictability. Proactive. Teaching. </a:t>
            </a:r>
          </a:p>
          <a:p>
            <a:pPr algn="l"/>
            <a:endParaRPr lang="en-US" sz="2800" b="1" i="1" dirty="0" smtClean="0"/>
          </a:p>
          <a:p>
            <a:pPr algn="l"/>
            <a:r>
              <a:rPr lang="en-US" sz="2800" b="1" dirty="0" smtClean="0"/>
              <a:t>PERFECT for work settings!</a:t>
            </a:r>
            <a:endParaRPr lang="en-US" sz="2800" b="1" dirty="0"/>
          </a:p>
          <a:p>
            <a:pPr algn="l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1686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9000" t="-1000" r="8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6553199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i="1" dirty="0"/>
              <a:t>Putting PBS to Work in Employment</a:t>
            </a:r>
            <a:r>
              <a:rPr lang="en-US" sz="3200" b="1" u="sng" dirty="0" smtClean="0"/>
              <a:t/>
            </a:r>
            <a:br>
              <a:rPr lang="en-US" sz="3200" b="1" u="sng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Tiers of Intervention: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Universal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Supports: 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Prevention strategies in place for ALL individuals in a given environment… Staff, Consumers and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Visitors!</a:t>
            </a:r>
            <a:b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Targeted Supports: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“Off-the-Shelf” interventions applied generically to provide a person with added support beyond the universal level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Individualized Supports: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Fully individualized intervention strategies implemented to meet intensive needs. 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8600"/>
            <a:ext cx="7772400" cy="8382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833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9000" t="-1000" r="8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761999"/>
          </a:xfrm>
        </p:spPr>
        <p:txBody>
          <a:bodyPr>
            <a:normAutofit/>
          </a:bodyPr>
          <a:lstStyle/>
          <a:p>
            <a:r>
              <a:rPr lang="en-US" sz="3200" b="1" i="1" dirty="0"/>
              <a:t>Putting PBS to Work in Employment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838200"/>
            <a:ext cx="7772400" cy="59436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Fitting PBS into community-based employment:</a:t>
            </a:r>
          </a:p>
          <a:p>
            <a:pPr algn="l"/>
            <a:endParaRPr lang="en-US" sz="2800" b="1" i="1" dirty="0"/>
          </a:p>
          <a:p>
            <a:pPr algn="l"/>
            <a:r>
              <a:rPr lang="en-US" sz="2800" b="1" i="1" dirty="0"/>
              <a:t>“How does this really work?”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Universal Supports:                                                                      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Know the person: interests, strengths, weaknesses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Know the job: expectations, environment, supervisory style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Communicate clearly and be format-sensitive!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158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9000" t="-1000" r="8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38199"/>
          </a:xfrm>
        </p:spPr>
        <p:txBody>
          <a:bodyPr>
            <a:normAutofit/>
          </a:bodyPr>
          <a:lstStyle/>
          <a:p>
            <a:r>
              <a:rPr lang="en-US" sz="3200" b="1" i="1" dirty="0"/>
              <a:t>Putting PBS to Work in Employment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90600"/>
            <a:ext cx="7848600" cy="5715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Universal Supports:</a:t>
            </a:r>
          </a:p>
          <a:p>
            <a:pPr algn="l"/>
            <a:endParaRPr lang="en-US" sz="28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Place the individual in situations to succeed! Remember Bill Belichick!</a:t>
            </a:r>
          </a:p>
          <a:p>
            <a:pPr algn="l"/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Provide information and support to the employer early and as often as needed!</a:t>
            </a:r>
          </a:p>
          <a:p>
            <a:pPr algn="l"/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Ultimately, </a:t>
            </a:r>
            <a:r>
              <a:rPr lang="en-US" sz="2800" i="1" dirty="0"/>
              <a:t>the job match is everything!</a:t>
            </a:r>
            <a:endParaRPr lang="en-US" sz="2800" dirty="0"/>
          </a:p>
          <a:p>
            <a:pPr algn="l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898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9000" t="-1000" r="8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761999"/>
          </a:xfrm>
        </p:spPr>
        <p:txBody>
          <a:bodyPr>
            <a:normAutofit/>
          </a:bodyPr>
          <a:lstStyle/>
          <a:p>
            <a:r>
              <a:rPr lang="en-US" sz="3200" b="1" i="1" dirty="0"/>
              <a:t>Putting PBS to Work in Employment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90600"/>
            <a:ext cx="7848600" cy="57912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Universal Supports Case Study:</a:t>
            </a:r>
          </a:p>
          <a:p>
            <a:pPr algn="l"/>
            <a:endParaRPr lang="en-US" sz="2800" b="1" dirty="0" smtClean="0"/>
          </a:p>
          <a:p>
            <a:pPr algn="l"/>
            <a:r>
              <a:rPr lang="en-US" sz="2800" b="1" dirty="0" smtClean="0"/>
              <a:t>J</a:t>
            </a:r>
            <a:r>
              <a:rPr lang="en-US" sz="2800" b="1" dirty="0"/>
              <a:t>. P. </a:t>
            </a:r>
            <a:r>
              <a:rPr lang="en-US" sz="2800" dirty="0"/>
              <a:t>– Meredith Aalto</a:t>
            </a:r>
            <a:endParaRPr lang="en-US" sz="2800" b="1" dirty="0"/>
          </a:p>
          <a:p>
            <a:pPr algn="l"/>
            <a:endParaRPr lang="en-US" sz="28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2967335"/>
            <a:ext cx="7620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856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9000" t="-1000" r="8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914399"/>
          </a:xfrm>
        </p:spPr>
        <p:txBody>
          <a:bodyPr>
            <a:normAutofit/>
          </a:bodyPr>
          <a:lstStyle/>
          <a:p>
            <a:r>
              <a:rPr lang="en-US" sz="3200" b="1" i="1" dirty="0"/>
              <a:t>Putting PBS to Work in Employment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066800"/>
            <a:ext cx="7848600" cy="55626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Targeted and Individualized Supports:</a:t>
            </a:r>
          </a:p>
          <a:p>
            <a:pPr algn="l"/>
            <a:endParaRPr lang="en-US" sz="28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Identify needs early (preferably before job-placement occurs).</a:t>
            </a:r>
          </a:p>
          <a:p>
            <a:pPr algn="l"/>
            <a:endParaRPr lang="en-US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Get clinical support</a:t>
            </a:r>
          </a:p>
          <a:p>
            <a:pPr algn="l"/>
            <a:endParaRPr lang="en-US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Understand the function of unwanted behavior</a:t>
            </a:r>
          </a:p>
          <a:p>
            <a:pPr algn="l"/>
            <a:endParaRPr lang="en-US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Use least restrictive approach and be consistent!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53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19513</TotalTime>
  <Words>817</Words>
  <Application>Microsoft Macintosh PowerPoint</Application>
  <PresentationFormat>On-screen Show (4:3)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Arial</vt:lpstr>
      <vt:lpstr>Office Theme</vt:lpstr>
      <vt:lpstr>Building on Success: Expanding Employment Opportunities</vt:lpstr>
      <vt:lpstr>Putting PBS to Work in Employment</vt:lpstr>
      <vt:lpstr>Putting PBS to Work in Employment</vt:lpstr>
      <vt:lpstr>Putting PBS to Work in Employment</vt:lpstr>
      <vt:lpstr>Putting PBS to Work in Employment  Three Tiers of Intervention: Universal Supports:  Prevention strategies in place for ALL individuals in a given environment… Staff, Consumers and Visitors!  Targeted Supports:  “Off-the-Shelf” interventions applied generically to provide a person with added support beyond the universal level.  Individualized Supports:  Fully individualized intervention strategies implemented to meet intensive needs.   </vt:lpstr>
      <vt:lpstr>Putting PBS to Work in Employment</vt:lpstr>
      <vt:lpstr>Putting PBS to Work in Employment</vt:lpstr>
      <vt:lpstr>Putting PBS to Work in Employment</vt:lpstr>
      <vt:lpstr>Putting PBS to Work in Employment</vt:lpstr>
      <vt:lpstr>Putting PBS to Work in Employment</vt:lpstr>
      <vt:lpstr>Putting PBS to Work in Employment</vt:lpstr>
      <vt:lpstr>Putting PBS to Work in Employment</vt:lpstr>
      <vt:lpstr>Putting PBS to Work in Employment</vt:lpstr>
      <vt:lpstr>Putting PBS to Work in Employment</vt:lpstr>
      <vt:lpstr>Putting PBS to Work in Employment</vt:lpstr>
      <vt:lpstr>Putting PBS to Work in Employment</vt:lpstr>
    </vt:vector>
  </TitlesOfParts>
  <Company>Road To Responsibility, Inc.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Denise Harding</dc:creator>
  <cp:lastModifiedBy>Microsoft Office User</cp:lastModifiedBy>
  <cp:revision>1673</cp:revision>
  <dcterms:created xsi:type="dcterms:W3CDTF">2014-01-31T06:57:21Z</dcterms:created>
  <dcterms:modified xsi:type="dcterms:W3CDTF">2017-02-22T16:22:01Z</dcterms:modified>
</cp:coreProperties>
</file>