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 snapToGrid="0" snapToObjects="1">
      <p:cViewPr varScale="1">
        <p:scale>
          <a:sx n="81" d="100"/>
          <a:sy n="8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284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72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3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on just a few bullets and then go in depth about them in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13033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2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3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02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1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6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52D-8AFA-46AD-83E4-90A2EEEB035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9D7-F000-478F-8AED-173596A4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863250" y="4424700"/>
            <a:ext cx="48903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latin typeface="Libre Baskerville"/>
                <a:ea typeface="Libre Baskerville"/>
                <a:cs typeface="Libre Baskerville"/>
                <a:sym typeface="Libre Baskerville"/>
              </a:rPr>
              <a:t>The Why 2016</a:t>
            </a:r>
          </a:p>
        </p:txBody>
      </p:sp>
      <p:pic>
        <p:nvPicPr>
          <p:cNvPr id="57" name="Shape 57" descr="Logo2 (1).png"/>
          <p:cNvPicPr preferRelativeResize="0"/>
          <p:nvPr/>
        </p:nvPicPr>
        <p:blipFill rotWithShape="1">
          <a:blip r:embed="rId3">
            <a:alphaModFix/>
          </a:blip>
          <a:srcRect t="-1230" b="1230"/>
          <a:stretch/>
        </p:blipFill>
        <p:spPr>
          <a:xfrm>
            <a:off x="600117" y="-180775"/>
            <a:ext cx="7934283" cy="469350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58600" y="4424700"/>
            <a:ext cx="36429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i="1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You’re With Us!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How </a:t>
            </a:r>
            <a:r>
              <a:rPr lang="en" b="1" i="1">
                <a:solidFill>
                  <a:srgbClr val="CC0000"/>
                </a:solidFill>
              </a:rPr>
              <a:t>You’re With Us! </a:t>
            </a:r>
            <a:r>
              <a:rPr lang="en" b="1">
                <a:solidFill>
                  <a:srgbClr val="CC0000"/>
                </a:solidFill>
              </a:rPr>
              <a:t>increases quality of life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Quality of life increased by the following: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Creating positive quality relationships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How do we do that?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Knowing the individual’s story. Put yourself in their shoes.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Making time for interaction with individual.  Meet them when they arrive.  Check in before they leave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Belief in the individual’s ability to succeed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Praise individual’s strengths and successes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What do people want?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 be Healthy, Happy, and Safe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Meaningful Day Activities (interesting things to do)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 live in their own home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 be able to get around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Friendships and relationships</a:t>
            </a:r>
          </a:p>
        </p:txBody>
      </p:sp>
      <p:pic>
        <p:nvPicPr>
          <p:cNvPr id="71" name="Shape 71" descr="IMG_065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0" y="888375"/>
            <a:ext cx="2830047" cy="256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IMG_249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141" y="2571128"/>
            <a:ext cx="1695772" cy="199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Statistics about people with disabilities</a:t>
            </a:r>
            <a:r>
              <a:rPr lang="en"/>
              <a:t>	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76% unemployed or underemployed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Only 6.1% own their own home (69% norm)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Friendship voids and social isolation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Vulnerable people at greater risk of violence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Only 32% report being “very satisfied”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Limitations in civic engagement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Increased morbidity (10 to 12 years sooner)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70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Why </a:t>
            </a:r>
            <a:r>
              <a:rPr lang="en" b="1" i="1">
                <a:solidFill>
                  <a:srgbClr val="CC0000"/>
                </a:solidFill>
              </a:rPr>
              <a:t>You’re With Us!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69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Eliminate isolation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Increase quality of life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Build Social Capital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Tap into resources and networks to reach adult goals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Create a sense of belonging </a:t>
            </a:r>
          </a:p>
        </p:txBody>
      </p:sp>
      <p:pic>
        <p:nvPicPr>
          <p:cNvPr id="85" name="Shape 85" descr="IMG_343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752" y="1143425"/>
            <a:ext cx="2915248" cy="197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EC dance pic in Disne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849" y="3342343"/>
            <a:ext cx="2658556" cy="172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Isolation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</a:rPr>
              <a:t>Nearly 40 percent of young adults with autism never saw friends and half were not receiving any phone calls or being invited to activities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Isolation kills people.  People who are more isolated than they want die 10 to 12 years earlier than those connected.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What is our number 1 punishment in America? Solitary confinement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Why </a:t>
            </a:r>
            <a:r>
              <a:rPr lang="en" b="1" i="1">
                <a:solidFill>
                  <a:srgbClr val="CC0000"/>
                </a:solidFill>
              </a:rPr>
              <a:t>You’re With Us! </a:t>
            </a:r>
            <a:r>
              <a:rPr lang="en" b="1">
                <a:solidFill>
                  <a:srgbClr val="CC0000"/>
                </a:solidFill>
              </a:rPr>
              <a:t>eliminates isolation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After the age of 12 people are most influenced by their peers. 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Who are the peers of people with disabilities?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Bessel van der kolb (international trauma leader)…6 years ago research showed that the best way to get through trauma is through physical activity and being part of a group.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Inclusion not coming and knocking on your door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03225" y="445025"/>
            <a:ext cx="8520600" cy="572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Definition of Inclusion: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Inclusion means to be incorporated and welcomed into the community </a:t>
            </a:r>
            <a:r>
              <a:rPr lang="en" b="1"/>
              <a:t>as you are</a:t>
            </a:r>
          </a:p>
        </p:txBody>
      </p:sp>
      <p:pic>
        <p:nvPicPr>
          <p:cNvPr id="105" name="Shape 105" descr="IMG_248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50" y="2261675"/>
            <a:ext cx="2549151" cy="20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50" y="2606725"/>
            <a:ext cx="1962150" cy="196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1" y="2324675"/>
            <a:ext cx="196215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being a member of a group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in a team - people desire being a part of a group.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Camaraderie</a:t>
            </a:r>
          </a:p>
          <a:p>
            <a:r>
              <a:rPr lang="en-US" dirty="0"/>
              <a:t>Self Sacrifice</a:t>
            </a:r>
          </a:p>
          <a:p>
            <a:r>
              <a:rPr lang="en-US" dirty="0"/>
              <a:t>Shared Hardship</a:t>
            </a:r>
          </a:p>
          <a:p>
            <a:r>
              <a:rPr lang="en-US" dirty="0"/>
              <a:t>Shared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Quality of life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Harvard University has been doing research the past 75 years on quality of life….where does happiness come from…Robert Waldinger, current president of research project: Three main takeaways: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Number one indicator of happiness and quality of life is quality relationships..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Social connections are really good for us, and that loneliness kills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Good relationships protect both our body and our minds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7F7F7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11103</TotalTime>
  <Words>448</Words>
  <Application>Microsoft Macintosh PowerPoint</Application>
  <PresentationFormat>On-screen Show (16:9)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Libre Baskerville</vt:lpstr>
      <vt:lpstr>Arial</vt:lpstr>
      <vt:lpstr>simple-light-2</vt:lpstr>
      <vt:lpstr>PowerPoint Presentation</vt:lpstr>
      <vt:lpstr>What do people want?</vt:lpstr>
      <vt:lpstr>Statistics about people with disabilities </vt:lpstr>
      <vt:lpstr>Why You’re With Us!</vt:lpstr>
      <vt:lpstr>Isolation </vt:lpstr>
      <vt:lpstr>Why You’re With Us! eliminates isolation </vt:lpstr>
      <vt:lpstr>Definition of Inclusion:</vt:lpstr>
      <vt:lpstr>Benefits of being a member of a group</vt:lpstr>
      <vt:lpstr>Quality of life</vt:lpstr>
      <vt:lpstr>How You’re With Us! increases quality of life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Microsoft Office User</cp:lastModifiedBy>
  <cp:revision>8</cp:revision>
  <dcterms:modified xsi:type="dcterms:W3CDTF">2017-02-22T16:23:49Z</dcterms:modified>
</cp:coreProperties>
</file>