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6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2B3C5-48E5-4918-856A-935E05680D94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BC126-F18F-4035-8B6F-D31F1C40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7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BC126-F18F-4035-8B6F-D31F1C408F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6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673C-9F3F-4848-B8BA-688856B09279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F360-9F87-4DF4-B6A5-0F809F8A1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5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673C-9F3F-4848-B8BA-688856B09279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F360-9F87-4DF4-B6A5-0F809F8A1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4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673C-9F3F-4848-B8BA-688856B09279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F360-9F87-4DF4-B6A5-0F809F8A1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6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673C-9F3F-4848-B8BA-688856B09279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F360-9F87-4DF4-B6A5-0F809F8A1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1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673C-9F3F-4848-B8BA-688856B09279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F360-9F87-4DF4-B6A5-0F809F8A1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2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673C-9F3F-4848-B8BA-688856B09279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F360-9F87-4DF4-B6A5-0F809F8A1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3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673C-9F3F-4848-B8BA-688856B09279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F360-9F87-4DF4-B6A5-0F809F8A1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6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673C-9F3F-4848-B8BA-688856B09279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F360-9F87-4DF4-B6A5-0F809F8A1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5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673C-9F3F-4848-B8BA-688856B09279}" type="datetimeFigureOut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F360-9F87-4DF4-B6A5-0F809F8A1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673C-9F3F-4848-B8BA-688856B09279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F360-9F87-4DF4-B6A5-0F809F8A1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1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673C-9F3F-4848-B8BA-688856B09279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0F360-9F87-4DF4-B6A5-0F809F8A1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7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C673C-9F3F-4848-B8BA-688856B09279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0F360-9F87-4DF4-B6A5-0F809F8A141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3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rgbClr val="0E62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0" y="1981200"/>
            <a:ext cx="3639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Business Engagement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Equation for Success</a:t>
            </a:r>
          </a:p>
          <a:p>
            <a:pPr algn="ctr"/>
            <a:r>
              <a:rPr lang="en-US" b="1" i="1" dirty="0">
                <a:solidFill>
                  <a:schemeClr val="bg1"/>
                </a:solidFill>
              </a:rPr>
              <a:t>Collaboration + Creativity= Cohesion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-56466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Arkansas Rehabilitation Services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36430" y="3091150"/>
            <a:ext cx="2362200" cy="355937"/>
          </a:xfrm>
          <a:prstGeom prst="rect">
            <a:avLst/>
          </a:prstGeom>
          <a:solidFill>
            <a:srgbClr val="0E62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78666" y="3054556"/>
            <a:ext cx="2667000" cy="355937"/>
          </a:xfrm>
          <a:prstGeom prst="rect">
            <a:avLst/>
          </a:prstGeom>
          <a:solidFill>
            <a:srgbClr val="0E62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88101" y="3069808"/>
            <a:ext cx="2362200" cy="355937"/>
          </a:xfrm>
          <a:prstGeom prst="rect">
            <a:avLst/>
          </a:prstGeom>
          <a:solidFill>
            <a:srgbClr val="0E62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5133" y="308445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Changes Made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8587" y="3067955"/>
            <a:ext cx="19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Accomplishments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31410" y="3036779"/>
            <a:ext cx="273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Continuous Improvement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" y="543490"/>
            <a:ext cx="9144000" cy="2463463"/>
          </a:xfrm>
          <a:prstGeom prst="rect">
            <a:avLst/>
          </a:prstGeom>
          <a:gradFill flip="none" rotWithShape="1">
            <a:gsLst>
              <a:gs pos="0">
                <a:srgbClr val="0E627E">
                  <a:alpha val="0"/>
                </a:srgbClr>
              </a:gs>
              <a:gs pos="24000">
                <a:schemeClr val="accent5">
                  <a:lumMod val="40000"/>
                  <a:lumOff val="60000"/>
                </a:schemeClr>
              </a:gs>
              <a:gs pos="5600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600" y="1059745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 Project Focus Areas: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Increase collaboration within agency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Understand and apply labor market information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Increase agency external engagement</a:t>
            </a:r>
          </a:p>
        </p:txBody>
      </p:sp>
      <p:sp>
        <p:nvSpPr>
          <p:cNvPr id="23" name="Left Arrow 22"/>
          <p:cNvSpPr/>
          <p:nvPr/>
        </p:nvSpPr>
        <p:spPr>
          <a:xfrm>
            <a:off x="4852357" y="560409"/>
            <a:ext cx="4267200" cy="2406998"/>
          </a:xfrm>
          <a:prstGeom prst="leftArrow">
            <a:avLst/>
          </a:prstGeom>
          <a:noFill/>
          <a:ln>
            <a:solidFill>
              <a:srgbClr val="0E6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0200" y="1300569"/>
            <a:ext cx="388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To strengthen and broaden business relations in Arkansas and integrate the use of data and labor market information to improve employment outcomes for people with disabilities.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" y="3481593"/>
            <a:ext cx="269565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Collaboration amongst departments within agency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Development of Business Engagement Action Plan 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Paradigm shift in approaching business as a customer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Utilization of LMI explored for client IPE Development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132867" y="3423888"/>
            <a:ext cx="273453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Business site visits together with Business representative and VR counselor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Transition from O*Net to Career Index Plus for LMI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Revision and development of business engagement materials for employers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Business site visits with senior leadership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989647" y="3423888"/>
            <a:ext cx="304503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Continued growth and enhancement of AR Business Employment Summit and Arkansas Disability: IN</a:t>
            </a:r>
          </a:p>
          <a:p>
            <a:endParaRPr lang="en-US" sz="1400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Finalization of Business Satisfaction Survey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State-wide implementation of Career Index Plus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Continued practice of BE as a cross-departmental initiative</a:t>
            </a:r>
          </a:p>
        </p:txBody>
      </p:sp>
    </p:spTree>
    <p:extLst>
      <p:ext uri="{BB962C8B-B14F-4D97-AF65-F5344CB8AC3E}">
        <p14:creationId xmlns:p14="http://schemas.microsoft.com/office/powerpoint/2010/main" val="386636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161</Words>
  <Application>Microsoft Macintosh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Caty Sample</dc:creator>
  <cp:lastModifiedBy>DeBrittany Mitchell</cp:lastModifiedBy>
  <cp:revision>17</cp:revision>
  <dcterms:created xsi:type="dcterms:W3CDTF">2017-06-12T18:06:59Z</dcterms:created>
  <dcterms:modified xsi:type="dcterms:W3CDTF">2018-07-31T17:35:57Z</dcterms:modified>
</cp:coreProperties>
</file>