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Colorado DVR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200" dirty="0"/>
              <a:t>Systematic Use of Labor Market Information to Increase Client Outcomes</a:t>
            </a:r>
          </a:p>
          <a:p>
            <a:r>
              <a:rPr lang="en-US" sz="3200" dirty="0"/>
              <a:t>Jennifer </a:t>
            </a:r>
            <a:r>
              <a:rPr lang="en-US" sz="3200" dirty="0" err="1"/>
              <a:t>Scilacci</a:t>
            </a:r>
            <a:r>
              <a:rPr lang="en-US" sz="3200" dirty="0"/>
              <a:t>, Partner Engagement and Communication Manager</a:t>
            </a:r>
          </a:p>
        </p:txBody>
      </p:sp>
    </p:spTree>
    <p:extLst>
      <p:ext uri="{BB962C8B-B14F-4D97-AF65-F5344CB8AC3E}">
        <p14:creationId xmlns:p14="http://schemas.microsoft.com/office/powerpoint/2010/main" val="57997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75" y="143692"/>
            <a:ext cx="8992780" cy="9535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CO’s </a:t>
            </a:r>
            <a:r>
              <a:rPr lang="en-US" sz="3200" dirty="0">
                <a:solidFill>
                  <a:srgbClr val="00B050"/>
                </a:solidFill>
                <a:latin typeface="Bradley Hand ITC" panose="03070402050302030203" pitchFamily="66" charset="0"/>
              </a:rPr>
              <a:t>J</a:t>
            </a:r>
            <a:r>
              <a:rPr lang="en-US" sz="3200" dirty="0">
                <a:solidFill>
                  <a:srgbClr val="00B050"/>
                </a:solidFill>
                <a:latin typeface="Bradley Hand ITC" panose="03070402050302030203" pitchFamily="66" charset="0"/>
                <a:cs typeface="Adobe Devanagari" panose="02040503050201020203" pitchFamily="18" charset="0"/>
              </a:rPr>
              <a:t>D-VRTAC</a:t>
            </a:r>
            <a:r>
              <a:rPr lang="en-US" sz="3200" dirty="0"/>
              <a:t> LMI and Business Services </a:t>
            </a:r>
            <a:r>
              <a:rPr lang="en-US" sz="4800" dirty="0">
                <a:solidFill>
                  <a:srgbClr val="00B050"/>
                </a:solidFill>
                <a:latin typeface="Bradley Hand ITC" panose="03070402050302030203" pitchFamily="66" charset="0"/>
              </a:rPr>
              <a:t>Journey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06" y="1097280"/>
            <a:ext cx="4299614" cy="5042262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Surveyed counselors to see use and understanding of LMI and other tools</a:t>
            </a:r>
          </a:p>
          <a:p>
            <a:r>
              <a:rPr lang="en-US" sz="2900" dirty="0"/>
              <a:t>Identified LMI tools available for our staff</a:t>
            </a:r>
          </a:p>
          <a:p>
            <a:r>
              <a:rPr lang="en-US" sz="2900" dirty="0"/>
              <a:t>Surveyed Business Services staff on training needs</a:t>
            </a:r>
          </a:p>
          <a:p>
            <a:r>
              <a:rPr lang="en-US" sz="2900" dirty="0"/>
              <a:t>High level LMI training for leadership </a:t>
            </a:r>
          </a:p>
          <a:p>
            <a:r>
              <a:rPr lang="en-US" sz="2900" dirty="0"/>
              <a:t>Curriculum developed on LMI to be used for staff</a:t>
            </a:r>
          </a:p>
          <a:p>
            <a:r>
              <a:rPr lang="en-US" sz="2900" dirty="0"/>
              <a:t>Change management training for leadership and action plan</a:t>
            </a:r>
          </a:p>
          <a:p>
            <a:r>
              <a:rPr lang="en-US" sz="2900" dirty="0"/>
              <a:t>Communication plan regarding LMI/TCI + developed and implemented</a:t>
            </a:r>
          </a:p>
          <a:p>
            <a:endParaRPr lang="en-US" dirty="0"/>
          </a:p>
        </p:txBody>
      </p:sp>
      <p:sp>
        <p:nvSpPr>
          <p:cNvPr id="4" name="AutoShape 2" descr="Image result for image of journey"/>
          <p:cNvSpPr>
            <a:spLocks noChangeAspect="1" noChangeArrowheads="1"/>
          </p:cNvSpPr>
          <p:nvPr/>
        </p:nvSpPr>
        <p:spPr bwMode="auto">
          <a:xfrm>
            <a:off x="7927975" y="30690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image of journe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image of journ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52" y="1233035"/>
            <a:ext cx="4525284" cy="424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65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Sustainable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5"/>
                </a:solidFill>
              </a:rPr>
              <a:t>Intentional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7030A0"/>
                </a:solidFill>
              </a:rPr>
              <a:t>Thoughtful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B0F0"/>
                </a:solidFill>
              </a:rPr>
              <a:t>Strategic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Aligned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22960"/>
            <a:ext cx="3854528" cy="95358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Systemic Change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867989"/>
            <a:ext cx="3854528" cy="369678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of LMI Language and TCI + in Comprehensive Assessment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Systemic training for </a:t>
            </a:r>
            <a:r>
              <a:rPr lang="en-US" sz="3600" b="1" dirty="0"/>
              <a:t>all</a:t>
            </a:r>
            <a:r>
              <a:rPr lang="en-US" sz="2400" dirty="0"/>
              <a:t> counselors on LMI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New Trainer with focus on LMI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4978151" y="3907100"/>
            <a:ext cx="978408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6174249" y="3907100"/>
            <a:ext cx="978408" cy="48463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8588263" y="3927347"/>
            <a:ext cx="97840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381256" y="3927347"/>
            <a:ext cx="978408" cy="48463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9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0070C0"/>
                </a:solidFill>
              </a:rPr>
              <a:t>TCI+ and Clients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 numCol="2">
            <a:normAutofit lnSpcReduction="10000"/>
          </a:bodyPr>
          <a:lstStyle/>
          <a:p>
            <a:r>
              <a:rPr lang="en-US" sz="2400" dirty="0"/>
              <a:t>Business Services Staff  use TCI+ to research and expand opportunities</a:t>
            </a:r>
          </a:p>
          <a:p>
            <a:r>
              <a:rPr lang="en-US" sz="2400" dirty="0"/>
              <a:t>Counselors use TCI+ as homework</a:t>
            </a:r>
          </a:p>
          <a:p>
            <a:r>
              <a:rPr lang="en-US" sz="2400" dirty="0"/>
              <a:t>Career Pathways opportunities</a:t>
            </a:r>
          </a:p>
          <a:p>
            <a:r>
              <a:rPr lang="en-US" sz="2400" dirty="0"/>
              <a:t>Assists counselors with comprehensive assessment paperwork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Counselors ask:</a:t>
            </a:r>
          </a:p>
          <a:p>
            <a:r>
              <a:rPr lang="en-US" sz="2800" dirty="0"/>
              <a:t>How might you?</a:t>
            </a:r>
          </a:p>
          <a:p>
            <a:r>
              <a:rPr lang="en-US" sz="2800" dirty="0"/>
              <a:t>What about?</a:t>
            </a:r>
          </a:p>
          <a:p>
            <a:r>
              <a:rPr lang="en-US" sz="2800" dirty="0"/>
              <a:t>Have you thought about?</a:t>
            </a:r>
          </a:p>
          <a:p>
            <a:r>
              <a:rPr lang="en-US" sz="2800" dirty="0"/>
              <a:t>Brief benefits planning options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997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167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Adobe Devanagari</vt:lpstr>
      <vt:lpstr>Arial</vt:lpstr>
      <vt:lpstr>Bradley Hand ITC</vt:lpstr>
      <vt:lpstr>Trebuchet MS</vt:lpstr>
      <vt:lpstr>Wingdings 3</vt:lpstr>
      <vt:lpstr>Facet</vt:lpstr>
      <vt:lpstr>Colorado DVR</vt:lpstr>
      <vt:lpstr>CO’s JD-VRTAC LMI and Business Services Journey </vt:lpstr>
      <vt:lpstr>Systemic Change</vt:lpstr>
      <vt:lpstr>TCI+ and Clients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Colorado DVR</dc:title>
  <dc:creator>TempAdmin</dc:creator>
  <cp:lastModifiedBy>DeBrittany Mitchell</cp:lastModifiedBy>
  <cp:revision>6</cp:revision>
  <dcterms:created xsi:type="dcterms:W3CDTF">2018-07-30T20:24:49Z</dcterms:created>
  <dcterms:modified xsi:type="dcterms:W3CDTF">2018-08-08T00:05:48Z</dcterms:modified>
</cp:coreProperties>
</file>