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65" r:id="rId2"/>
    <p:sldId id="279" r:id="rId3"/>
    <p:sldId id="281" r:id="rId4"/>
    <p:sldId id="280" r:id="rId5"/>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84953" autoAdjust="0"/>
  </p:normalViewPr>
  <p:slideViewPr>
    <p:cSldViewPr>
      <p:cViewPr varScale="1">
        <p:scale>
          <a:sx n="110" d="100"/>
          <a:sy n="110" d="100"/>
        </p:scale>
        <p:origin x="1216" y="184"/>
      </p:cViewPr>
      <p:guideLst>
        <p:guide orient="horz" pos="2160"/>
        <p:guide pos="2880"/>
      </p:guideLst>
    </p:cSldViewPr>
  </p:slideViewPr>
  <p:outlineViewPr>
    <p:cViewPr>
      <p:scale>
        <a:sx n="33" d="100"/>
        <a:sy n="33" d="100"/>
      </p:scale>
      <p:origin x="0" y="15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5455"/>
          </a:xfrm>
          <a:prstGeom prst="rect">
            <a:avLst/>
          </a:prstGeom>
        </p:spPr>
        <p:txBody>
          <a:bodyPr vert="horz" lIns="92930" tIns="46465" rIns="92930" bIns="46465" rtlCol="0"/>
          <a:lstStyle>
            <a:lvl1pPr algn="r">
              <a:defRPr sz="1200"/>
            </a:lvl1pPr>
          </a:lstStyle>
          <a:p>
            <a:fld id="{550ED3DB-55AE-4EDC-A8AB-94E67758B1AA}" type="datetimeFigureOut">
              <a:rPr lang="en-US" smtClean="0"/>
              <a:t>8/7/18</a:t>
            </a:fld>
            <a:endParaRPr lang="en-US"/>
          </a:p>
        </p:txBody>
      </p:sp>
      <p:sp>
        <p:nvSpPr>
          <p:cNvPr id="4" name="Slide Image Placeholder 3"/>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21823"/>
            <a:ext cx="5563870" cy="4189095"/>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13763" cy="465455"/>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29"/>
            <a:ext cx="3013763" cy="465455"/>
          </a:xfrm>
          <a:prstGeom prst="rect">
            <a:avLst/>
          </a:prstGeom>
        </p:spPr>
        <p:txBody>
          <a:bodyPr vert="horz" lIns="92930" tIns="46465" rIns="92930" bIns="46465" rtlCol="0" anchor="b"/>
          <a:lstStyle>
            <a:lvl1pPr algn="r">
              <a:defRPr sz="1200"/>
            </a:lvl1pPr>
          </a:lstStyle>
          <a:p>
            <a:fld id="{4B0EB95E-7977-4A67-B11F-C9576D1E5A75}" type="slidenum">
              <a:rPr lang="en-US" smtClean="0"/>
              <a:t>‹#›</a:t>
            </a:fld>
            <a:endParaRPr lang="en-US"/>
          </a:p>
        </p:txBody>
      </p:sp>
    </p:spTree>
    <p:extLst>
      <p:ext uri="{BB962C8B-B14F-4D97-AF65-F5344CB8AC3E}">
        <p14:creationId xmlns:p14="http://schemas.microsoft.com/office/powerpoint/2010/main" val="3377384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0EB95E-7977-4A67-B11F-C9576D1E5A75}" type="slidenum">
              <a:rPr lang="en-US" smtClean="0"/>
              <a:t>2</a:t>
            </a:fld>
            <a:endParaRPr lang="en-US"/>
          </a:p>
        </p:txBody>
      </p:sp>
    </p:spTree>
    <p:extLst>
      <p:ext uri="{BB962C8B-B14F-4D97-AF65-F5344CB8AC3E}">
        <p14:creationId xmlns:p14="http://schemas.microsoft.com/office/powerpoint/2010/main" val="3158483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D7058C-E2F3-4C45-A7CF-DF64620A7B4F}"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BAF25-AD97-40CD-A9BB-28FD3EB78E91}"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D7058C-E2F3-4C45-A7CF-DF64620A7B4F}"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BAF25-AD97-40CD-A9BB-28FD3EB78E9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D7058C-E2F3-4C45-A7CF-DF64620A7B4F}"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BAF25-AD97-40CD-A9BB-28FD3EB78E9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r>
              <a:rPr lang="en-US"/>
              <a:t>Click icon to add clip art</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6FD7058C-E2F3-4C45-A7CF-DF64620A7B4F}" type="datetimeFigureOut">
              <a:rPr lang="en-US" smtClean="0"/>
              <a:t>8/7/18</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A4BBAF25-AD97-40CD-A9BB-28FD3EB78E91}" type="slidenum">
              <a:rPr lang="en-US" smtClean="0"/>
              <a:t>‹#›</a:t>
            </a:fld>
            <a:endParaRPr lang="en-US"/>
          </a:p>
        </p:txBody>
      </p:sp>
    </p:spTree>
    <p:extLst>
      <p:ext uri="{BB962C8B-B14F-4D97-AF65-F5344CB8AC3E}">
        <p14:creationId xmlns:p14="http://schemas.microsoft.com/office/powerpoint/2010/main" val="90721642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85800" y="6248400"/>
            <a:ext cx="1905000" cy="457200"/>
          </a:xfrm>
        </p:spPr>
        <p:txBody>
          <a:bodyPr/>
          <a:lstStyle>
            <a:lvl1pPr>
              <a:defRPr/>
            </a:lvl1pPr>
          </a:lstStyle>
          <a:p>
            <a:fld id="{6FD7058C-E2F3-4C45-A7CF-DF64620A7B4F}" type="datetimeFigureOut">
              <a:rPr lang="en-US" smtClean="0"/>
              <a:t>8/7/18</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A4BBAF25-AD97-40CD-A9BB-28FD3EB78E91}" type="slidenum">
              <a:rPr lang="en-US" smtClean="0"/>
              <a:t>‹#›</a:t>
            </a:fld>
            <a:endParaRPr lang="en-US"/>
          </a:p>
        </p:txBody>
      </p:sp>
    </p:spTree>
    <p:extLst>
      <p:ext uri="{BB962C8B-B14F-4D97-AF65-F5344CB8AC3E}">
        <p14:creationId xmlns:p14="http://schemas.microsoft.com/office/powerpoint/2010/main" val="29461118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lipArt Placeholder 2"/>
          <p:cNvSpPr>
            <a:spLocks noGrp="1"/>
          </p:cNvSpPr>
          <p:nvPr>
            <p:ph type="clipArt" sz="half" idx="1"/>
          </p:nvPr>
        </p:nvSpPr>
        <p:spPr>
          <a:xfrm>
            <a:off x="685800" y="1981200"/>
            <a:ext cx="3810000" cy="4114800"/>
          </a:xfrm>
        </p:spPr>
        <p:txBody>
          <a:bodyPr/>
          <a:lstStyle/>
          <a:p>
            <a:r>
              <a:rPr lang="en-US"/>
              <a:t>Click icon to add clip art</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6FD7058C-E2F3-4C45-A7CF-DF64620A7B4F}" type="datetimeFigureOut">
              <a:rPr lang="en-US" smtClean="0"/>
              <a:t>8/7/18</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A4BBAF25-AD97-40CD-A9BB-28FD3EB78E91}" type="slidenum">
              <a:rPr lang="en-US" smtClean="0"/>
              <a:t>‹#›</a:t>
            </a:fld>
            <a:endParaRPr lang="en-US"/>
          </a:p>
        </p:txBody>
      </p:sp>
    </p:spTree>
    <p:extLst>
      <p:ext uri="{BB962C8B-B14F-4D97-AF65-F5344CB8AC3E}">
        <p14:creationId xmlns:p14="http://schemas.microsoft.com/office/powerpoint/2010/main" val="191381434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D7058C-E2F3-4C45-A7CF-DF64620A7B4F}"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BAF25-AD97-40CD-A9BB-28FD3EB78E9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7058C-E2F3-4C45-A7CF-DF64620A7B4F}"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BAF25-AD97-40CD-A9BB-28FD3EB78E91}"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D7058C-E2F3-4C45-A7CF-DF64620A7B4F}" type="datetimeFigureOut">
              <a:rPr lang="en-US" smtClean="0"/>
              <a:t>8/7/18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BAF25-AD97-40CD-A9BB-28FD3EB78E9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D7058C-E2F3-4C45-A7CF-DF64620A7B4F}" type="datetimeFigureOut">
              <a:rPr lang="en-US" smtClean="0"/>
              <a:t>8/7/18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BBAF25-AD97-40CD-A9BB-28FD3EB78E91}"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D7058C-E2F3-4C45-A7CF-DF64620A7B4F}" type="datetimeFigureOut">
              <a:rPr lang="en-US" smtClean="0"/>
              <a:t>8/7/18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BBAF25-AD97-40CD-A9BB-28FD3EB78E9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7058C-E2F3-4C45-A7CF-DF64620A7B4F}" type="datetimeFigureOut">
              <a:rPr lang="en-US" smtClean="0"/>
              <a:t>8/7/18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BBAF25-AD97-40CD-A9BB-28FD3EB78E9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D7058C-E2F3-4C45-A7CF-DF64620A7B4F}" type="datetimeFigureOut">
              <a:rPr lang="en-US" smtClean="0"/>
              <a:t>8/7/18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BAF25-AD97-40CD-A9BB-28FD3EB78E91}"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D7058C-E2F3-4C45-A7CF-DF64620A7B4F}" type="datetimeFigureOut">
              <a:rPr lang="en-US" smtClean="0"/>
              <a:t>8/7/18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BAF25-AD97-40CD-A9BB-28FD3EB78E9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FD7058C-E2F3-4C45-A7CF-DF64620A7B4F}" type="datetimeFigureOut">
              <a:rPr lang="en-US" smtClean="0"/>
              <a:t>8/7/18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4BBAF25-AD97-40CD-A9BB-28FD3EB78E9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848600" cy="936625"/>
          </a:xfrm>
        </p:spPr>
        <p:txBody>
          <a:bodyPr/>
          <a:lstStyle/>
          <a:p>
            <a:pPr algn="ctr"/>
            <a:r>
              <a:rPr lang="en-US" sz="2800" dirty="0"/>
              <a:t>Bureau of Education and Services</a:t>
            </a:r>
            <a:br>
              <a:rPr lang="en-US" sz="2800" dirty="0"/>
            </a:br>
            <a:r>
              <a:rPr lang="en-US" sz="2800" dirty="0"/>
              <a:t> for the Blind</a:t>
            </a:r>
          </a:p>
        </p:txBody>
      </p:sp>
      <p:pic>
        <p:nvPicPr>
          <p:cNvPr id="1026" name="Picture 2" descr="Our logo is a square diagram, with a blue background and a white path down the middle.  The white path is where consumers travel as they work with the DORS programs to gain information on how to live, learn and work independently." title="DORS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78" y="1295400"/>
            <a:ext cx="301388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100" y="517621"/>
            <a:ext cx="6916514" cy="904863"/>
          </a:xfrm>
          <a:prstGeom prst="rect">
            <a:avLst/>
          </a:prstGeom>
          <a:noFill/>
        </p:spPr>
        <p:txBody>
          <a:bodyPr wrap="square" rtlCol="0">
            <a:spAutoFit/>
          </a:bodyPr>
          <a:lstStyle/>
          <a:p>
            <a:r>
              <a:rPr lang="en-US" b="1" dirty="0">
                <a:solidFill>
                  <a:schemeClr val="accent1">
                    <a:lumMod val="75000"/>
                  </a:schemeClr>
                </a:solidFill>
                <a:latin typeface="+mn-lt"/>
              </a:rPr>
              <a:t>State of Connecticut</a:t>
            </a:r>
          </a:p>
          <a:p>
            <a:r>
              <a:rPr lang="en-US" b="1" dirty="0">
                <a:solidFill>
                  <a:schemeClr val="accent1">
                    <a:lumMod val="75000"/>
                  </a:schemeClr>
                </a:solidFill>
                <a:latin typeface="+mn-lt"/>
              </a:rPr>
              <a:t>Department of Rehabilitation Services</a:t>
            </a:r>
          </a:p>
        </p:txBody>
      </p:sp>
      <p:sp>
        <p:nvSpPr>
          <p:cNvPr id="5" name="Subtitle 4"/>
          <p:cNvSpPr>
            <a:spLocks noGrp="1"/>
          </p:cNvSpPr>
          <p:nvPr>
            <p:ph type="subTitle" idx="1"/>
          </p:nvPr>
        </p:nvSpPr>
        <p:spPr>
          <a:xfrm>
            <a:off x="685800" y="3505200"/>
            <a:ext cx="6858000" cy="2362200"/>
          </a:xfrm>
        </p:spPr>
        <p:txBody>
          <a:bodyPr>
            <a:normAutofit fontScale="70000" lnSpcReduction="20000"/>
          </a:bodyPr>
          <a:lstStyle/>
          <a:p>
            <a:pPr algn="ctr"/>
            <a:br>
              <a:rPr lang="en-US" altLang="en-US" dirty="0"/>
            </a:br>
            <a:r>
              <a:rPr lang="en-US" altLang="en-US" sz="3600" b="1" dirty="0">
                <a:sym typeface="Calibri" charset="0"/>
              </a:rPr>
              <a:t>Using LMI to Improve Client Employment Outcomes: Connecticut BESB's JD-VRTAC Project</a:t>
            </a:r>
          </a:p>
          <a:p>
            <a:pPr algn="ctr"/>
            <a:endParaRPr lang="en-US" sz="3600" b="1" dirty="0">
              <a:sym typeface="Calibri" charset="0"/>
            </a:endParaRPr>
          </a:p>
          <a:p>
            <a:pPr algn="ctr"/>
            <a:r>
              <a:rPr lang="en-US" sz="3600" b="1" dirty="0">
                <a:sym typeface="Calibri" charset="0"/>
              </a:rPr>
              <a:t>Mary Burgard, VR Supervisor</a:t>
            </a:r>
          </a:p>
          <a:p>
            <a:pPr algn="ctr"/>
            <a:r>
              <a:rPr lang="en-US" sz="3600" b="1" dirty="0">
                <a:sym typeface="Calibri" charset="0"/>
              </a:rPr>
              <a:t>Jonathan Richmond, VR Counselor Coordinator</a:t>
            </a:r>
            <a:endParaRPr lang="en-US" sz="3600" b="1" dirty="0"/>
          </a:p>
        </p:txBody>
      </p:sp>
    </p:spTree>
    <p:extLst>
      <p:ext uri="{BB962C8B-B14F-4D97-AF65-F5344CB8AC3E}">
        <p14:creationId xmlns:p14="http://schemas.microsoft.com/office/powerpoint/2010/main" val="225297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System Change</a:t>
            </a:r>
          </a:p>
        </p:txBody>
      </p:sp>
      <p:sp>
        <p:nvSpPr>
          <p:cNvPr id="3" name="Content Placeholder 2"/>
          <p:cNvSpPr>
            <a:spLocks noGrp="1"/>
          </p:cNvSpPr>
          <p:nvPr>
            <p:ph idx="1"/>
          </p:nvPr>
        </p:nvSpPr>
        <p:spPr>
          <a:xfrm>
            <a:off x="304800" y="1524000"/>
            <a:ext cx="8229600" cy="4876800"/>
          </a:xfrm>
        </p:spPr>
        <p:txBody>
          <a:bodyPr>
            <a:normAutofit/>
          </a:bodyPr>
          <a:lstStyle/>
          <a:p>
            <a:pPr marL="457200" lvl="0" indent="-457200">
              <a:spcBef>
                <a:spcPts val="0"/>
              </a:spcBef>
              <a:buClr>
                <a:srgbClr val="000000"/>
              </a:buClr>
              <a:buSzPts val="3200"/>
              <a:buFont typeface="Wingdings" panose="05000000000000000000" pitchFamily="2" charset="2"/>
              <a:buChar char="Ø"/>
            </a:pPr>
            <a:r>
              <a:rPr lang="en-US" sz="3200" b="1" dirty="0">
                <a:sym typeface="Calibri"/>
              </a:rPr>
              <a:t>The Career Index Plus is the primary  tool for accessing local LMI and developing IPEs goals</a:t>
            </a:r>
          </a:p>
          <a:p>
            <a:pPr marL="457200" indent="-457200">
              <a:spcBef>
                <a:spcPts val="0"/>
              </a:spcBef>
              <a:buClr>
                <a:srgbClr val="000000"/>
              </a:buClr>
              <a:buSzPts val="3200"/>
              <a:buFont typeface="Wingdings" panose="05000000000000000000" pitchFamily="2" charset="2"/>
              <a:buChar char="Ø"/>
            </a:pPr>
            <a:r>
              <a:rPr lang="en-US" sz="3200" b="1" dirty="0"/>
              <a:t>Assigned a Rehabilitation Teacher as a single point of contact to train the client to use of The Career Index Plus using assistive technology (JAWS or Zoom text)</a:t>
            </a:r>
          </a:p>
          <a:p>
            <a:pPr marL="457200" indent="-457200">
              <a:spcBef>
                <a:spcPts val="0"/>
              </a:spcBef>
              <a:buClr>
                <a:srgbClr val="000000"/>
              </a:buClr>
              <a:buSzPts val="3200"/>
              <a:buFont typeface="Wingdings" panose="05000000000000000000" pitchFamily="2" charset="2"/>
              <a:buChar char="Ø"/>
            </a:pPr>
            <a:r>
              <a:rPr lang="en-US" altLang="en-US" sz="3200" b="1" dirty="0">
                <a:sym typeface="Calibri" charset="0"/>
              </a:rPr>
              <a:t>Simplified  the process and freed up some of the VR Counselors time</a:t>
            </a:r>
          </a:p>
          <a:p>
            <a:pPr marL="457200" indent="-457200">
              <a:spcBef>
                <a:spcPts val="0"/>
              </a:spcBef>
              <a:buClr>
                <a:srgbClr val="000000"/>
              </a:buClr>
              <a:buSzPts val="3200"/>
              <a:buFont typeface="Wingdings" panose="05000000000000000000" pitchFamily="2" charset="2"/>
              <a:buChar char="Ø"/>
            </a:pPr>
            <a:endParaRPr lang="en-US" sz="3600" b="1" dirty="0"/>
          </a:p>
          <a:p>
            <a:pPr marL="457200" lvl="0" indent="-457200">
              <a:spcBef>
                <a:spcPts val="0"/>
              </a:spcBef>
              <a:buClr>
                <a:srgbClr val="000000"/>
              </a:buClr>
              <a:buSzPts val="3200"/>
              <a:buFont typeface="Wingdings" panose="05000000000000000000" pitchFamily="2" charset="2"/>
              <a:buChar char="Ø"/>
            </a:pPr>
            <a:endParaRPr lang="en-US" sz="3300" b="1" dirty="0"/>
          </a:p>
          <a:p>
            <a:endParaRPr lang="en-US" b="1" dirty="0"/>
          </a:p>
        </p:txBody>
      </p:sp>
    </p:spTree>
    <p:extLst>
      <p:ext uri="{BB962C8B-B14F-4D97-AF65-F5344CB8AC3E}">
        <p14:creationId xmlns:p14="http://schemas.microsoft.com/office/powerpoint/2010/main" val="2257224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dirty="0"/>
              <a:t>System Change</a:t>
            </a:r>
            <a:endParaRPr lang="en-US" dirty="0"/>
          </a:p>
        </p:txBody>
      </p:sp>
      <p:sp>
        <p:nvSpPr>
          <p:cNvPr id="3" name="Content Placeholder 2"/>
          <p:cNvSpPr>
            <a:spLocks noGrp="1"/>
          </p:cNvSpPr>
          <p:nvPr>
            <p:ph idx="1"/>
          </p:nvPr>
        </p:nvSpPr>
        <p:spPr/>
        <p:txBody>
          <a:bodyPr>
            <a:normAutofit/>
          </a:bodyPr>
          <a:lstStyle/>
          <a:p>
            <a:pPr marL="457200" indent="-457200">
              <a:spcBef>
                <a:spcPts val="0"/>
              </a:spcBef>
              <a:spcAft>
                <a:spcPts val="0"/>
              </a:spcAft>
              <a:buClr>
                <a:srgbClr val="000000"/>
              </a:buClr>
              <a:buSzPts val="3200"/>
              <a:buFont typeface="Wingdings" panose="05000000000000000000" pitchFamily="2" charset="2"/>
              <a:buChar char="Ø"/>
            </a:pPr>
            <a:r>
              <a:rPr lang="en-US" sz="3200" b="1"/>
              <a:t>Decreased the </a:t>
            </a:r>
            <a:r>
              <a:rPr lang="en-US" sz="3200" b="1" dirty="0"/>
              <a:t>number  of IPE goals with careers that do not have good job prospects</a:t>
            </a:r>
          </a:p>
          <a:p>
            <a:pPr marL="457200" lvl="0" indent="-457200">
              <a:spcBef>
                <a:spcPts val="0"/>
              </a:spcBef>
              <a:spcAft>
                <a:spcPts val="0"/>
              </a:spcAft>
              <a:buClr>
                <a:srgbClr val="000000"/>
              </a:buClr>
              <a:buSzPts val="3200"/>
              <a:buFont typeface="Wingdings" panose="05000000000000000000" pitchFamily="2" charset="2"/>
              <a:buChar char="Ø"/>
            </a:pPr>
            <a:r>
              <a:rPr lang="en-US" sz="3200" b="1" dirty="0">
                <a:sym typeface="Calibri"/>
              </a:rPr>
              <a:t>Helped clients independently choose educational and employments goals that meet both their needs and business needs</a:t>
            </a:r>
          </a:p>
          <a:p>
            <a:pPr marL="457200" lvl="0" indent="-457200">
              <a:spcBef>
                <a:spcPts val="0"/>
              </a:spcBef>
              <a:spcAft>
                <a:spcPts val="0"/>
              </a:spcAft>
              <a:buClr>
                <a:srgbClr val="000000"/>
              </a:buClr>
              <a:buSzPts val="3200"/>
              <a:buFont typeface="Wingdings" panose="05000000000000000000" pitchFamily="2" charset="2"/>
              <a:buChar char="Ø"/>
            </a:pPr>
            <a:r>
              <a:rPr lang="en-US" sz="3200" b="1" dirty="0"/>
              <a:t>Having the end user/client develop the skills to independently research and learn about careers </a:t>
            </a:r>
          </a:p>
          <a:p>
            <a:pPr>
              <a:buFont typeface="Wingdings" panose="05000000000000000000" pitchFamily="2" charset="2"/>
              <a:buChar char="Ø"/>
            </a:pPr>
            <a:endParaRPr lang="en-US" sz="3500" b="1" dirty="0"/>
          </a:p>
          <a:p>
            <a:pPr>
              <a:buFont typeface="Wingdings" panose="05000000000000000000" pitchFamily="2" charset="2"/>
              <a:buChar char="Ø"/>
            </a:pPr>
            <a:endParaRPr lang="en-US" b="1" dirty="0"/>
          </a:p>
          <a:p>
            <a:pPr>
              <a:buFont typeface="Wingdings" panose="05000000000000000000" pitchFamily="2" charset="2"/>
              <a:buChar char="Ø"/>
            </a:pPr>
            <a:endParaRPr lang="en-US" b="1" dirty="0"/>
          </a:p>
          <a:p>
            <a:pPr>
              <a:buFont typeface="Wingdings" panose="05000000000000000000" pitchFamily="2" charset="2"/>
              <a:buChar char="Ø"/>
            </a:pPr>
            <a:endParaRPr lang="en-US" b="1" dirty="0"/>
          </a:p>
          <a:p>
            <a:pPr>
              <a:buFont typeface="Wingdings" panose="05000000000000000000" pitchFamily="2" charset="2"/>
              <a:buChar char="Ø"/>
            </a:pPr>
            <a:endParaRPr lang="en-US" b="1" dirty="0"/>
          </a:p>
        </p:txBody>
      </p:sp>
    </p:spTree>
    <p:extLst>
      <p:ext uri="{BB962C8B-B14F-4D97-AF65-F5344CB8AC3E}">
        <p14:creationId xmlns:p14="http://schemas.microsoft.com/office/powerpoint/2010/main" val="67243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90600"/>
          </a:xfrm>
        </p:spPr>
        <p:txBody>
          <a:bodyPr>
            <a:normAutofit/>
          </a:bodyPr>
          <a:lstStyle/>
          <a:p>
            <a:pPr algn="ctr"/>
            <a:r>
              <a:rPr lang="en-US" dirty="0"/>
              <a:t>Case Study</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2800" b="1" dirty="0"/>
              <a:t> Interest in Radio Broad </a:t>
            </a:r>
            <a:r>
              <a:rPr lang="en-US" sz="2800" b="1"/>
              <a:t>Casting School</a:t>
            </a:r>
            <a:endParaRPr lang="en-US" sz="2800" b="1" dirty="0"/>
          </a:p>
          <a:p>
            <a:pPr>
              <a:buFont typeface="Wingdings" panose="05000000000000000000" pitchFamily="2" charset="2"/>
              <a:buChar char="Ø"/>
            </a:pPr>
            <a:r>
              <a:rPr lang="en-US" sz="2800" b="1" dirty="0"/>
              <a:t>Decision was made because people told him he has a nice voice</a:t>
            </a:r>
          </a:p>
          <a:p>
            <a:pPr>
              <a:buFont typeface="Wingdings" panose="05000000000000000000" pitchFamily="2" charset="2"/>
              <a:buChar char="Ø"/>
            </a:pPr>
            <a:r>
              <a:rPr lang="en-US" sz="2800" b="1" dirty="0"/>
              <a:t>After researching this job with local labor market information he realizes there are few jobs in Radio Broad Casting </a:t>
            </a:r>
          </a:p>
          <a:p>
            <a:pPr>
              <a:buFont typeface="Wingdings" panose="05000000000000000000" pitchFamily="2" charset="2"/>
              <a:buChar char="Ø"/>
            </a:pPr>
            <a:r>
              <a:rPr lang="en-US" sz="2800" b="1" dirty="0"/>
              <a:t>He researched the job of customer services based on his ability, interest and local labor market information</a:t>
            </a:r>
          </a:p>
          <a:p>
            <a:pPr>
              <a:buFont typeface="Wingdings" panose="05000000000000000000" pitchFamily="2" charset="2"/>
              <a:buChar char="Ø"/>
            </a:pPr>
            <a:r>
              <a:rPr lang="en-US" sz="2800" b="1" dirty="0"/>
              <a:t>Changed his goal and obtain a job as Customer Service Representative</a:t>
            </a:r>
          </a:p>
          <a:p>
            <a:pPr>
              <a:buFont typeface="Wingdings" panose="05000000000000000000" pitchFamily="2" charset="2"/>
              <a:buChar char="Ø"/>
            </a:pPr>
            <a:endParaRPr lang="en-US" sz="3600" dirty="0"/>
          </a:p>
          <a:p>
            <a:pPr marL="0" lvl="0" indent="0">
              <a:buNone/>
            </a:pPr>
            <a:endParaRPr lang="en-US" sz="3600" dirty="0"/>
          </a:p>
          <a:p>
            <a:pPr>
              <a:buFont typeface="Wingdings" panose="05000000000000000000" pitchFamily="2" charset="2"/>
              <a:buChar char="Ø"/>
            </a:pPr>
            <a:endParaRPr lang="en-US" sz="3600" b="1" dirty="0"/>
          </a:p>
        </p:txBody>
      </p:sp>
    </p:spTree>
    <p:extLst>
      <p:ext uri="{BB962C8B-B14F-4D97-AF65-F5344CB8AC3E}">
        <p14:creationId xmlns:p14="http://schemas.microsoft.com/office/powerpoint/2010/main" val="848517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ors">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dors</Template>
  <TotalTime>585</TotalTime>
  <Words>191</Words>
  <Application>Microsoft Macintosh PowerPoint</Application>
  <PresentationFormat>On-screen Show (4:3)</PresentationFormat>
  <Paragraphs>27</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Franklin Gothic Book</vt:lpstr>
      <vt:lpstr>Franklin Gothic Medium</vt:lpstr>
      <vt:lpstr>Wingdings</vt:lpstr>
      <vt:lpstr>dors</vt:lpstr>
      <vt:lpstr>Bureau of Education and Services  for the Blind</vt:lpstr>
      <vt:lpstr>System Change</vt:lpstr>
      <vt:lpstr>System Change</vt:lpstr>
      <vt:lpstr>Case Study</vt:lpstr>
    </vt:vector>
  </TitlesOfParts>
  <Company>Microsoft</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Bureau of Education and Services for the Blind</dc:title>
  <dc:creator>Burgard, Mary</dc:creator>
  <cp:lastModifiedBy>DeBrittany Mitchell</cp:lastModifiedBy>
  <cp:revision>42</cp:revision>
  <cp:lastPrinted>2018-06-08T19:42:22Z</cp:lastPrinted>
  <dcterms:created xsi:type="dcterms:W3CDTF">2015-10-09T20:22:58Z</dcterms:created>
  <dcterms:modified xsi:type="dcterms:W3CDTF">2018-08-08T00:07:09Z</dcterms:modified>
</cp:coreProperties>
</file>