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F191-2425-4900-B47D-AC675F4114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1C2C-F7A0-408F-9999-514ABE5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7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F191-2425-4900-B47D-AC675F4114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1C2C-F7A0-408F-9999-514ABE5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F191-2425-4900-B47D-AC675F4114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1C2C-F7A0-408F-9999-514ABE5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F191-2425-4900-B47D-AC675F4114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1C2C-F7A0-408F-9999-514ABE5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4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F191-2425-4900-B47D-AC675F4114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1C2C-F7A0-408F-9999-514ABE5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1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F191-2425-4900-B47D-AC675F4114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1C2C-F7A0-408F-9999-514ABE5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9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F191-2425-4900-B47D-AC675F4114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1C2C-F7A0-408F-9999-514ABE5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5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F191-2425-4900-B47D-AC675F4114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1C2C-F7A0-408F-9999-514ABE5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3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F191-2425-4900-B47D-AC675F4114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1C2C-F7A0-408F-9999-514ABE5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F191-2425-4900-B47D-AC675F4114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1C2C-F7A0-408F-9999-514ABE5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4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F191-2425-4900-B47D-AC675F4114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11C2C-F7A0-408F-9999-514ABE5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5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7F191-2425-4900-B47D-AC675F4114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1C2C-F7A0-408F-9999-514ABE583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0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3785" y="406878"/>
            <a:ext cx="4343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</a:rPr>
              <a:t>Active Frontline Interaction with DOL Employment and Training, libraries, Adult Education and other WIOA Partners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</a:rPr>
              <a:t>Annual collaborative all day meetings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</a:rPr>
              <a:t>Service delivery sharing at staff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</a:rPr>
              <a:t>Utilization of Labor Market Information with all 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</a:rPr>
              <a:t>Re-bid placement RFP to reflect Career Pathways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</a:rPr>
              <a:t>Expanded our “how are we doing” survey to 3x consumers, family members, practitioners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</a:rPr>
              <a:t>   Expanded career-focused counseling statewide       </a:t>
            </a:r>
          </a:p>
          <a:p>
            <a:endParaRPr lang="en-US" sz="1200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Mutual collaboration of resources with DTCC, DOE, </a:t>
            </a:r>
            <a:r>
              <a:rPr lang="en-US" sz="1200" dirty="0" err="1"/>
              <a:t>Rodel</a:t>
            </a:r>
            <a:r>
              <a:rPr lang="en-US" sz="1200" dirty="0"/>
              <a:t> Foundation, Strongpoint Marketing to serve students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2</a:t>
            </a:r>
            <a:r>
              <a:rPr lang="en-US" sz="1200" baseline="30000" dirty="0"/>
              <a:t>nd</a:t>
            </a:r>
            <a:r>
              <a:rPr lang="en-US" sz="1200" dirty="0"/>
              <a:t> annual DE Pathways conference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Career Pathways breakout sessions at annual Transition conference for students with disabilities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7030A0"/>
                </a:solidFill>
              </a:rPr>
              <a:t>  </a:t>
            </a:r>
            <a:r>
              <a:rPr lang="en-US" sz="1200" dirty="0"/>
              <a:t>Pilot project with NAPE to address goal 3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Specifically to promote access and completion of Career Pathways for students  with disabilities at the same rate as students without disabilities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Access to DET summer youth programs and apprenticeships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CC"/>
                </a:solidFill>
              </a:rPr>
              <a:t>Partner with Family Service Cabinet Council, DHSS, DSCYF, DOC, DOE to braid resources and share consumers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CC"/>
                </a:solidFill>
              </a:rPr>
              <a:t>Represent a Career Pathways focused initiative at various councils, boards, committees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CC"/>
                </a:solidFill>
              </a:rPr>
              <a:t>Actively represent individuals with disabilities on DOL Committee for Diversity and Inclusion, and emphasize that everyone can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</a:rPr>
              <a:t>Employee Personnel Plans – Incorporated Career Pathways concept into employee Performance Plan and Reviews in year 2017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4553"/>
            <a:ext cx="449417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400" dirty="0">
              <a:latin typeface="Algerian" panose="04020705040A02060702" pitchFamily="82" charset="0"/>
            </a:endParaRPr>
          </a:p>
          <a:p>
            <a:pPr algn="ctr"/>
            <a:r>
              <a:rPr lang="en-US" sz="1500" b="1" dirty="0">
                <a:cs typeface="Bangla MN" pitchFamily="2" charset="0"/>
              </a:rPr>
              <a:t>Delaware Division of Vocational Rehabilitation</a:t>
            </a:r>
          </a:p>
          <a:p>
            <a:pPr algn="ctr"/>
            <a:endParaRPr lang="en-US" sz="1500" dirty="0">
              <a:cs typeface="Bangla MN" pitchFamily="2" charset="0"/>
            </a:endParaRPr>
          </a:p>
          <a:p>
            <a:pPr algn="ctr"/>
            <a:r>
              <a:rPr lang="en-US" sz="1500" dirty="0">
                <a:cs typeface="Bangla MN" pitchFamily="2" charset="0"/>
              </a:rPr>
              <a:t>JDVRTAC Goals Achieved:</a:t>
            </a:r>
          </a:p>
          <a:p>
            <a:pPr algn="ctr"/>
            <a:endParaRPr lang="en-US" sz="1500" dirty="0">
              <a:cs typeface="Bangla MN" pitchFamily="2" charset="0"/>
            </a:endParaRPr>
          </a:p>
          <a:p>
            <a:pPr algn="ctr"/>
            <a:r>
              <a:rPr lang="en-US" sz="1500" dirty="0">
                <a:solidFill>
                  <a:srgbClr val="7030A0"/>
                </a:solidFill>
                <a:cs typeface="Bangla MN" pitchFamily="2" charset="0"/>
              </a:rPr>
              <a:t>Expanded Career pathways Adult Project statewide</a:t>
            </a:r>
            <a:br>
              <a:rPr lang="en-US" sz="1500" dirty="0">
                <a:solidFill>
                  <a:srgbClr val="7030A0"/>
                </a:solidFill>
                <a:cs typeface="Bangla MN" pitchFamily="2" charset="0"/>
              </a:rPr>
            </a:br>
            <a:r>
              <a:rPr lang="en-US" sz="1500" dirty="0">
                <a:solidFill>
                  <a:srgbClr val="7030A0"/>
                </a:solidFill>
                <a:cs typeface="Bangla MN" pitchFamily="2" charset="0"/>
              </a:rPr>
              <a:t>Year 2017 2018</a:t>
            </a:r>
          </a:p>
          <a:p>
            <a:pPr algn="ctr"/>
            <a:endParaRPr lang="en-US" sz="1500" dirty="0">
              <a:cs typeface="Bangla MN" pitchFamily="2" charset="0"/>
            </a:endParaRPr>
          </a:p>
          <a:p>
            <a:pPr algn="ctr"/>
            <a:r>
              <a:rPr lang="en-US" sz="1500" dirty="0">
                <a:cs typeface="Bangla MN" pitchFamily="2" charset="0"/>
              </a:rPr>
              <a:t>Delaware Pathways, Pathways to Prosperity National Initiative </a:t>
            </a:r>
          </a:p>
          <a:p>
            <a:pPr algn="ctr"/>
            <a:r>
              <a:rPr lang="en-US" sz="1500" dirty="0">
                <a:cs typeface="Bangla MN" pitchFamily="2" charset="0"/>
              </a:rPr>
              <a:t>(Goal 3-Integrate Education and Workforce efforts for students with disabilities)</a:t>
            </a:r>
          </a:p>
          <a:p>
            <a:pPr algn="ctr"/>
            <a:endParaRPr lang="en-US" sz="1500" dirty="0">
              <a:cs typeface="Bangla MN" pitchFamily="2" charset="0"/>
            </a:endParaRPr>
          </a:p>
          <a:p>
            <a:pPr algn="ctr"/>
            <a:r>
              <a:rPr lang="en-US" sz="1500" dirty="0">
                <a:solidFill>
                  <a:srgbClr val="0000CC"/>
                </a:solidFill>
                <a:cs typeface="Bangla MN" pitchFamily="2" charset="0"/>
              </a:rPr>
              <a:t>Expanded inter-agency partnerships with a focus on Career Pathways</a:t>
            </a:r>
          </a:p>
          <a:p>
            <a:pPr algn="ctr"/>
            <a:endParaRPr lang="en-US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752" y="4156323"/>
            <a:ext cx="3598129" cy="232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OL pic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916" y="3735114"/>
            <a:ext cx="1447800" cy="428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94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226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Bangla MN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Backer, Mary (DOL)</dc:creator>
  <cp:lastModifiedBy>DeBrittany Mitchell</cp:lastModifiedBy>
  <cp:revision>13</cp:revision>
  <dcterms:created xsi:type="dcterms:W3CDTF">2018-07-06T15:19:55Z</dcterms:created>
  <dcterms:modified xsi:type="dcterms:W3CDTF">2018-07-31T18:24:21Z</dcterms:modified>
</cp:coreProperties>
</file>