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306" r:id="rId2"/>
    <p:sldId id="307" r:id="rId3"/>
    <p:sldId id="308" r:id="rId4"/>
    <p:sldId id="309" r:id="rId5"/>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4938" autoAdjust="0"/>
  </p:normalViewPr>
  <p:slideViewPr>
    <p:cSldViewPr>
      <p:cViewPr>
        <p:scale>
          <a:sx n="100" d="100"/>
          <a:sy n="100" d="100"/>
        </p:scale>
        <p:origin x="-46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7AA375C4-2C2C-43B2-A4B3-39F3B80D61ED}" type="datetimeFigureOut">
              <a:rPr lang="en-US" smtClean="0"/>
              <a:pPr/>
              <a:t>12/9/2016</a:t>
            </a:fld>
            <a:endParaRPr lang="en-US"/>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88DDE314-F855-43F7-8FC0-5432BA4C328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vl1pPr>
          </a:lstStyle>
          <a:p>
            <a:fld id="{94F3860F-1590-42E4-8F48-0BF540F7DF79}" type="datetimeFigureOut">
              <a:rPr lang="en-US" smtClean="0"/>
              <a:pPr/>
              <a:t>12/9/2016</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vl1pPr>
          </a:lstStyle>
          <a:p>
            <a:fld id="{E2FD5548-1E7D-4215-A99C-363D8B8C86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0BAF09-6CFF-4C45-A9D1-4816478940E9}" type="datetimeFigureOut">
              <a:rPr lang="en-US" smtClean="0"/>
              <a:pPr/>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BAF09-6CFF-4C45-A9D1-4816478940E9}" type="datetimeFigureOut">
              <a:rPr lang="en-US" smtClean="0"/>
              <a:pPr/>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BAF09-6CFF-4C45-A9D1-4816478940E9}" type="datetimeFigureOut">
              <a:rPr lang="en-US" smtClean="0"/>
              <a:pPr/>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BAF09-6CFF-4C45-A9D1-4816478940E9}" type="datetimeFigureOut">
              <a:rPr lang="en-US" smtClean="0"/>
              <a:pPr/>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0BAF09-6CFF-4C45-A9D1-4816478940E9}" type="datetimeFigureOut">
              <a:rPr lang="en-US" smtClean="0"/>
              <a:pPr/>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0BAF09-6CFF-4C45-A9D1-4816478940E9}" type="datetimeFigureOut">
              <a:rPr lang="en-US" smtClean="0"/>
              <a:pPr/>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0BAF09-6CFF-4C45-A9D1-4816478940E9}" type="datetimeFigureOut">
              <a:rPr lang="en-US" smtClean="0"/>
              <a:pPr/>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0BAF09-6CFF-4C45-A9D1-4816478940E9}" type="datetimeFigureOut">
              <a:rPr lang="en-US" smtClean="0"/>
              <a:pPr/>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BAF09-6CFF-4C45-A9D1-4816478940E9}" type="datetimeFigureOut">
              <a:rPr lang="en-US" smtClean="0"/>
              <a:pPr/>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BAF09-6CFF-4C45-A9D1-4816478940E9}" type="datetimeFigureOut">
              <a:rPr lang="en-US" smtClean="0"/>
              <a:pPr/>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BAF09-6CFF-4C45-A9D1-4816478940E9}" type="datetimeFigureOut">
              <a:rPr lang="en-US" smtClean="0"/>
              <a:pPr/>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BAF09-6CFF-4C45-A9D1-4816478940E9}" type="datetimeFigureOut">
              <a:rPr lang="en-US" smtClean="0"/>
              <a:pPr/>
              <a:t>12/9/2016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ACA6-0647-4A8E-A3D8-CA95A25AEF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905000"/>
          </a:xfrm>
        </p:spPr>
        <p:txBody>
          <a:bodyPr/>
          <a:lstStyle/>
          <a:p>
            <a:r>
              <a:rPr lang="en-US" dirty="0" smtClean="0"/>
              <a:t>DRS Business Profile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4953000"/>
          </a:xfrm>
        </p:spPr>
        <p:txBody>
          <a:bodyPr>
            <a:noAutofit/>
          </a:bodyPr>
          <a:lstStyle/>
          <a:p>
            <a:pPr algn="l"/>
            <a:r>
              <a:rPr lang="en-US" sz="1300" dirty="0" smtClean="0"/>
              <a:t> </a:t>
            </a:r>
            <a:br>
              <a:rPr lang="en-US" sz="1300" dirty="0" smtClean="0"/>
            </a:br>
            <a:r>
              <a:rPr lang="en-US" sz="1300" dirty="0" smtClean="0"/>
              <a:t> </a:t>
            </a:r>
            <a:r>
              <a:rPr lang="en-US" sz="1300" b="1" dirty="0" smtClean="0"/>
              <a:t>Business Profile: </a:t>
            </a:r>
            <a:br>
              <a:rPr lang="en-US" sz="1300" b="1" dirty="0" smtClean="0"/>
            </a:br>
            <a:r>
              <a:rPr lang="en-US" sz="1300" dirty="0" smtClean="0"/>
              <a:t/>
            </a:r>
            <a:br>
              <a:rPr lang="en-US" sz="1300" dirty="0" smtClean="0"/>
            </a:br>
            <a:r>
              <a:rPr lang="en-US" sz="1300" dirty="0" smtClean="0"/>
              <a:t>1)    I am aware that there has been an existing relationship with (business name)  and ________ field office but I’d like to hear a more  </a:t>
            </a:r>
            <a:r>
              <a:rPr lang="en-US" sz="1300" smtClean="0"/>
              <a:t>general overview about your company.</a:t>
            </a:r>
            <a:r>
              <a:rPr lang="en-US" sz="1300" dirty="0" smtClean="0"/>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2)    How many people does your company employ and what is your footprint?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3)    What are some of the positions your company uses both entry level and mid/higher skill level?  See above for entry level.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4)    For the entry-level positions, which are full time and which are part time?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6)    For which positions does your company hire most frequently? Do you recruit at specific times of the year</a:t>
            </a: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78362"/>
          </a:xfrm>
        </p:spPr>
        <p:txBody>
          <a:bodyPr>
            <a:normAutofit/>
          </a:bodyPr>
          <a:lstStyle/>
          <a:p>
            <a:pPr algn="l"/>
            <a:r>
              <a:rPr lang="en-US" sz="1300" dirty="0" smtClean="0"/>
              <a:t>7)    Please describe your company’s recruitment process-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8)    What makes a job candidate attractive to hire?  What makes an employee successful in your company?</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 9) If you could identify one or a few things that you wish you would see more of in candidate resumes, interviews or on boarding what would that be.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10) Is your company currently involved with school or other pre-employment programs?  If so, how has that worked for you?</a:t>
            </a:r>
            <a:br>
              <a:rPr lang="en-US" sz="1300" dirty="0" smtClean="0"/>
            </a:br>
            <a:r>
              <a:rPr lang="en-US" sz="1300" dirty="0" smtClean="0"/>
              <a:t>11)  How do you see your company changing in the future ( </a:t>
            </a:r>
            <a:r>
              <a:rPr lang="en-US" sz="1300" dirty="0" err="1" smtClean="0"/>
              <a:t>ie</a:t>
            </a:r>
            <a:r>
              <a:rPr lang="en-US" sz="1300" dirty="0" smtClean="0"/>
              <a:t>. expansion, additional locations, position types…)?</a:t>
            </a: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4648200"/>
          </a:xfrm>
        </p:spPr>
        <p:txBody>
          <a:bodyPr>
            <a:normAutofit/>
          </a:bodyPr>
          <a:lstStyle/>
          <a:p>
            <a:pPr algn="l"/>
            <a:r>
              <a:rPr lang="en-US" sz="1300" dirty="0" smtClean="0"/>
              <a:t> </a:t>
            </a:r>
            <a:br>
              <a:rPr lang="en-US" sz="1300" dirty="0" smtClean="0"/>
            </a:br>
            <a:r>
              <a:rPr lang="en-US" sz="1300" dirty="0" smtClean="0"/>
              <a:t>13) What prompted your outreach to us through rehabilitation services? Have you had any experience with us or VR services in any state or past employer?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14) What is your current knowledge of our agency and what we do? Have you had any experience with us or VR services in any state or past employer?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15) Can we provide you some brief information about us?</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16)  What goals or activities would you like to see happen next?</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 </a:t>
            </a:r>
            <a:br>
              <a:rPr lang="en-US" sz="1300" dirty="0" smtClean="0"/>
            </a:br>
            <a:r>
              <a:rPr lang="en-US" sz="1300" dirty="0" smtClean="0"/>
              <a:t>17) Who will be our main points of contact with UP? What would be the best time to reach out to you/them?</a:t>
            </a:r>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4094</TotalTime>
  <Words>5</Words>
  <Application>Microsoft Office PowerPoint</Application>
  <PresentationFormat>On-screen Show (4:3)</PresentationFormat>
  <Paragraphs>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DRS Business Profile</vt:lpstr>
      <vt:lpstr>   Business Profile:   1)    I am aware that there has been an existing relationship with (business name)  and ________ field office but I’d like to hear a more  general overview about your company.       2)    How many people does your company employ and what is your footprint?         3)    What are some of the positions your company uses both entry level and mid/higher skill level?  See above for entry level.        4)    For the entry-level positions, which are full time and which are part time?        6)    For which positions does your company hire most frequently? Do you recruit at specific times of the year </vt:lpstr>
      <vt:lpstr>7)    Please describe your company’s recruitment process-      8)    What makes a job candidate attractive to hire?  What makes an employee successful in your company?      9) If you could identify one or a few things that you wish you would see more of in candidate resumes, interviews or on boarding what would that be.      10) Is your company currently involved with school or other pre-employment programs?  If so, how has that worked for you? 11)  How do you see your company changing in the future ( ie. expansion, additional locations, position types…)?  </vt:lpstr>
      <vt:lpstr>  13) What prompted your outreach to us through rehabilitation services? Have you had any experience with us or VR services in any state or past employer?          14) What is your current knowledge of our agency and what we do? Have you had any experience with us or VR services in any state or past employer?      15) Can we provide you some brief information about us?       16)  What goals or activities would you like to see happen next?       17) Who will be our main points of contact with UP? What would be the best time to reach out to you/them? </vt:lpstr>
    </vt:vector>
  </TitlesOfParts>
  <Company>State of Illinois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SecondaryTraining and Related Services</dc:title>
  <dc:creator>State of Illinois</dc:creator>
  <cp:lastModifiedBy>State of Illinois</cp:lastModifiedBy>
  <cp:revision>351</cp:revision>
  <dcterms:created xsi:type="dcterms:W3CDTF">2012-05-29T18:28:37Z</dcterms:created>
  <dcterms:modified xsi:type="dcterms:W3CDTF">2016-12-09T15:48:43Z</dcterms:modified>
</cp:coreProperties>
</file>