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png" ContentType="image/png"/>
  <Default Extension="bin" ContentType="application/vnd.openxmlformats-officedocument.oleObjec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5.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6.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7.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8.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9.xml" ContentType="application/vnd.openxmlformats-officedocument.theme+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675" r:id="rId2"/>
    <p:sldMasterId id="2147483689" r:id="rId3"/>
    <p:sldMasterId id="2147483703" r:id="rId4"/>
    <p:sldMasterId id="2147483717" r:id="rId5"/>
    <p:sldMasterId id="2147483731" r:id="rId6"/>
    <p:sldMasterId id="2147483745" r:id="rId7"/>
    <p:sldMasterId id="2147483759" r:id="rId8"/>
    <p:sldMasterId id="2147483773" r:id="rId9"/>
    <p:sldMasterId id="2147483787" r:id="rId10"/>
  </p:sldMasterIdLst>
  <p:notesMasterIdLst>
    <p:notesMasterId r:id="rId61"/>
  </p:notesMasterIdLst>
  <p:handoutMasterIdLst>
    <p:handoutMasterId r:id="rId62"/>
  </p:handoutMasterIdLst>
  <p:sldIdLst>
    <p:sldId id="325" r:id="rId11"/>
    <p:sldId id="326" r:id="rId12"/>
    <p:sldId id="327" r:id="rId13"/>
    <p:sldId id="328" r:id="rId14"/>
    <p:sldId id="329" r:id="rId15"/>
    <p:sldId id="330" r:id="rId16"/>
    <p:sldId id="331" r:id="rId17"/>
    <p:sldId id="332" r:id="rId18"/>
    <p:sldId id="333" r:id="rId19"/>
    <p:sldId id="334" r:id="rId20"/>
    <p:sldId id="335" r:id="rId21"/>
    <p:sldId id="336" r:id="rId22"/>
    <p:sldId id="337" r:id="rId23"/>
    <p:sldId id="338" r:id="rId24"/>
    <p:sldId id="348" r:id="rId25"/>
    <p:sldId id="349" r:id="rId26"/>
    <p:sldId id="350" r:id="rId27"/>
    <p:sldId id="351" r:id="rId28"/>
    <p:sldId id="352" r:id="rId29"/>
    <p:sldId id="353" r:id="rId30"/>
    <p:sldId id="354" r:id="rId31"/>
    <p:sldId id="355" r:id="rId32"/>
    <p:sldId id="356" r:id="rId33"/>
    <p:sldId id="299" r:id="rId34"/>
    <p:sldId id="300" r:id="rId35"/>
    <p:sldId id="301" r:id="rId36"/>
    <p:sldId id="302" r:id="rId37"/>
    <p:sldId id="303" r:id="rId38"/>
    <p:sldId id="304" r:id="rId39"/>
    <p:sldId id="305" r:id="rId40"/>
    <p:sldId id="306" r:id="rId41"/>
    <p:sldId id="307" r:id="rId42"/>
    <p:sldId id="308" r:id="rId43"/>
    <p:sldId id="309" r:id="rId44"/>
    <p:sldId id="366" r:id="rId45"/>
    <p:sldId id="311" r:id="rId46"/>
    <p:sldId id="312" r:id="rId47"/>
    <p:sldId id="313" r:id="rId48"/>
    <p:sldId id="314" r:id="rId49"/>
    <p:sldId id="357" r:id="rId50"/>
    <p:sldId id="358" r:id="rId51"/>
    <p:sldId id="359" r:id="rId52"/>
    <p:sldId id="360" r:id="rId53"/>
    <p:sldId id="361" r:id="rId54"/>
    <p:sldId id="362" r:id="rId55"/>
    <p:sldId id="363" r:id="rId56"/>
    <p:sldId id="364" r:id="rId57"/>
    <p:sldId id="365" r:id="rId58"/>
    <p:sldId id="324" r:id="rId59"/>
    <p:sldId id="289" r:id="rId6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294"/>
    <p:restoredTop sz="94609"/>
  </p:normalViewPr>
  <p:slideViewPr>
    <p:cSldViewPr snapToGrid="0" snapToObjects="1">
      <p:cViewPr varScale="1">
        <p:scale>
          <a:sx n="93" d="100"/>
          <a:sy n="93" d="100"/>
        </p:scale>
        <p:origin x="1064" y="200"/>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5" d="100"/>
          <a:sy n="85" d="100"/>
        </p:scale>
        <p:origin x="3384" y="16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63" Type="http://schemas.openxmlformats.org/officeDocument/2006/relationships/presProps" Target="presProps.xml"/><Relationship Id="rId64" Type="http://schemas.openxmlformats.org/officeDocument/2006/relationships/viewProps" Target="viewProps.xml"/><Relationship Id="rId65" Type="http://schemas.openxmlformats.org/officeDocument/2006/relationships/theme" Target="theme/theme1.xml"/><Relationship Id="rId66" Type="http://schemas.openxmlformats.org/officeDocument/2006/relationships/tableStyles" Target="tableStyles.xml"/><Relationship Id="rId50" Type="http://schemas.openxmlformats.org/officeDocument/2006/relationships/slide" Target="slides/slide40.xml"/><Relationship Id="rId51" Type="http://schemas.openxmlformats.org/officeDocument/2006/relationships/slide" Target="slides/slide41.xml"/><Relationship Id="rId52" Type="http://schemas.openxmlformats.org/officeDocument/2006/relationships/slide" Target="slides/slide42.xml"/><Relationship Id="rId53" Type="http://schemas.openxmlformats.org/officeDocument/2006/relationships/slide" Target="slides/slide43.xml"/><Relationship Id="rId54" Type="http://schemas.openxmlformats.org/officeDocument/2006/relationships/slide" Target="slides/slide44.xml"/><Relationship Id="rId55" Type="http://schemas.openxmlformats.org/officeDocument/2006/relationships/slide" Target="slides/slide45.xml"/><Relationship Id="rId56" Type="http://schemas.openxmlformats.org/officeDocument/2006/relationships/slide" Target="slides/slide46.xml"/><Relationship Id="rId57" Type="http://schemas.openxmlformats.org/officeDocument/2006/relationships/slide" Target="slides/slide47.xml"/><Relationship Id="rId58" Type="http://schemas.openxmlformats.org/officeDocument/2006/relationships/slide" Target="slides/slide48.xml"/><Relationship Id="rId59" Type="http://schemas.openxmlformats.org/officeDocument/2006/relationships/slide" Target="slides/slide49.xml"/><Relationship Id="rId40" Type="http://schemas.openxmlformats.org/officeDocument/2006/relationships/slide" Target="slides/slide30.xml"/><Relationship Id="rId41" Type="http://schemas.openxmlformats.org/officeDocument/2006/relationships/slide" Target="slides/slide31.xml"/><Relationship Id="rId42" Type="http://schemas.openxmlformats.org/officeDocument/2006/relationships/slide" Target="slides/slide32.xml"/><Relationship Id="rId43" Type="http://schemas.openxmlformats.org/officeDocument/2006/relationships/slide" Target="slides/slide33.xml"/><Relationship Id="rId44" Type="http://schemas.openxmlformats.org/officeDocument/2006/relationships/slide" Target="slides/slide34.xml"/><Relationship Id="rId45" Type="http://schemas.openxmlformats.org/officeDocument/2006/relationships/slide" Target="slides/slide35.xml"/><Relationship Id="rId46" Type="http://schemas.openxmlformats.org/officeDocument/2006/relationships/slide" Target="slides/slide36.xml"/><Relationship Id="rId47" Type="http://schemas.openxmlformats.org/officeDocument/2006/relationships/slide" Target="slides/slide37.xml"/><Relationship Id="rId48" Type="http://schemas.openxmlformats.org/officeDocument/2006/relationships/slide" Target="slides/slide38.xml"/><Relationship Id="rId49" Type="http://schemas.openxmlformats.org/officeDocument/2006/relationships/slide" Target="slides/slide39.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Master" Target="slideMasters/slideMaster9.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slide" Target="slides/slide22.xml"/><Relationship Id="rId33" Type="http://schemas.openxmlformats.org/officeDocument/2006/relationships/slide" Target="slides/slide23.xml"/><Relationship Id="rId34" Type="http://schemas.openxmlformats.org/officeDocument/2006/relationships/slide" Target="slides/slide24.xml"/><Relationship Id="rId35" Type="http://schemas.openxmlformats.org/officeDocument/2006/relationships/slide" Target="slides/slide25.xml"/><Relationship Id="rId36" Type="http://schemas.openxmlformats.org/officeDocument/2006/relationships/slide" Target="slides/slide26.xml"/><Relationship Id="rId37" Type="http://schemas.openxmlformats.org/officeDocument/2006/relationships/slide" Target="slides/slide27.xml"/><Relationship Id="rId38" Type="http://schemas.openxmlformats.org/officeDocument/2006/relationships/slide" Target="slides/slide28.xml"/><Relationship Id="rId39" Type="http://schemas.openxmlformats.org/officeDocument/2006/relationships/slide" Target="slides/slide2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60" Type="http://schemas.openxmlformats.org/officeDocument/2006/relationships/slide" Target="slides/slide50.xml"/><Relationship Id="rId61" Type="http://schemas.openxmlformats.org/officeDocument/2006/relationships/notesMaster" Target="notesMasters/notesMaster1.xml"/><Relationship Id="rId62" Type="http://schemas.openxmlformats.org/officeDocument/2006/relationships/handoutMaster" Target="handoutMasters/handoutMaster1.xml"/><Relationship Id="rId10" Type="http://schemas.openxmlformats.org/officeDocument/2006/relationships/slideMaster" Target="slideMasters/slideMaster10.xml"/><Relationship Id="rId11" Type="http://schemas.openxmlformats.org/officeDocument/2006/relationships/slide" Target="slides/slide1.xml"/><Relationship Id="rId12"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Arial" charset="0"/>
              </a:defRPr>
            </a:lvl1pPr>
          </a:lstStyle>
          <a:p>
            <a:pPr>
              <a:defRPr/>
            </a:pPr>
            <a:fld id="{3EC361EF-99D2-C544-AEE4-39C65DE17533}" type="datetimeFigureOut">
              <a:rPr lang="en-US"/>
              <a:pPr>
                <a:defRPr/>
              </a:pPr>
              <a:t>2/21/18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Arial" charset="0"/>
              </a:defRPr>
            </a:lvl1pPr>
          </a:lstStyle>
          <a:p>
            <a:pPr>
              <a:defRPr/>
            </a:pPr>
            <a:fld id="{79E301B9-F616-2444-B0EB-6DE4F28383BD}"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b="0" i="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b="0" i="0">
                <a:latin typeface="Arial" charset="0"/>
              </a:defRPr>
            </a:lvl1pPr>
          </a:lstStyle>
          <a:p>
            <a:pPr>
              <a:defRPr/>
            </a:pPr>
            <a:fld id="{B02805EC-F2BC-1744-AFB9-C61C22BC8B8E}" type="datetimeFigureOut">
              <a:rPr lang="en-US"/>
              <a:pPr>
                <a:defRPr/>
              </a:pPr>
              <a:t>2/21/18</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b="0" i="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b="0" i="0">
                <a:latin typeface="Arial" charset="0"/>
              </a:defRPr>
            </a:lvl1pPr>
          </a:lstStyle>
          <a:p>
            <a:pPr>
              <a:defRPr/>
            </a:pPr>
            <a:fld id="{9539D99C-12AF-9249-A3A7-8A37AEDEAE06}"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0" Type="http://schemas.openxmlformats.org/officeDocument/2006/relationships/hyperlink" Target="https://www.bls.gov/iag/tgs/iag337.htm" TargetMode="External"/><Relationship Id="rId21" Type="http://schemas.openxmlformats.org/officeDocument/2006/relationships/hyperlink" Target="https://www.bls.gov/iag/tgs/iag07.htm" TargetMode="External"/><Relationship Id="rId22" Type="http://schemas.openxmlformats.org/officeDocument/2006/relationships/hyperlink" Target="https://www.bls.gov/iag/tgs/iag40.htm" TargetMode="External"/><Relationship Id="rId23" Type="http://schemas.openxmlformats.org/officeDocument/2006/relationships/hyperlink" Target="https://www.bls.gov/iag/tgs/iag48-49.htm" TargetMode="External"/><Relationship Id="rId24" Type="http://schemas.openxmlformats.org/officeDocument/2006/relationships/hyperlink" Target="https://www.bls.gov/iag/tgs/iag484.htm" TargetMode="External"/><Relationship Id="rId25" Type="http://schemas.openxmlformats.org/officeDocument/2006/relationships/hyperlink" Target="https://www.bls.gov/iag/tgs/iag22.htm" TargetMode="External"/><Relationship Id="rId26" Type="http://schemas.openxmlformats.org/officeDocument/2006/relationships/hyperlink" Target="https://www.bls.gov/iag/tgs/iag51.htm" TargetMode="External"/><Relationship Id="rId27" Type="http://schemas.openxmlformats.org/officeDocument/2006/relationships/hyperlink" Target="https://www.bls.gov/iag/tgs/iag518.htm" TargetMode="External"/><Relationship Id="rId28" Type="http://schemas.openxmlformats.org/officeDocument/2006/relationships/hyperlink" Target="https://www.bls.gov/iag/tgs/iag50.htm" TargetMode="External"/><Relationship Id="rId29" Type="http://schemas.openxmlformats.org/officeDocument/2006/relationships/hyperlink" Target="https://www.bls.gov/iag/tgs/iag60.htm" TargetMode="External"/><Relationship Id="rId1" Type="http://schemas.openxmlformats.org/officeDocument/2006/relationships/notesMaster" Target="../notesMasters/notesMaster1.xml"/><Relationship Id="rId2" Type="http://schemas.openxmlformats.org/officeDocument/2006/relationships/slide" Target="../slides/slide17.xml"/><Relationship Id="rId3" Type="http://schemas.openxmlformats.org/officeDocument/2006/relationships/hyperlink" Target="https://www.bls.gov/iag/tgs/iag06.htm" TargetMode="External"/><Relationship Id="rId4" Type="http://schemas.openxmlformats.org/officeDocument/2006/relationships/hyperlink" Target="https://www.bls.gov/iag/tgs/iag10.htm" TargetMode="External"/><Relationship Id="rId5" Type="http://schemas.openxmlformats.org/officeDocument/2006/relationships/hyperlink" Target="https://www.bls.gov/iag/tgs/iag11.htm" TargetMode="External"/><Relationship Id="rId30" Type="http://schemas.openxmlformats.org/officeDocument/2006/relationships/hyperlink" Target="https://www.bls.gov/iag/tgs/iag65.htm" TargetMode="External"/><Relationship Id="rId31" Type="http://schemas.openxmlformats.org/officeDocument/2006/relationships/hyperlink" Target="https://www.bls.gov/iag/tgs/iag62.htm" TargetMode="External"/><Relationship Id="rId32" Type="http://schemas.openxmlformats.org/officeDocument/2006/relationships/hyperlink" Target="https://www.bls.gov/iag/tgs/iag622.htm" TargetMode="External"/><Relationship Id="rId9" Type="http://schemas.openxmlformats.org/officeDocument/2006/relationships/hyperlink" Target="https://www.bls.gov/iag/tgs/iag23.htm" TargetMode="External"/><Relationship Id="rId6" Type="http://schemas.openxmlformats.org/officeDocument/2006/relationships/hyperlink" Target="https://www.bls.gov/iag/tgs/iag111.htm" TargetMode="External"/><Relationship Id="rId7" Type="http://schemas.openxmlformats.org/officeDocument/2006/relationships/hyperlink" Target="https://www.bls.gov/iag/tgs/iag112.htm" TargetMode="External"/><Relationship Id="rId8" Type="http://schemas.openxmlformats.org/officeDocument/2006/relationships/hyperlink" Target="https://www.bls.gov/iag/tgs/iag115.htm" TargetMode="External"/><Relationship Id="rId33" Type="http://schemas.openxmlformats.org/officeDocument/2006/relationships/hyperlink" Target="https://www.bls.gov/iag/tgs/iag623.htm" TargetMode="External"/><Relationship Id="rId34" Type="http://schemas.openxmlformats.org/officeDocument/2006/relationships/hyperlink" Target="https://www.bls.gov/iag/tgs/iag70.htm" TargetMode="External"/><Relationship Id="rId35" Type="http://schemas.openxmlformats.org/officeDocument/2006/relationships/hyperlink" Target="https://www.bls.gov/iag/tgs/iag81.htm" TargetMode="External"/><Relationship Id="rId36" Type="http://schemas.openxmlformats.org/officeDocument/2006/relationships/hyperlink" Target="https://www.bls.gov/iag/tgs/iag811.htm" TargetMode="External"/><Relationship Id="rId10" Type="http://schemas.openxmlformats.org/officeDocument/2006/relationships/hyperlink" Target="https://www.bls.gov/iag/tgs/iag236.htm" TargetMode="External"/><Relationship Id="rId11" Type="http://schemas.openxmlformats.org/officeDocument/2006/relationships/hyperlink" Target="https://www.bls.gov/iag/tgs/iag237.htm" TargetMode="External"/><Relationship Id="rId12" Type="http://schemas.openxmlformats.org/officeDocument/2006/relationships/hyperlink" Target="https://www.bls.gov/iag/tgs/iag31-33.htm" TargetMode="External"/><Relationship Id="rId13" Type="http://schemas.openxmlformats.org/officeDocument/2006/relationships/hyperlink" Target="https://www.bls.gov/iag/tgs/iag321.htm" TargetMode="External"/><Relationship Id="rId14" Type="http://schemas.openxmlformats.org/officeDocument/2006/relationships/hyperlink" Target="https://www.bls.gov/iag/tgs/iag323.htm" TargetMode="External"/><Relationship Id="rId15" Type="http://schemas.openxmlformats.org/officeDocument/2006/relationships/hyperlink" Target="https://www.bls.gov/iag/tgs/iag326.htm" TargetMode="External"/><Relationship Id="rId16" Type="http://schemas.openxmlformats.org/officeDocument/2006/relationships/hyperlink" Target="https://www.bls.gov/iag/tgs/iag331.htm" TargetMode="External"/><Relationship Id="rId17" Type="http://schemas.openxmlformats.org/officeDocument/2006/relationships/hyperlink" Target="https://www.bls.gov/iag/tgs/iag332.htm" TargetMode="External"/><Relationship Id="rId18" Type="http://schemas.openxmlformats.org/officeDocument/2006/relationships/hyperlink" Target="https://www.bls.gov/iag/tgs/iag334.htm" TargetMode="External"/><Relationship Id="rId19" Type="http://schemas.openxmlformats.org/officeDocument/2006/relationships/hyperlink" Target="https://www.bls.gov/iag/tgs/iag335.htm"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20.xml"/><Relationship Id="rId4" Type="http://schemas.openxmlformats.org/officeDocument/2006/relationships/oleObject" Target="../embeddings/oleObject1.bin"/><Relationship Id="rId5" Type="http://schemas.openxmlformats.org/officeDocument/2006/relationships/image" Target="../media/image8.emf"/><Relationship Id="rId1" Type="http://schemas.openxmlformats.org/officeDocument/2006/relationships/vmlDrawing" Target="../drawings/vmlDrawing1.v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43361" name="Shape 79"/>
          <p:cNvSpPr>
            <a:spLocks noGrp="1"/>
          </p:cNvSpPr>
          <p:nvPr>
            <p:ph type="body" idx="1"/>
          </p:nvPr>
        </p:nvSpPr>
        <p:spPr bwMode="auto">
          <a:xfrm>
            <a:off x="927100" y="4421188"/>
            <a:ext cx="5100638" cy="41894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lIns="92915" tIns="92915" rIns="92915" bIns="92915" numCol="1" anchor="t" anchorCtr="0" compatLnSpc="1">
            <a:prstTxWarp prst="textNoShape">
              <a:avLst/>
            </a:prstTxWarp>
          </a:bodyPr>
          <a:lstStyle/>
          <a:p>
            <a:pPr eaLnBrk="1" hangingPunct="1">
              <a:spcBef>
                <a:spcPct val="0"/>
              </a:spcBef>
            </a:pPr>
            <a:endParaRPr lang="en-US" altLang="en-US"/>
          </a:p>
        </p:txBody>
      </p:sp>
      <p:sp>
        <p:nvSpPr>
          <p:cNvPr id="143362" name="Shape 80"/>
          <p:cNvSpPr>
            <a:spLocks noGrp="1" noRot="1" noChangeAspect="1" noTextEdit="1"/>
          </p:cNvSpPr>
          <p:nvPr>
            <p:ph type="sldImg" idx="2"/>
          </p:nvPr>
        </p:nvSpPr>
        <p:spPr bwMode="auto">
          <a:xfrm>
            <a:off x="1149350" y="698500"/>
            <a:ext cx="4656138" cy="3490913"/>
          </a:xfrm>
          <a:custGeom>
            <a:avLst/>
            <a:gdLst>
              <a:gd name="T0" fmla="*/ 0 w 120000"/>
              <a:gd name="T1" fmla="*/ 0 h 120000"/>
              <a:gd name="T2" fmla="*/ 4656138 w 120000"/>
              <a:gd name="T3" fmla="*/ 0 h 120000"/>
              <a:gd name="T4" fmla="*/ 4656138 w 120000"/>
              <a:gd name="T5" fmla="*/ 3490913 h 120000"/>
              <a:gd name="T6" fmla="*/ 0 w 120000"/>
              <a:gd name="T7" fmla="*/ 3490913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solidFill>
              <a:srgbClr val="000000"/>
            </a:solidFill>
            <a:round/>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730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Marketing materials used by field business service staff in outreach to potential sponsors on OJT talent and interest in support pre-apprenticeship and RA sponsors.</a:t>
            </a:r>
          </a:p>
        </p:txBody>
      </p:sp>
      <p:sp>
        <p:nvSpPr>
          <p:cNvPr id="17305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pPr fontAlgn="base">
              <a:spcBef>
                <a:spcPct val="0"/>
              </a:spcBef>
              <a:spcAft>
                <a:spcPct val="0"/>
              </a:spcAft>
            </a:pPr>
            <a:fld id="{ACB32C77-D654-0548-B788-6F49B39003AE}" type="slidenum">
              <a:rPr lang="en-US" altLang="en-US">
                <a:solidFill>
                  <a:srgbClr val="000000"/>
                </a:solidFill>
                <a:latin typeface="Arial" charset="0"/>
              </a:rPr>
              <a:pPr fontAlgn="base">
                <a:spcBef>
                  <a:spcPct val="0"/>
                </a:spcBef>
                <a:spcAft>
                  <a:spcPct val="0"/>
                </a:spcAft>
              </a:pPr>
              <a:t>21</a:t>
            </a:fld>
            <a:endParaRPr lang="en-US" altLang="en-US">
              <a:solidFill>
                <a:srgbClr val="000000"/>
              </a:solidFill>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7510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510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pPr fontAlgn="base">
              <a:spcBef>
                <a:spcPct val="0"/>
              </a:spcBef>
              <a:spcAft>
                <a:spcPct val="0"/>
              </a:spcAft>
            </a:pPr>
            <a:fld id="{D725AAAF-DB83-A340-A184-AC6D909E023F}" type="slidenum">
              <a:rPr lang="en-US" altLang="en-US">
                <a:solidFill>
                  <a:srgbClr val="000000"/>
                </a:solidFill>
                <a:latin typeface="Arial" charset="0"/>
              </a:rPr>
              <a:pPr fontAlgn="base">
                <a:spcBef>
                  <a:spcPct val="0"/>
                </a:spcBef>
                <a:spcAft>
                  <a:spcPct val="0"/>
                </a:spcAft>
              </a:pPr>
              <a:t>22</a:t>
            </a:fld>
            <a:endParaRPr lang="en-US" altLang="en-US">
              <a:solidFill>
                <a:srgbClr val="000000"/>
              </a:solidFill>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7715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715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pPr fontAlgn="base">
              <a:spcBef>
                <a:spcPct val="0"/>
              </a:spcBef>
              <a:spcAft>
                <a:spcPct val="0"/>
              </a:spcAft>
            </a:pPr>
            <a:fld id="{B003CC42-E204-5543-ADF1-8F25C75C4DAE}" type="slidenum">
              <a:rPr lang="en-US" altLang="en-US">
                <a:solidFill>
                  <a:srgbClr val="000000"/>
                </a:solidFill>
                <a:latin typeface="Arial" charset="0"/>
              </a:rPr>
              <a:pPr fontAlgn="base">
                <a:spcBef>
                  <a:spcPct val="0"/>
                </a:spcBef>
                <a:spcAft>
                  <a:spcPct val="0"/>
                </a:spcAft>
              </a:pPr>
              <a:t>23</a:t>
            </a:fld>
            <a:endParaRPr lang="en-US" altLang="en-US">
              <a:solidFill>
                <a:srgbClr val="000000"/>
              </a:solidFill>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832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b="1"/>
          </a:p>
        </p:txBody>
      </p:sp>
      <p:sp>
        <p:nvSpPr>
          <p:cNvPr id="18329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pPr fontAlgn="base">
              <a:spcBef>
                <a:spcPct val="0"/>
              </a:spcBef>
              <a:spcAft>
                <a:spcPct val="0"/>
              </a:spcAft>
            </a:pPr>
            <a:fld id="{63A82627-6741-424C-ABAA-7CD2B11BFA3D}" type="slidenum">
              <a:rPr lang="en-US" altLang="en-US">
                <a:latin typeface="Arial" charset="0"/>
              </a:rPr>
              <a:pPr fontAlgn="base">
                <a:spcBef>
                  <a:spcPct val="0"/>
                </a:spcBef>
                <a:spcAft>
                  <a:spcPct val="0"/>
                </a:spcAft>
              </a:pPr>
              <a:t>28</a:t>
            </a:fld>
            <a:endParaRPr lang="en-US" altLang="en-US">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894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b="1"/>
          </a:p>
        </p:txBody>
      </p:sp>
      <p:sp>
        <p:nvSpPr>
          <p:cNvPr id="18944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pPr fontAlgn="base">
              <a:spcBef>
                <a:spcPct val="0"/>
              </a:spcBef>
              <a:spcAft>
                <a:spcPct val="0"/>
              </a:spcAft>
            </a:pPr>
            <a:fld id="{E78A7086-3C0B-DE46-8DBC-7CC287905512}" type="slidenum">
              <a:rPr lang="en-US" altLang="en-US">
                <a:latin typeface="Arial" charset="0"/>
              </a:rPr>
              <a:pPr fontAlgn="base">
                <a:spcBef>
                  <a:spcPct val="0"/>
                </a:spcBef>
                <a:spcAft>
                  <a:spcPct val="0"/>
                </a:spcAft>
              </a:pPr>
              <a:t>33</a:t>
            </a:fld>
            <a:endParaRPr lang="en-US" altLang="en-US">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935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b="1"/>
          </a:p>
        </p:txBody>
      </p:sp>
      <p:sp>
        <p:nvSpPr>
          <p:cNvPr id="1935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pPr fontAlgn="base">
              <a:spcBef>
                <a:spcPct val="0"/>
              </a:spcBef>
              <a:spcAft>
                <a:spcPct val="0"/>
              </a:spcAft>
            </a:pPr>
            <a:fld id="{A6FBFBC5-F774-2244-9756-A2125EF03A52}" type="slidenum">
              <a:rPr lang="en-US" altLang="en-US">
                <a:latin typeface="Arial" charset="0"/>
              </a:rPr>
              <a:pPr fontAlgn="base">
                <a:spcBef>
                  <a:spcPct val="0"/>
                </a:spcBef>
                <a:spcAft>
                  <a:spcPct val="0"/>
                </a:spcAft>
              </a:pPr>
              <a:t>36</a:t>
            </a:fld>
            <a:endParaRPr lang="en-US" altLang="en-US">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955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558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pPr fontAlgn="base">
              <a:spcBef>
                <a:spcPct val="0"/>
              </a:spcBef>
              <a:spcAft>
                <a:spcPct val="0"/>
              </a:spcAft>
            </a:pPr>
            <a:fld id="{EF0951E2-ABEE-8647-A72C-EF9AA32E4603}" type="slidenum">
              <a:rPr lang="en-US" altLang="en-US">
                <a:latin typeface="Arial" charset="0"/>
              </a:rPr>
              <a:pPr fontAlgn="base">
                <a:spcBef>
                  <a:spcPct val="0"/>
                </a:spcBef>
                <a:spcAft>
                  <a:spcPct val="0"/>
                </a:spcAft>
              </a:pPr>
              <a:t>37</a:t>
            </a:fld>
            <a:endParaRPr lang="en-US" altLang="en-US">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Rectangle 1031"/>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19163">
              <a:defRPr>
                <a:solidFill>
                  <a:schemeClr val="tx1"/>
                </a:solidFill>
                <a:latin typeface="Calibri" charset="0"/>
              </a:defRPr>
            </a:lvl1pPr>
            <a:lvl2pPr marL="742950" indent="-285750" defTabSz="919163">
              <a:defRPr>
                <a:solidFill>
                  <a:schemeClr val="tx1"/>
                </a:solidFill>
                <a:latin typeface="Calibri" charset="0"/>
              </a:defRPr>
            </a:lvl2pPr>
            <a:lvl3pPr marL="1143000" indent="-228600" defTabSz="919163">
              <a:defRPr>
                <a:solidFill>
                  <a:schemeClr val="tx1"/>
                </a:solidFill>
                <a:latin typeface="Calibri" charset="0"/>
              </a:defRPr>
            </a:lvl3pPr>
            <a:lvl4pPr marL="1600200" indent="-228600" defTabSz="919163">
              <a:defRPr>
                <a:solidFill>
                  <a:schemeClr val="tx1"/>
                </a:solidFill>
                <a:latin typeface="Calibri" charset="0"/>
              </a:defRPr>
            </a:lvl4pPr>
            <a:lvl5pPr marL="2057400" indent="-228600" defTabSz="919163">
              <a:defRPr>
                <a:solidFill>
                  <a:schemeClr val="tx1"/>
                </a:solidFill>
                <a:latin typeface="Calibri" charset="0"/>
              </a:defRPr>
            </a:lvl5pPr>
            <a:lvl6pPr marL="2514600" indent="-228600" defTabSz="919163" eaLnBrk="0" fontAlgn="base" hangingPunct="0">
              <a:spcBef>
                <a:spcPct val="0"/>
              </a:spcBef>
              <a:spcAft>
                <a:spcPct val="0"/>
              </a:spcAft>
              <a:defRPr>
                <a:solidFill>
                  <a:schemeClr val="tx1"/>
                </a:solidFill>
                <a:latin typeface="Calibri" charset="0"/>
              </a:defRPr>
            </a:lvl6pPr>
            <a:lvl7pPr marL="2971800" indent="-228600" defTabSz="919163" eaLnBrk="0" fontAlgn="base" hangingPunct="0">
              <a:spcBef>
                <a:spcPct val="0"/>
              </a:spcBef>
              <a:spcAft>
                <a:spcPct val="0"/>
              </a:spcAft>
              <a:defRPr>
                <a:solidFill>
                  <a:schemeClr val="tx1"/>
                </a:solidFill>
                <a:latin typeface="Calibri" charset="0"/>
              </a:defRPr>
            </a:lvl7pPr>
            <a:lvl8pPr marL="3429000" indent="-228600" defTabSz="919163" eaLnBrk="0" fontAlgn="base" hangingPunct="0">
              <a:spcBef>
                <a:spcPct val="0"/>
              </a:spcBef>
              <a:spcAft>
                <a:spcPct val="0"/>
              </a:spcAft>
              <a:defRPr>
                <a:solidFill>
                  <a:schemeClr val="tx1"/>
                </a:solidFill>
                <a:latin typeface="Calibri" charset="0"/>
              </a:defRPr>
            </a:lvl8pPr>
            <a:lvl9pPr marL="3886200" indent="-228600" defTabSz="919163" eaLnBrk="0" fontAlgn="base" hangingPunct="0">
              <a:spcBef>
                <a:spcPct val="0"/>
              </a:spcBef>
              <a:spcAft>
                <a:spcPct val="0"/>
              </a:spcAft>
              <a:defRPr>
                <a:solidFill>
                  <a:schemeClr val="tx1"/>
                </a:solidFill>
                <a:latin typeface="Calibri" charset="0"/>
              </a:defRPr>
            </a:lvl9pPr>
          </a:lstStyle>
          <a:p>
            <a:pPr fontAlgn="base">
              <a:spcBef>
                <a:spcPct val="0"/>
              </a:spcBef>
              <a:spcAft>
                <a:spcPct val="0"/>
              </a:spcAft>
            </a:pPr>
            <a:fld id="{E4A8F28C-F3BF-9C41-9AA7-0152015CAC40}" type="slidenum">
              <a:rPr lang="en-US" altLang="en-US">
                <a:solidFill>
                  <a:srgbClr val="000000"/>
                </a:solidFill>
                <a:latin typeface="Times New Roman" charset="0"/>
              </a:rPr>
              <a:pPr fontAlgn="base">
                <a:spcBef>
                  <a:spcPct val="0"/>
                </a:spcBef>
                <a:spcAft>
                  <a:spcPct val="0"/>
                </a:spcAft>
              </a:pPr>
              <a:t>40</a:t>
            </a:fld>
            <a:endParaRPr lang="en-US" altLang="en-US">
              <a:solidFill>
                <a:srgbClr val="000000"/>
              </a:solidFill>
              <a:latin typeface="Times New Roman" charset="0"/>
            </a:endParaRPr>
          </a:p>
        </p:txBody>
      </p:sp>
      <p:sp>
        <p:nvSpPr>
          <p:cNvPr id="19968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9968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1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173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19163">
              <a:defRPr>
                <a:solidFill>
                  <a:schemeClr val="tx1"/>
                </a:solidFill>
                <a:latin typeface="Calibri" charset="0"/>
              </a:defRPr>
            </a:lvl1pPr>
            <a:lvl2pPr marL="742950" indent="-285750" defTabSz="919163">
              <a:defRPr>
                <a:solidFill>
                  <a:schemeClr val="tx1"/>
                </a:solidFill>
                <a:latin typeface="Calibri" charset="0"/>
              </a:defRPr>
            </a:lvl2pPr>
            <a:lvl3pPr marL="1143000" indent="-228600" defTabSz="919163">
              <a:defRPr>
                <a:solidFill>
                  <a:schemeClr val="tx1"/>
                </a:solidFill>
                <a:latin typeface="Calibri" charset="0"/>
              </a:defRPr>
            </a:lvl3pPr>
            <a:lvl4pPr marL="1600200" indent="-228600" defTabSz="919163">
              <a:defRPr>
                <a:solidFill>
                  <a:schemeClr val="tx1"/>
                </a:solidFill>
                <a:latin typeface="Calibri" charset="0"/>
              </a:defRPr>
            </a:lvl4pPr>
            <a:lvl5pPr marL="2057400" indent="-228600" defTabSz="919163">
              <a:defRPr>
                <a:solidFill>
                  <a:schemeClr val="tx1"/>
                </a:solidFill>
                <a:latin typeface="Calibri" charset="0"/>
              </a:defRPr>
            </a:lvl5pPr>
            <a:lvl6pPr marL="2514600" indent="-228600" defTabSz="919163" eaLnBrk="0" fontAlgn="base" hangingPunct="0">
              <a:spcBef>
                <a:spcPct val="0"/>
              </a:spcBef>
              <a:spcAft>
                <a:spcPct val="0"/>
              </a:spcAft>
              <a:defRPr>
                <a:solidFill>
                  <a:schemeClr val="tx1"/>
                </a:solidFill>
                <a:latin typeface="Calibri" charset="0"/>
              </a:defRPr>
            </a:lvl6pPr>
            <a:lvl7pPr marL="2971800" indent="-228600" defTabSz="919163" eaLnBrk="0" fontAlgn="base" hangingPunct="0">
              <a:spcBef>
                <a:spcPct val="0"/>
              </a:spcBef>
              <a:spcAft>
                <a:spcPct val="0"/>
              </a:spcAft>
              <a:defRPr>
                <a:solidFill>
                  <a:schemeClr val="tx1"/>
                </a:solidFill>
                <a:latin typeface="Calibri" charset="0"/>
              </a:defRPr>
            </a:lvl7pPr>
            <a:lvl8pPr marL="3429000" indent="-228600" defTabSz="919163" eaLnBrk="0" fontAlgn="base" hangingPunct="0">
              <a:spcBef>
                <a:spcPct val="0"/>
              </a:spcBef>
              <a:spcAft>
                <a:spcPct val="0"/>
              </a:spcAft>
              <a:defRPr>
                <a:solidFill>
                  <a:schemeClr val="tx1"/>
                </a:solidFill>
                <a:latin typeface="Calibri" charset="0"/>
              </a:defRPr>
            </a:lvl8pPr>
            <a:lvl9pPr marL="3886200" indent="-228600" defTabSz="919163" eaLnBrk="0" fontAlgn="base" hangingPunct="0">
              <a:spcBef>
                <a:spcPct val="0"/>
              </a:spcBef>
              <a:spcAft>
                <a:spcPct val="0"/>
              </a:spcAft>
              <a:defRPr>
                <a:solidFill>
                  <a:schemeClr val="tx1"/>
                </a:solidFill>
                <a:latin typeface="Calibri" charset="0"/>
              </a:defRPr>
            </a:lvl9pPr>
          </a:lstStyle>
          <a:p>
            <a:pPr fontAlgn="base">
              <a:spcBef>
                <a:spcPct val="0"/>
              </a:spcBef>
              <a:spcAft>
                <a:spcPct val="0"/>
              </a:spcAft>
            </a:pPr>
            <a:fld id="{E9DD42C8-5C96-DB4E-8181-F0D74254C669}" type="slidenum">
              <a:rPr lang="en-US" altLang="en-US">
                <a:solidFill>
                  <a:srgbClr val="000000"/>
                </a:solidFill>
                <a:latin typeface="Times New Roman" charset="0"/>
              </a:rPr>
              <a:pPr fontAlgn="base">
                <a:spcBef>
                  <a:spcPct val="0"/>
                </a:spcBef>
                <a:spcAft>
                  <a:spcPct val="0"/>
                </a:spcAft>
              </a:pPr>
              <a:t>41</a:t>
            </a:fld>
            <a:endParaRPr lang="en-US" altLang="en-US">
              <a:solidFill>
                <a:srgbClr val="000000"/>
              </a:solidFill>
              <a:latin typeface="Times New Roman"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37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377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19163">
              <a:defRPr>
                <a:solidFill>
                  <a:schemeClr val="tx1"/>
                </a:solidFill>
                <a:latin typeface="Calibri" charset="0"/>
              </a:defRPr>
            </a:lvl1pPr>
            <a:lvl2pPr marL="742950" indent="-285750" defTabSz="919163">
              <a:defRPr>
                <a:solidFill>
                  <a:schemeClr val="tx1"/>
                </a:solidFill>
                <a:latin typeface="Calibri" charset="0"/>
              </a:defRPr>
            </a:lvl2pPr>
            <a:lvl3pPr marL="1143000" indent="-228600" defTabSz="919163">
              <a:defRPr>
                <a:solidFill>
                  <a:schemeClr val="tx1"/>
                </a:solidFill>
                <a:latin typeface="Calibri" charset="0"/>
              </a:defRPr>
            </a:lvl3pPr>
            <a:lvl4pPr marL="1600200" indent="-228600" defTabSz="919163">
              <a:defRPr>
                <a:solidFill>
                  <a:schemeClr val="tx1"/>
                </a:solidFill>
                <a:latin typeface="Calibri" charset="0"/>
              </a:defRPr>
            </a:lvl4pPr>
            <a:lvl5pPr marL="2057400" indent="-228600" defTabSz="919163">
              <a:defRPr>
                <a:solidFill>
                  <a:schemeClr val="tx1"/>
                </a:solidFill>
                <a:latin typeface="Calibri" charset="0"/>
              </a:defRPr>
            </a:lvl5pPr>
            <a:lvl6pPr marL="2514600" indent="-228600" defTabSz="919163" eaLnBrk="0" fontAlgn="base" hangingPunct="0">
              <a:spcBef>
                <a:spcPct val="0"/>
              </a:spcBef>
              <a:spcAft>
                <a:spcPct val="0"/>
              </a:spcAft>
              <a:defRPr>
                <a:solidFill>
                  <a:schemeClr val="tx1"/>
                </a:solidFill>
                <a:latin typeface="Calibri" charset="0"/>
              </a:defRPr>
            </a:lvl6pPr>
            <a:lvl7pPr marL="2971800" indent="-228600" defTabSz="919163" eaLnBrk="0" fontAlgn="base" hangingPunct="0">
              <a:spcBef>
                <a:spcPct val="0"/>
              </a:spcBef>
              <a:spcAft>
                <a:spcPct val="0"/>
              </a:spcAft>
              <a:defRPr>
                <a:solidFill>
                  <a:schemeClr val="tx1"/>
                </a:solidFill>
                <a:latin typeface="Calibri" charset="0"/>
              </a:defRPr>
            </a:lvl7pPr>
            <a:lvl8pPr marL="3429000" indent="-228600" defTabSz="919163" eaLnBrk="0" fontAlgn="base" hangingPunct="0">
              <a:spcBef>
                <a:spcPct val="0"/>
              </a:spcBef>
              <a:spcAft>
                <a:spcPct val="0"/>
              </a:spcAft>
              <a:defRPr>
                <a:solidFill>
                  <a:schemeClr val="tx1"/>
                </a:solidFill>
                <a:latin typeface="Calibri" charset="0"/>
              </a:defRPr>
            </a:lvl8pPr>
            <a:lvl9pPr marL="3886200" indent="-228600" defTabSz="919163" eaLnBrk="0" fontAlgn="base" hangingPunct="0">
              <a:spcBef>
                <a:spcPct val="0"/>
              </a:spcBef>
              <a:spcAft>
                <a:spcPct val="0"/>
              </a:spcAft>
              <a:defRPr>
                <a:solidFill>
                  <a:schemeClr val="tx1"/>
                </a:solidFill>
                <a:latin typeface="Calibri" charset="0"/>
              </a:defRPr>
            </a:lvl9pPr>
          </a:lstStyle>
          <a:p>
            <a:pPr fontAlgn="base">
              <a:spcBef>
                <a:spcPct val="0"/>
              </a:spcBef>
              <a:spcAft>
                <a:spcPct val="0"/>
              </a:spcAft>
            </a:pPr>
            <a:fld id="{2B8D7727-97B0-CD43-BE8D-6EFB01661807}" type="slidenum">
              <a:rPr lang="en-US" altLang="en-US">
                <a:solidFill>
                  <a:srgbClr val="000000"/>
                </a:solidFill>
                <a:latin typeface="Times New Roman" charset="0"/>
              </a:rPr>
              <a:pPr fontAlgn="base">
                <a:spcBef>
                  <a:spcPct val="0"/>
                </a:spcBef>
                <a:spcAft>
                  <a:spcPct val="0"/>
                </a:spcAft>
              </a:pPr>
              <a:t>42</a:t>
            </a:fld>
            <a:endParaRPr lang="en-US" altLang="en-US">
              <a:solidFill>
                <a:srgbClr val="000000"/>
              </a:solidFill>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45409" name="Shape 93"/>
          <p:cNvSpPr>
            <a:spLocks noGrp="1"/>
          </p:cNvSpPr>
          <p:nvPr>
            <p:ph type="body" idx="1"/>
          </p:nvPr>
        </p:nvSpPr>
        <p:spPr bwMode="auto">
          <a:xfrm>
            <a:off x="927100" y="4421188"/>
            <a:ext cx="5100638" cy="41894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lIns="92915" tIns="92915" rIns="92915" bIns="92915" numCol="1" anchor="t" anchorCtr="0" compatLnSpc="1">
            <a:prstTxWarp prst="textNoShape">
              <a:avLst/>
            </a:prstTxWarp>
          </a:bodyPr>
          <a:lstStyle/>
          <a:p>
            <a:pPr eaLnBrk="1" hangingPunct="1">
              <a:spcBef>
                <a:spcPct val="0"/>
              </a:spcBef>
            </a:pPr>
            <a:endParaRPr lang="en-US" altLang="en-US"/>
          </a:p>
        </p:txBody>
      </p:sp>
      <p:sp>
        <p:nvSpPr>
          <p:cNvPr id="145410" name="Shape 94"/>
          <p:cNvSpPr>
            <a:spLocks noGrp="1" noRot="1" noChangeAspect="1" noTextEdit="1"/>
          </p:cNvSpPr>
          <p:nvPr>
            <p:ph type="sldImg" idx="2"/>
          </p:nvPr>
        </p:nvSpPr>
        <p:spPr bwMode="auto">
          <a:xfrm>
            <a:off x="1149350" y="698500"/>
            <a:ext cx="4656138" cy="3490913"/>
          </a:xfrm>
          <a:custGeom>
            <a:avLst/>
            <a:gdLst>
              <a:gd name="T0" fmla="*/ 0 w 120000"/>
              <a:gd name="T1" fmla="*/ 0 h 120000"/>
              <a:gd name="T2" fmla="*/ 4656138 w 120000"/>
              <a:gd name="T3" fmla="*/ 0 h 120000"/>
              <a:gd name="T4" fmla="*/ 4656138 w 120000"/>
              <a:gd name="T5" fmla="*/ 3490913 h 120000"/>
              <a:gd name="T6" fmla="*/ 0 w 120000"/>
              <a:gd name="T7" fmla="*/ 3490913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solidFill>
              <a:srgbClr val="000000"/>
            </a:solidFill>
            <a:round/>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582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582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19163">
              <a:defRPr>
                <a:solidFill>
                  <a:schemeClr val="tx1"/>
                </a:solidFill>
                <a:latin typeface="Calibri" charset="0"/>
              </a:defRPr>
            </a:lvl1pPr>
            <a:lvl2pPr marL="742950" indent="-285750" defTabSz="919163">
              <a:defRPr>
                <a:solidFill>
                  <a:schemeClr val="tx1"/>
                </a:solidFill>
                <a:latin typeface="Calibri" charset="0"/>
              </a:defRPr>
            </a:lvl2pPr>
            <a:lvl3pPr marL="1143000" indent="-228600" defTabSz="919163">
              <a:defRPr>
                <a:solidFill>
                  <a:schemeClr val="tx1"/>
                </a:solidFill>
                <a:latin typeface="Calibri" charset="0"/>
              </a:defRPr>
            </a:lvl3pPr>
            <a:lvl4pPr marL="1600200" indent="-228600" defTabSz="919163">
              <a:defRPr>
                <a:solidFill>
                  <a:schemeClr val="tx1"/>
                </a:solidFill>
                <a:latin typeface="Calibri" charset="0"/>
              </a:defRPr>
            </a:lvl4pPr>
            <a:lvl5pPr marL="2057400" indent="-228600" defTabSz="919163">
              <a:defRPr>
                <a:solidFill>
                  <a:schemeClr val="tx1"/>
                </a:solidFill>
                <a:latin typeface="Calibri" charset="0"/>
              </a:defRPr>
            </a:lvl5pPr>
            <a:lvl6pPr marL="2514600" indent="-228600" defTabSz="919163" eaLnBrk="0" fontAlgn="base" hangingPunct="0">
              <a:spcBef>
                <a:spcPct val="0"/>
              </a:spcBef>
              <a:spcAft>
                <a:spcPct val="0"/>
              </a:spcAft>
              <a:defRPr>
                <a:solidFill>
                  <a:schemeClr val="tx1"/>
                </a:solidFill>
                <a:latin typeface="Calibri" charset="0"/>
              </a:defRPr>
            </a:lvl6pPr>
            <a:lvl7pPr marL="2971800" indent="-228600" defTabSz="919163" eaLnBrk="0" fontAlgn="base" hangingPunct="0">
              <a:spcBef>
                <a:spcPct val="0"/>
              </a:spcBef>
              <a:spcAft>
                <a:spcPct val="0"/>
              </a:spcAft>
              <a:defRPr>
                <a:solidFill>
                  <a:schemeClr val="tx1"/>
                </a:solidFill>
                <a:latin typeface="Calibri" charset="0"/>
              </a:defRPr>
            </a:lvl7pPr>
            <a:lvl8pPr marL="3429000" indent="-228600" defTabSz="919163" eaLnBrk="0" fontAlgn="base" hangingPunct="0">
              <a:spcBef>
                <a:spcPct val="0"/>
              </a:spcBef>
              <a:spcAft>
                <a:spcPct val="0"/>
              </a:spcAft>
              <a:defRPr>
                <a:solidFill>
                  <a:schemeClr val="tx1"/>
                </a:solidFill>
                <a:latin typeface="Calibri" charset="0"/>
              </a:defRPr>
            </a:lvl8pPr>
            <a:lvl9pPr marL="3886200" indent="-228600" defTabSz="919163" eaLnBrk="0" fontAlgn="base" hangingPunct="0">
              <a:spcBef>
                <a:spcPct val="0"/>
              </a:spcBef>
              <a:spcAft>
                <a:spcPct val="0"/>
              </a:spcAft>
              <a:defRPr>
                <a:solidFill>
                  <a:schemeClr val="tx1"/>
                </a:solidFill>
                <a:latin typeface="Calibri" charset="0"/>
              </a:defRPr>
            </a:lvl9pPr>
          </a:lstStyle>
          <a:p>
            <a:pPr fontAlgn="base">
              <a:spcBef>
                <a:spcPct val="0"/>
              </a:spcBef>
              <a:spcAft>
                <a:spcPct val="0"/>
              </a:spcAft>
            </a:pPr>
            <a:fld id="{D1E05884-A171-D542-B3BC-2B5CE2D804FC}" type="slidenum">
              <a:rPr lang="en-US" altLang="en-US">
                <a:solidFill>
                  <a:srgbClr val="000000"/>
                </a:solidFill>
                <a:latin typeface="Times New Roman" charset="0"/>
              </a:rPr>
              <a:pPr fontAlgn="base">
                <a:spcBef>
                  <a:spcPct val="0"/>
                </a:spcBef>
                <a:spcAft>
                  <a:spcPct val="0"/>
                </a:spcAft>
              </a:pPr>
              <a:t>43</a:t>
            </a:fld>
            <a:endParaRPr lang="en-US" altLang="en-US">
              <a:solidFill>
                <a:srgbClr val="000000"/>
              </a:solidFill>
              <a:latin typeface="Times New Roman"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78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787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19163">
              <a:defRPr>
                <a:solidFill>
                  <a:schemeClr val="tx1"/>
                </a:solidFill>
                <a:latin typeface="Calibri" charset="0"/>
              </a:defRPr>
            </a:lvl1pPr>
            <a:lvl2pPr marL="742950" indent="-285750" defTabSz="919163">
              <a:defRPr>
                <a:solidFill>
                  <a:schemeClr val="tx1"/>
                </a:solidFill>
                <a:latin typeface="Calibri" charset="0"/>
              </a:defRPr>
            </a:lvl2pPr>
            <a:lvl3pPr marL="1143000" indent="-228600" defTabSz="919163">
              <a:defRPr>
                <a:solidFill>
                  <a:schemeClr val="tx1"/>
                </a:solidFill>
                <a:latin typeface="Calibri" charset="0"/>
              </a:defRPr>
            </a:lvl3pPr>
            <a:lvl4pPr marL="1600200" indent="-228600" defTabSz="919163">
              <a:defRPr>
                <a:solidFill>
                  <a:schemeClr val="tx1"/>
                </a:solidFill>
                <a:latin typeface="Calibri" charset="0"/>
              </a:defRPr>
            </a:lvl4pPr>
            <a:lvl5pPr marL="2057400" indent="-228600" defTabSz="919163">
              <a:defRPr>
                <a:solidFill>
                  <a:schemeClr val="tx1"/>
                </a:solidFill>
                <a:latin typeface="Calibri" charset="0"/>
              </a:defRPr>
            </a:lvl5pPr>
            <a:lvl6pPr marL="2514600" indent="-228600" defTabSz="919163" eaLnBrk="0" fontAlgn="base" hangingPunct="0">
              <a:spcBef>
                <a:spcPct val="0"/>
              </a:spcBef>
              <a:spcAft>
                <a:spcPct val="0"/>
              </a:spcAft>
              <a:defRPr>
                <a:solidFill>
                  <a:schemeClr val="tx1"/>
                </a:solidFill>
                <a:latin typeface="Calibri" charset="0"/>
              </a:defRPr>
            </a:lvl6pPr>
            <a:lvl7pPr marL="2971800" indent="-228600" defTabSz="919163" eaLnBrk="0" fontAlgn="base" hangingPunct="0">
              <a:spcBef>
                <a:spcPct val="0"/>
              </a:spcBef>
              <a:spcAft>
                <a:spcPct val="0"/>
              </a:spcAft>
              <a:defRPr>
                <a:solidFill>
                  <a:schemeClr val="tx1"/>
                </a:solidFill>
                <a:latin typeface="Calibri" charset="0"/>
              </a:defRPr>
            </a:lvl7pPr>
            <a:lvl8pPr marL="3429000" indent="-228600" defTabSz="919163" eaLnBrk="0" fontAlgn="base" hangingPunct="0">
              <a:spcBef>
                <a:spcPct val="0"/>
              </a:spcBef>
              <a:spcAft>
                <a:spcPct val="0"/>
              </a:spcAft>
              <a:defRPr>
                <a:solidFill>
                  <a:schemeClr val="tx1"/>
                </a:solidFill>
                <a:latin typeface="Calibri" charset="0"/>
              </a:defRPr>
            </a:lvl8pPr>
            <a:lvl9pPr marL="3886200" indent="-228600" defTabSz="919163" eaLnBrk="0" fontAlgn="base" hangingPunct="0">
              <a:spcBef>
                <a:spcPct val="0"/>
              </a:spcBef>
              <a:spcAft>
                <a:spcPct val="0"/>
              </a:spcAft>
              <a:defRPr>
                <a:solidFill>
                  <a:schemeClr val="tx1"/>
                </a:solidFill>
                <a:latin typeface="Calibri" charset="0"/>
              </a:defRPr>
            </a:lvl9pPr>
          </a:lstStyle>
          <a:p>
            <a:pPr fontAlgn="base">
              <a:spcBef>
                <a:spcPct val="0"/>
              </a:spcBef>
              <a:spcAft>
                <a:spcPct val="0"/>
              </a:spcAft>
            </a:pPr>
            <a:fld id="{CF519E12-DABD-A846-B776-7BB2E120D736}" type="slidenum">
              <a:rPr lang="en-US" altLang="en-US">
                <a:solidFill>
                  <a:srgbClr val="000000"/>
                </a:solidFill>
                <a:latin typeface="Times New Roman" charset="0"/>
              </a:rPr>
              <a:pPr fontAlgn="base">
                <a:spcBef>
                  <a:spcPct val="0"/>
                </a:spcBef>
                <a:spcAft>
                  <a:spcPct val="0"/>
                </a:spcAft>
              </a:pPr>
              <a:t>44</a:t>
            </a:fld>
            <a:endParaRPr lang="en-US" altLang="en-US">
              <a:solidFill>
                <a:srgbClr val="000000"/>
              </a:solidFill>
              <a:latin typeface="Times New Roman"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99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992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19163">
              <a:defRPr>
                <a:solidFill>
                  <a:schemeClr val="tx1"/>
                </a:solidFill>
                <a:latin typeface="Calibri" charset="0"/>
              </a:defRPr>
            </a:lvl1pPr>
            <a:lvl2pPr marL="742950" indent="-285750" defTabSz="919163">
              <a:defRPr>
                <a:solidFill>
                  <a:schemeClr val="tx1"/>
                </a:solidFill>
                <a:latin typeface="Calibri" charset="0"/>
              </a:defRPr>
            </a:lvl2pPr>
            <a:lvl3pPr marL="1143000" indent="-228600" defTabSz="919163">
              <a:defRPr>
                <a:solidFill>
                  <a:schemeClr val="tx1"/>
                </a:solidFill>
                <a:latin typeface="Calibri" charset="0"/>
              </a:defRPr>
            </a:lvl3pPr>
            <a:lvl4pPr marL="1600200" indent="-228600" defTabSz="919163">
              <a:defRPr>
                <a:solidFill>
                  <a:schemeClr val="tx1"/>
                </a:solidFill>
                <a:latin typeface="Calibri" charset="0"/>
              </a:defRPr>
            </a:lvl4pPr>
            <a:lvl5pPr marL="2057400" indent="-228600" defTabSz="919163">
              <a:defRPr>
                <a:solidFill>
                  <a:schemeClr val="tx1"/>
                </a:solidFill>
                <a:latin typeface="Calibri" charset="0"/>
              </a:defRPr>
            </a:lvl5pPr>
            <a:lvl6pPr marL="2514600" indent="-228600" defTabSz="919163" eaLnBrk="0" fontAlgn="base" hangingPunct="0">
              <a:spcBef>
                <a:spcPct val="0"/>
              </a:spcBef>
              <a:spcAft>
                <a:spcPct val="0"/>
              </a:spcAft>
              <a:defRPr>
                <a:solidFill>
                  <a:schemeClr val="tx1"/>
                </a:solidFill>
                <a:latin typeface="Calibri" charset="0"/>
              </a:defRPr>
            </a:lvl6pPr>
            <a:lvl7pPr marL="2971800" indent="-228600" defTabSz="919163" eaLnBrk="0" fontAlgn="base" hangingPunct="0">
              <a:spcBef>
                <a:spcPct val="0"/>
              </a:spcBef>
              <a:spcAft>
                <a:spcPct val="0"/>
              </a:spcAft>
              <a:defRPr>
                <a:solidFill>
                  <a:schemeClr val="tx1"/>
                </a:solidFill>
                <a:latin typeface="Calibri" charset="0"/>
              </a:defRPr>
            </a:lvl7pPr>
            <a:lvl8pPr marL="3429000" indent="-228600" defTabSz="919163" eaLnBrk="0" fontAlgn="base" hangingPunct="0">
              <a:spcBef>
                <a:spcPct val="0"/>
              </a:spcBef>
              <a:spcAft>
                <a:spcPct val="0"/>
              </a:spcAft>
              <a:defRPr>
                <a:solidFill>
                  <a:schemeClr val="tx1"/>
                </a:solidFill>
                <a:latin typeface="Calibri" charset="0"/>
              </a:defRPr>
            </a:lvl8pPr>
            <a:lvl9pPr marL="3886200" indent="-228600" defTabSz="919163" eaLnBrk="0" fontAlgn="base" hangingPunct="0">
              <a:spcBef>
                <a:spcPct val="0"/>
              </a:spcBef>
              <a:spcAft>
                <a:spcPct val="0"/>
              </a:spcAft>
              <a:defRPr>
                <a:solidFill>
                  <a:schemeClr val="tx1"/>
                </a:solidFill>
                <a:latin typeface="Calibri" charset="0"/>
              </a:defRPr>
            </a:lvl9pPr>
          </a:lstStyle>
          <a:p>
            <a:pPr fontAlgn="base">
              <a:spcBef>
                <a:spcPct val="0"/>
              </a:spcBef>
              <a:spcAft>
                <a:spcPct val="0"/>
              </a:spcAft>
            </a:pPr>
            <a:fld id="{64CC0B79-D6E6-D14C-834F-3C93CC565933}" type="slidenum">
              <a:rPr lang="en-US" altLang="en-US">
                <a:solidFill>
                  <a:srgbClr val="000000"/>
                </a:solidFill>
                <a:latin typeface="Times New Roman" charset="0"/>
              </a:rPr>
              <a:pPr fontAlgn="base">
                <a:spcBef>
                  <a:spcPct val="0"/>
                </a:spcBef>
                <a:spcAft>
                  <a:spcPct val="0"/>
                </a:spcAft>
              </a:pPr>
              <a:t>45</a:t>
            </a:fld>
            <a:endParaRPr lang="en-US" altLang="en-US">
              <a:solidFill>
                <a:srgbClr val="000000"/>
              </a:solidFill>
              <a:latin typeface="Times New Roman"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140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401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19163">
              <a:defRPr>
                <a:solidFill>
                  <a:schemeClr val="tx1"/>
                </a:solidFill>
                <a:latin typeface="Calibri" charset="0"/>
              </a:defRPr>
            </a:lvl1pPr>
            <a:lvl2pPr marL="742950" indent="-285750" defTabSz="919163">
              <a:defRPr>
                <a:solidFill>
                  <a:schemeClr val="tx1"/>
                </a:solidFill>
                <a:latin typeface="Calibri" charset="0"/>
              </a:defRPr>
            </a:lvl2pPr>
            <a:lvl3pPr marL="1143000" indent="-228600" defTabSz="919163">
              <a:defRPr>
                <a:solidFill>
                  <a:schemeClr val="tx1"/>
                </a:solidFill>
                <a:latin typeface="Calibri" charset="0"/>
              </a:defRPr>
            </a:lvl3pPr>
            <a:lvl4pPr marL="1600200" indent="-228600" defTabSz="919163">
              <a:defRPr>
                <a:solidFill>
                  <a:schemeClr val="tx1"/>
                </a:solidFill>
                <a:latin typeface="Calibri" charset="0"/>
              </a:defRPr>
            </a:lvl4pPr>
            <a:lvl5pPr marL="2057400" indent="-228600" defTabSz="919163">
              <a:defRPr>
                <a:solidFill>
                  <a:schemeClr val="tx1"/>
                </a:solidFill>
                <a:latin typeface="Calibri" charset="0"/>
              </a:defRPr>
            </a:lvl5pPr>
            <a:lvl6pPr marL="2514600" indent="-228600" defTabSz="919163" eaLnBrk="0" fontAlgn="base" hangingPunct="0">
              <a:spcBef>
                <a:spcPct val="0"/>
              </a:spcBef>
              <a:spcAft>
                <a:spcPct val="0"/>
              </a:spcAft>
              <a:defRPr>
                <a:solidFill>
                  <a:schemeClr val="tx1"/>
                </a:solidFill>
                <a:latin typeface="Calibri" charset="0"/>
              </a:defRPr>
            </a:lvl6pPr>
            <a:lvl7pPr marL="2971800" indent="-228600" defTabSz="919163" eaLnBrk="0" fontAlgn="base" hangingPunct="0">
              <a:spcBef>
                <a:spcPct val="0"/>
              </a:spcBef>
              <a:spcAft>
                <a:spcPct val="0"/>
              </a:spcAft>
              <a:defRPr>
                <a:solidFill>
                  <a:schemeClr val="tx1"/>
                </a:solidFill>
                <a:latin typeface="Calibri" charset="0"/>
              </a:defRPr>
            </a:lvl7pPr>
            <a:lvl8pPr marL="3429000" indent="-228600" defTabSz="919163" eaLnBrk="0" fontAlgn="base" hangingPunct="0">
              <a:spcBef>
                <a:spcPct val="0"/>
              </a:spcBef>
              <a:spcAft>
                <a:spcPct val="0"/>
              </a:spcAft>
              <a:defRPr>
                <a:solidFill>
                  <a:schemeClr val="tx1"/>
                </a:solidFill>
                <a:latin typeface="Calibri" charset="0"/>
              </a:defRPr>
            </a:lvl8pPr>
            <a:lvl9pPr marL="3886200" indent="-228600" defTabSz="919163" eaLnBrk="0" fontAlgn="base" hangingPunct="0">
              <a:spcBef>
                <a:spcPct val="0"/>
              </a:spcBef>
              <a:spcAft>
                <a:spcPct val="0"/>
              </a:spcAft>
              <a:defRPr>
                <a:solidFill>
                  <a:schemeClr val="tx1"/>
                </a:solidFill>
                <a:latin typeface="Calibri" charset="0"/>
              </a:defRPr>
            </a:lvl9pPr>
          </a:lstStyle>
          <a:p>
            <a:pPr fontAlgn="base">
              <a:spcBef>
                <a:spcPct val="0"/>
              </a:spcBef>
              <a:spcAft>
                <a:spcPct val="0"/>
              </a:spcAft>
            </a:pPr>
            <a:fld id="{AADDCFFB-BCF6-4A40-8474-CAEA077C9A5D}" type="slidenum">
              <a:rPr lang="en-US" altLang="en-US">
                <a:solidFill>
                  <a:srgbClr val="000000"/>
                </a:solidFill>
                <a:latin typeface="Times New Roman" charset="0"/>
              </a:rPr>
              <a:pPr fontAlgn="base">
                <a:spcBef>
                  <a:spcPct val="0"/>
                </a:spcBef>
                <a:spcAft>
                  <a:spcPct val="0"/>
                </a:spcAft>
              </a:pPr>
              <a:t>48</a:t>
            </a:fld>
            <a:endParaRPr lang="en-US" altLang="en-US">
              <a:solidFill>
                <a:srgbClr val="000000"/>
              </a:solidFill>
              <a:latin typeface="Times New Roman"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160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Let’s talk! </a:t>
            </a:r>
            <a:endParaRPr lang="en-US" altLang="en-US" b="1"/>
          </a:p>
        </p:txBody>
      </p:sp>
      <p:sp>
        <p:nvSpPr>
          <p:cNvPr id="21606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pPr fontAlgn="base">
              <a:spcBef>
                <a:spcPct val="0"/>
              </a:spcBef>
              <a:spcAft>
                <a:spcPct val="0"/>
              </a:spcAft>
            </a:pPr>
            <a:fld id="{146E61AC-6E0E-3B4F-BE68-D0FC2589335F}" type="slidenum">
              <a:rPr lang="en-US" altLang="en-US">
                <a:latin typeface="Arial" charset="0"/>
              </a:rPr>
              <a:pPr fontAlgn="base">
                <a:spcBef>
                  <a:spcPct val="0"/>
                </a:spcBef>
                <a:spcAft>
                  <a:spcPct val="0"/>
                </a:spcAft>
              </a:pPr>
              <a:t>49</a:t>
            </a:fld>
            <a:endParaRPr lang="en-US" altLang="en-US">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47457" name="Shape 100"/>
          <p:cNvSpPr>
            <a:spLocks noGrp="1"/>
          </p:cNvSpPr>
          <p:nvPr>
            <p:ph type="body" idx="1"/>
          </p:nvPr>
        </p:nvSpPr>
        <p:spPr bwMode="auto">
          <a:xfrm>
            <a:off x="927100" y="4421188"/>
            <a:ext cx="5100638" cy="41894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lIns="92915" tIns="92915" rIns="92915" bIns="92915" numCol="1" anchor="t" anchorCtr="0" compatLnSpc="1">
            <a:prstTxWarp prst="textNoShape">
              <a:avLst/>
            </a:prstTxWarp>
          </a:bodyPr>
          <a:lstStyle/>
          <a:p>
            <a:pPr eaLnBrk="1" hangingPunct="1">
              <a:spcBef>
                <a:spcPct val="0"/>
              </a:spcBef>
            </a:pPr>
            <a:endParaRPr lang="en-US" altLang="en-US"/>
          </a:p>
        </p:txBody>
      </p:sp>
      <p:sp>
        <p:nvSpPr>
          <p:cNvPr id="147458" name="Shape 101"/>
          <p:cNvSpPr>
            <a:spLocks noGrp="1" noRot="1" noChangeAspect="1" noTextEdit="1"/>
          </p:cNvSpPr>
          <p:nvPr>
            <p:ph type="sldImg" idx="2"/>
          </p:nvPr>
        </p:nvSpPr>
        <p:spPr bwMode="auto">
          <a:xfrm>
            <a:off x="1149350" y="698500"/>
            <a:ext cx="4656138" cy="3490913"/>
          </a:xfrm>
          <a:custGeom>
            <a:avLst/>
            <a:gdLst>
              <a:gd name="T0" fmla="*/ 0 w 120000"/>
              <a:gd name="T1" fmla="*/ 0 h 120000"/>
              <a:gd name="T2" fmla="*/ 4656138 w 120000"/>
              <a:gd name="T3" fmla="*/ 0 h 120000"/>
              <a:gd name="T4" fmla="*/ 4656138 w 120000"/>
              <a:gd name="T5" fmla="*/ 3490913 h 120000"/>
              <a:gd name="T6" fmla="*/ 0 w 120000"/>
              <a:gd name="T7" fmla="*/ 3490913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solidFill>
              <a:srgbClr val="000000"/>
            </a:solidFill>
            <a:round/>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1031"/>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19163">
              <a:defRPr>
                <a:solidFill>
                  <a:schemeClr val="tx1"/>
                </a:solidFill>
                <a:latin typeface="Calibri" charset="0"/>
              </a:defRPr>
            </a:lvl1pPr>
            <a:lvl2pPr marL="742950" indent="-285750" defTabSz="919163">
              <a:defRPr>
                <a:solidFill>
                  <a:schemeClr val="tx1"/>
                </a:solidFill>
                <a:latin typeface="Calibri" charset="0"/>
              </a:defRPr>
            </a:lvl2pPr>
            <a:lvl3pPr marL="1143000" indent="-228600" defTabSz="919163">
              <a:defRPr>
                <a:solidFill>
                  <a:schemeClr val="tx1"/>
                </a:solidFill>
                <a:latin typeface="Calibri" charset="0"/>
              </a:defRPr>
            </a:lvl3pPr>
            <a:lvl4pPr marL="1600200" indent="-228600" defTabSz="919163">
              <a:defRPr>
                <a:solidFill>
                  <a:schemeClr val="tx1"/>
                </a:solidFill>
                <a:latin typeface="Calibri" charset="0"/>
              </a:defRPr>
            </a:lvl4pPr>
            <a:lvl5pPr marL="2057400" indent="-228600" defTabSz="919163">
              <a:defRPr>
                <a:solidFill>
                  <a:schemeClr val="tx1"/>
                </a:solidFill>
                <a:latin typeface="Calibri" charset="0"/>
              </a:defRPr>
            </a:lvl5pPr>
            <a:lvl6pPr marL="2514600" indent="-228600" defTabSz="919163" eaLnBrk="0" fontAlgn="base" hangingPunct="0">
              <a:spcBef>
                <a:spcPct val="0"/>
              </a:spcBef>
              <a:spcAft>
                <a:spcPct val="0"/>
              </a:spcAft>
              <a:defRPr>
                <a:solidFill>
                  <a:schemeClr val="tx1"/>
                </a:solidFill>
                <a:latin typeface="Calibri" charset="0"/>
              </a:defRPr>
            </a:lvl6pPr>
            <a:lvl7pPr marL="2971800" indent="-228600" defTabSz="919163" eaLnBrk="0" fontAlgn="base" hangingPunct="0">
              <a:spcBef>
                <a:spcPct val="0"/>
              </a:spcBef>
              <a:spcAft>
                <a:spcPct val="0"/>
              </a:spcAft>
              <a:defRPr>
                <a:solidFill>
                  <a:schemeClr val="tx1"/>
                </a:solidFill>
                <a:latin typeface="Calibri" charset="0"/>
              </a:defRPr>
            </a:lvl7pPr>
            <a:lvl8pPr marL="3429000" indent="-228600" defTabSz="919163" eaLnBrk="0" fontAlgn="base" hangingPunct="0">
              <a:spcBef>
                <a:spcPct val="0"/>
              </a:spcBef>
              <a:spcAft>
                <a:spcPct val="0"/>
              </a:spcAft>
              <a:defRPr>
                <a:solidFill>
                  <a:schemeClr val="tx1"/>
                </a:solidFill>
                <a:latin typeface="Calibri" charset="0"/>
              </a:defRPr>
            </a:lvl8pPr>
            <a:lvl9pPr marL="3886200" indent="-228600" defTabSz="919163" eaLnBrk="0" fontAlgn="base" hangingPunct="0">
              <a:spcBef>
                <a:spcPct val="0"/>
              </a:spcBef>
              <a:spcAft>
                <a:spcPct val="0"/>
              </a:spcAft>
              <a:defRPr>
                <a:solidFill>
                  <a:schemeClr val="tx1"/>
                </a:solidFill>
                <a:latin typeface="Calibri" charset="0"/>
              </a:defRPr>
            </a:lvl9pPr>
          </a:lstStyle>
          <a:p>
            <a:pPr fontAlgn="base">
              <a:spcBef>
                <a:spcPct val="0"/>
              </a:spcBef>
              <a:spcAft>
                <a:spcPct val="0"/>
              </a:spcAft>
            </a:pPr>
            <a:fld id="{B54DE674-D2CD-954E-9DA5-C2D5132BF759}" type="slidenum">
              <a:rPr lang="en-US" altLang="en-US">
                <a:solidFill>
                  <a:srgbClr val="000000"/>
                </a:solidFill>
                <a:latin typeface="Times New Roman" charset="0"/>
              </a:rPr>
              <a:pPr fontAlgn="base">
                <a:spcBef>
                  <a:spcPct val="0"/>
                </a:spcBef>
                <a:spcAft>
                  <a:spcPct val="0"/>
                </a:spcAft>
              </a:pPr>
              <a:t>15</a:t>
            </a:fld>
            <a:endParaRPr lang="en-US" altLang="en-US">
              <a:solidFill>
                <a:srgbClr val="000000"/>
              </a:solidFill>
              <a:latin typeface="Times New Roman" charset="0"/>
            </a:endParaRPr>
          </a:p>
        </p:txBody>
      </p:sp>
      <p:sp>
        <p:nvSpPr>
          <p:cNvPr id="160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077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dirty="0"/>
              <a:t>Our first meeting with Eric Ramsey, PA Dept. of L&amp;I Apprenticeship Office occurred in the Spring of 2016.</a:t>
            </a:r>
          </a:p>
          <a:p>
            <a:pPr marL="171450" indent="-171450" eaLnBrk="1" fontAlgn="auto" hangingPunct="1">
              <a:spcBef>
                <a:spcPts val="0"/>
              </a:spcBef>
              <a:spcAft>
                <a:spcPts val="0"/>
              </a:spcAft>
              <a:buFont typeface="Arial" panose="020B0604020202020204" pitchFamily="34" charset="0"/>
              <a:buChar char="•"/>
              <a:defRPr/>
            </a:pPr>
            <a:r>
              <a:rPr lang="en-US" dirty="0"/>
              <a:t>OVR Executive Team were present with Business Outreach Division Staff</a:t>
            </a:r>
          </a:p>
          <a:p>
            <a:pPr marL="171450" indent="-171450" eaLnBrk="1" fontAlgn="auto" hangingPunct="1">
              <a:spcBef>
                <a:spcPts val="0"/>
              </a:spcBef>
              <a:spcAft>
                <a:spcPts val="0"/>
              </a:spcAft>
              <a:buFont typeface="Arial" panose="020B0604020202020204" pitchFamily="34" charset="0"/>
              <a:buChar char="•"/>
              <a:defRPr/>
            </a:pPr>
            <a:r>
              <a:rPr lang="en-US" dirty="0"/>
              <a:t>Eric updated everyone on the new roles and goals of his office.</a:t>
            </a:r>
          </a:p>
          <a:p>
            <a:pPr marL="171450" indent="-171450" eaLnBrk="1" fontAlgn="auto" hangingPunct="1">
              <a:spcBef>
                <a:spcPts val="0"/>
              </a:spcBef>
              <a:spcAft>
                <a:spcPts val="0"/>
              </a:spcAft>
              <a:buFont typeface="Arial" panose="020B0604020202020204" pitchFamily="34" charset="0"/>
              <a:buChar char="•"/>
              <a:defRPr/>
            </a:pPr>
            <a:r>
              <a:rPr lang="en-US" dirty="0"/>
              <a:t>Eric reviewed the recent announcement of the construction of a Western PA Shell Energy Co. Marcellus's shale cracker plan and need for 500 skilled tradesmen in welding, construction, pipefitting, electricians, etc. </a:t>
            </a:r>
          </a:p>
          <a:p>
            <a:pPr marL="171450" indent="-171450" eaLnBrk="1" fontAlgn="auto" hangingPunct="1">
              <a:spcBef>
                <a:spcPts val="0"/>
              </a:spcBef>
              <a:spcAft>
                <a:spcPts val="0"/>
              </a:spcAft>
              <a:buFont typeface="Arial" panose="020B0604020202020204" pitchFamily="34" charset="0"/>
              <a:buChar char="•"/>
              <a:defRPr/>
            </a:pPr>
            <a:r>
              <a:rPr lang="en-US" dirty="0"/>
              <a:t>One deliverable from the meeting was:</a:t>
            </a:r>
          </a:p>
          <a:p>
            <a:pPr eaLnBrk="1" fontAlgn="auto" hangingPunct="1">
              <a:spcBef>
                <a:spcPts val="0"/>
              </a:spcBef>
              <a:spcAft>
                <a:spcPts val="0"/>
              </a:spcAft>
              <a:defRPr/>
            </a:pPr>
            <a:r>
              <a:rPr lang="en-US" dirty="0"/>
              <a:t>             * OVR development with the BSOD committee of a wage reimbursement OJT </a:t>
            </a:r>
          </a:p>
          <a:p>
            <a:pPr eaLnBrk="1" fontAlgn="auto" hangingPunct="1">
              <a:spcBef>
                <a:spcPts val="0"/>
              </a:spcBef>
              <a:spcAft>
                <a:spcPts val="0"/>
              </a:spcAft>
              <a:defRPr/>
            </a:pPr>
            <a:r>
              <a:rPr lang="en-US" dirty="0"/>
              <a:t>                for RA sponsors </a:t>
            </a:r>
          </a:p>
          <a:p>
            <a:pPr eaLnBrk="1" fontAlgn="auto" hangingPunct="1">
              <a:spcBef>
                <a:spcPts val="0"/>
              </a:spcBef>
              <a:spcAft>
                <a:spcPts val="0"/>
              </a:spcAft>
              <a:defRPr/>
            </a:pPr>
            <a:r>
              <a:rPr lang="en-US" dirty="0"/>
              <a:t>             * Agreement to tour State owned Commonwealth Technical Institute (CTI) to</a:t>
            </a:r>
          </a:p>
          <a:p>
            <a:pPr eaLnBrk="1" fontAlgn="auto" hangingPunct="1">
              <a:spcBef>
                <a:spcPts val="0"/>
              </a:spcBef>
              <a:spcAft>
                <a:spcPts val="0"/>
              </a:spcAft>
              <a:defRPr/>
            </a:pPr>
            <a:r>
              <a:rPr lang="en-US" dirty="0"/>
              <a:t>                tour pre-apprenticeship building /construction certificate program and help</a:t>
            </a:r>
          </a:p>
          <a:p>
            <a:pPr eaLnBrk="1" fontAlgn="auto" hangingPunct="1">
              <a:spcBef>
                <a:spcPts val="0"/>
              </a:spcBef>
              <a:spcAft>
                <a:spcPts val="0"/>
              </a:spcAft>
              <a:defRPr/>
            </a:pPr>
            <a:r>
              <a:rPr lang="en-US" dirty="0"/>
              <a:t>                to build a welding program.          </a:t>
            </a:r>
          </a:p>
        </p:txBody>
      </p:sp>
      <p:sp>
        <p:nvSpPr>
          <p:cNvPr id="16281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pPr fontAlgn="base">
              <a:spcBef>
                <a:spcPct val="0"/>
              </a:spcBef>
              <a:spcAft>
                <a:spcPct val="0"/>
              </a:spcAft>
            </a:pPr>
            <a:fld id="{BA225E1F-3D41-814F-AA8E-17233C4B4C68}" type="slidenum">
              <a:rPr lang="en-US" altLang="en-US">
                <a:solidFill>
                  <a:srgbClr val="000000"/>
                </a:solidFill>
                <a:latin typeface="Arial" charset="0"/>
              </a:rPr>
              <a:pPr fontAlgn="base">
                <a:spcBef>
                  <a:spcPct val="0"/>
                </a:spcBef>
                <a:spcAft>
                  <a:spcPct val="0"/>
                </a:spcAft>
              </a:pPr>
              <a:t>16</a:t>
            </a:fld>
            <a:endParaRPr lang="en-US" altLang="en-US">
              <a:solidFill>
                <a:srgbClr val="000000"/>
              </a:solidFill>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48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z="800" b="1"/>
              <a:t>OVR OJT experiences in occupations that could lead to Apprenticeships</a:t>
            </a:r>
            <a:r>
              <a:rPr lang="en-US" altLang="en-US" sz="800"/>
              <a:t>  </a:t>
            </a:r>
            <a:r>
              <a:rPr lang="en-US" altLang="en-US" sz="800" b="1"/>
              <a:t>(Super Sectors)</a:t>
            </a:r>
            <a:endParaRPr lang="en-US" altLang="en-US" sz="800"/>
          </a:p>
          <a:p>
            <a:pPr eaLnBrk="1" hangingPunct="1">
              <a:spcBef>
                <a:spcPct val="0"/>
              </a:spcBef>
            </a:pPr>
            <a:r>
              <a:rPr lang="en-US" altLang="en-US" sz="800" b="1">
                <a:hlinkClick r:id="rId3"/>
              </a:rPr>
              <a:t>Goods-Producing Industries</a:t>
            </a:r>
            <a:endParaRPr lang="en-US" altLang="en-US" sz="800"/>
          </a:p>
          <a:p>
            <a:pPr eaLnBrk="1" hangingPunct="1">
              <a:spcBef>
                <a:spcPct val="0"/>
              </a:spcBef>
            </a:pPr>
            <a:r>
              <a:rPr lang="en-US" altLang="en-US" sz="800">
                <a:hlinkClick r:id="rId4"/>
              </a:rPr>
              <a:t>Natural Resources and Mining</a:t>
            </a:r>
            <a:endParaRPr lang="en-US" altLang="en-US" sz="800"/>
          </a:p>
          <a:p>
            <a:pPr lvl="1" eaLnBrk="1" hangingPunct="1">
              <a:spcBef>
                <a:spcPct val="0"/>
              </a:spcBef>
            </a:pPr>
            <a:r>
              <a:rPr lang="en-US" altLang="en-US" sz="800">
                <a:hlinkClick r:id="rId5"/>
              </a:rPr>
              <a:t>Agriculture, Forestry, Fishing and Hunting</a:t>
            </a:r>
            <a:endParaRPr lang="en-US" altLang="en-US" sz="800"/>
          </a:p>
          <a:p>
            <a:pPr lvl="2" eaLnBrk="1" hangingPunct="1">
              <a:spcBef>
                <a:spcPct val="0"/>
              </a:spcBef>
            </a:pPr>
            <a:r>
              <a:rPr lang="en-US" altLang="en-US" sz="800">
                <a:hlinkClick r:id="rId6"/>
              </a:rPr>
              <a:t>Crop Production</a:t>
            </a:r>
            <a:r>
              <a:rPr lang="en-US" altLang="en-US" sz="800"/>
              <a:t> </a:t>
            </a:r>
          </a:p>
          <a:p>
            <a:pPr lvl="2" eaLnBrk="1" hangingPunct="1">
              <a:spcBef>
                <a:spcPct val="0"/>
              </a:spcBef>
            </a:pPr>
            <a:r>
              <a:rPr lang="en-US" altLang="en-US" sz="800">
                <a:hlinkClick r:id="rId7"/>
              </a:rPr>
              <a:t>Animal Production</a:t>
            </a:r>
            <a:r>
              <a:rPr lang="en-US" altLang="en-US" sz="800"/>
              <a:t> </a:t>
            </a:r>
          </a:p>
          <a:p>
            <a:pPr lvl="2" eaLnBrk="1" hangingPunct="1">
              <a:spcBef>
                <a:spcPct val="0"/>
              </a:spcBef>
            </a:pPr>
            <a:r>
              <a:rPr lang="en-US" altLang="en-US" sz="800">
                <a:hlinkClick r:id="rId8"/>
              </a:rPr>
              <a:t>Support Activities for Agriculture and Forestry</a:t>
            </a:r>
            <a:r>
              <a:rPr lang="en-US" altLang="en-US" sz="800"/>
              <a:t> </a:t>
            </a:r>
          </a:p>
          <a:p>
            <a:pPr eaLnBrk="1" hangingPunct="1">
              <a:spcBef>
                <a:spcPct val="0"/>
              </a:spcBef>
            </a:pPr>
            <a:r>
              <a:rPr lang="en-US" altLang="en-US" sz="800"/>
              <a:t>Construction</a:t>
            </a:r>
          </a:p>
          <a:p>
            <a:pPr lvl="1" eaLnBrk="1" hangingPunct="1">
              <a:spcBef>
                <a:spcPct val="0"/>
              </a:spcBef>
            </a:pPr>
            <a:r>
              <a:rPr lang="en-US" altLang="en-US" sz="800">
                <a:hlinkClick r:id="rId9"/>
              </a:rPr>
              <a:t>Construction</a:t>
            </a:r>
            <a:r>
              <a:rPr lang="en-US" altLang="en-US" sz="800"/>
              <a:t> </a:t>
            </a:r>
          </a:p>
          <a:p>
            <a:pPr lvl="2" eaLnBrk="1" hangingPunct="1">
              <a:spcBef>
                <a:spcPct val="0"/>
              </a:spcBef>
            </a:pPr>
            <a:r>
              <a:rPr lang="en-US" altLang="en-US" sz="800">
                <a:hlinkClick r:id="rId10"/>
              </a:rPr>
              <a:t>Construction of Buildings</a:t>
            </a:r>
            <a:r>
              <a:rPr lang="en-US" altLang="en-US" sz="800"/>
              <a:t>-includes renovation companies</a:t>
            </a:r>
          </a:p>
          <a:p>
            <a:pPr lvl="2" eaLnBrk="1" hangingPunct="1">
              <a:spcBef>
                <a:spcPct val="0"/>
              </a:spcBef>
            </a:pPr>
            <a:r>
              <a:rPr lang="en-US" altLang="en-US" sz="800">
                <a:hlinkClick r:id="rId11"/>
              </a:rPr>
              <a:t>Heavy and Civil Engineering Construction</a:t>
            </a:r>
            <a:r>
              <a:rPr lang="en-US" altLang="en-US" sz="800"/>
              <a:t>-Includes land restoration</a:t>
            </a:r>
          </a:p>
          <a:p>
            <a:pPr eaLnBrk="1" hangingPunct="1">
              <a:spcBef>
                <a:spcPct val="0"/>
              </a:spcBef>
            </a:pPr>
            <a:r>
              <a:rPr lang="en-US" altLang="en-US" sz="800"/>
              <a:t>Manufacturing</a:t>
            </a:r>
          </a:p>
          <a:p>
            <a:pPr lvl="1" eaLnBrk="1" hangingPunct="1">
              <a:spcBef>
                <a:spcPct val="0"/>
              </a:spcBef>
            </a:pPr>
            <a:r>
              <a:rPr lang="en-US" altLang="en-US" sz="800">
                <a:hlinkClick r:id="rId12"/>
              </a:rPr>
              <a:t>Manufacturing</a:t>
            </a:r>
            <a:r>
              <a:rPr lang="en-US" altLang="en-US" sz="800"/>
              <a:t> </a:t>
            </a:r>
          </a:p>
          <a:p>
            <a:pPr lvl="2" eaLnBrk="1" hangingPunct="1">
              <a:spcBef>
                <a:spcPct val="0"/>
              </a:spcBef>
            </a:pPr>
            <a:r>
              <a:rPr lang="en-US" altLang="en-US" sz="800">
                <a:hlinkClick r:id="rId13"/>
              </a:rPr>
              <a:t>Wood Product Manufacturing</a:t>
            </a:r>
            <a:r>
              <a:rPr lang="en-US" altLang="en-US" sz="800"/>
              <a:t>- includes cabinet making companies</a:t>
            </a:r>
          </a:p>
          <a:p>
            <a:pPr lvl="2" eaLnBrk="1" hangingPunct="1">
              <a:spcBef>
                <a:spcPct val="0"/>
              </a:spcBef>
            </a:pPr>
            <a:r>
              <a:rPr lang="en-US" altLang="en-US" sz="800">
                <a:hlinkClick r:id="rId14"/>
              </a:rPr>
              <a:t>Printing and Related Support Activities</a:t>
            </a:r>
            <a:r>
              <a:rPr lang="en-US" altLang="en-US" sz="800"/>
              <a:t>-</a:t>
            </a:r>
          </a:p>
          <a:p>
            <a:pPr lvl="2" eaLnBrk="1" hangingPunct="1">
              <a:spcBef>
                <a:spcPct val="0"/>
              </a:spcBef>
            </a:pPr>
            <a:r>
              <a:rPr lang="en-US" altLang="en-US" sz="800">
                <a:hlinkClick r:id="rId15"/>
              </a:rPr>
              <a:t>Plastics and Rubber Products Manufacturing</a:t>
            </a:r>
            <a:endParaRPr lang="en-US" altLang="en-US" sz="800"/>
          </a:p>
          <a:p>
            <a:pPr lvl="2" eaLnBrk="1" hangingPunct="1">
              <a:spcBef>
                <a:spcPct val="0"/>
              </a:spcBef>
            </a:pPr>
            <a:r>
              <a:rPr lang="en-US" altLang="en-US" sz="800">
                <a:hlinkClick r:id="rId16"/>
              </a:rPr>
              <a:t>Primary Metal Manufacturing</a:t>
            </a:r>
            <a:r>
              <a:rPr lang="en-US" altLang="en-US" sz="800"/>
              <a:t>-welding</a:t>
            </a:r>
          </a:p>
          <a:p>
            <a:pPr lvl="2" eaLnBrk="1" hangingPunct="1">
              <a:spcBef>
                <a:spcPct val="0"/>
              </a:spcBef>
            </a:pPr>
            <a:r>
              <a:rPr lang="en-US" altLang="en-US" sz="800">
                <a:hlinkClick r:id="rId17"/>
              </a:rPr>
              <a:t>Fabricated Metal Product Manufacturing</a:t>
            </a:r>
            <a:r>
              <a:rPr lang="en-US" altLang="en-US" sz="800"/>
              <a:t>-includes intricate designs </a:t>
            </a:r>
          </a:p>
          <a:p>
            <a:pPr lvl="2" eaLnBrk="1" hangingPunct="1">
              <a:spcBef>
                <a:spcPct val="0"/>
              </a:spcBef>
            </a:pPr>
            <a:r>
              <a:rPr lang="en-US" altLang="en-US" sz="800">
                <a:hlinkClick r:id="rId18"/>
              </a:rPr>
              <a:t>Computer and Electronic Product Manufacturing</a:t>
            </a:r>
            <a:r>
              <a:rPr lang="en-US" altLang="en-US" sz="800"/>
              <a:t> </a:t>
            </a:r>
          </a:p>
          <a:p>
            <a:pPr lvl="2" eaLnBrk="1" hangingPunct="1">
              <a:spcBef>
                <a:spcPct val="0"/>
              </a:spcBef>
            </a:pPr>
            <a:r>
              <a:rPr lang="en-US" altLang="en-US" sz="800">
                <a:hlinkClick r:id="rId19"/>
              </a:rPr>
              <a:t>Electrical Equipment, Appliance, and Component Manufacturing</a:t>
            </a:r>
            <a:r>
              <a:rPr lang="en-US" altLang="en-US" sz="800"/>
              <a:t> </a:t>
            </a:r>
          </a:p>
          <a:p>
            <a:pPr lvl="2" eaLnBrk="1" hangingPunct="1">
              <a:spcBef>
                <a:spcPct val="0"/>
              </a:spcBef>
            </a:pPr>
            <a:r>
              <a:rPr lang="en-US" altLang="en-US" sz="800">
                <a:hlinkClick r:id="rId20"/>
              </a:rPr>
              <a:t>Furniture and Related Product Manufacturing</a:t>
            </a:r>
            <a:endParaRPr lang="en-US" altLang="en-US" sz="1600"/>
          </a:p>
          <a:p>
            <a:pPr eaLnBrk="1" hangingPunct="1">
              <a:spcBef>
                <a:spcPct val="0"/>
              </a:spcBef>
            </a:pPr>
            <a:r>
              <a:rPr lang="en-US" altLang="en-US" sz="800" b="1">
                <a:hlinkClick r:id="rId21"/>
              </a:rPr>
              <a:t>Service-Providing Industries</a:t>
            </a:r>
            <a:endParaRPr lang="en-US" altLang="en-US" sz="800"/>
          </a:p>
          <a:p>
            <a:pPr eaLnBrk="1" hangingPunct="1">
              <a:spcBef>
                <a:spcPct val="0"/>
              </a:spcBef>
            </a:pPr>
            <a:r>
              <a:rPr lang="en-US" altLang="en-US" sz="800">
                <a:hlinkClick r:id="rId22"/>
              </a:rPr>
              <a:t>Trade, Transportation, and Utilities</a:t>
            </a:r>
            <a:endParaRPr lang="en-US" altLang="en-US" sz="800"/>
          </a:p>
          <a:p>
            <a:pPr lvl="1" eaLnBrk="1" hangingPunct="1">
              <a:spcBef>
                <a:spcPct val="0"/>
              </a:spcBef>
            </a:pPr>
            <a:r>
              <a:rPr lang="en-US" altLang="en-US" sz="800">
                <a:hlinkClick r:id="rId23"/>
              </a:rPr>
              <a:t>Transportation and Warehousing</a:t>
            </a:r>
            <a:r>
              <a:rPr lang="en-US" altLang="en-US" sz="800"/>
              <a:t> </a:t>
            </a:r>
          </a:p>
          <a:p>
            <a:pPr lvl="2" eaLnBrk="1" hangingPunct="1">
              <a:spcBef>
                <a:spcPct val="0"/>
              </a:spcBef>
            </a:pPr>
            <a:r>
              <a:rPr lang="en-US" altLang="en-US" sz="800">
                <a:hlinkClick r:id="rId24"/>
              </a:rPr>
              <a:t>Truck Transportation</a:t>
            </a:r>
            <a:r>
              <a:rPr lang="en-US" altLang="en-US" sz="800"/>
              <a:t> </a:t>
            </a:r>
          </a:p>
          <a:p>
            <a:pPr lvl="1" eaLnBrk="1" hangingPunct="1">
              <a:spcBef>
                <a:spcPct val="0"/>
              </a:spcBef>
            </a:pPr>
            <a:r>
              <a:rPr lang="en-US" altLang="en-US" sz="800">
                <a:hlinkClick r:id="rId25"/>
              </a:rPr>
              <a:t>Utilities</a:t>
            </a:r>
            <a:r>
              <a:rPr lang="en-US" altLang="en-US" sz="800"/>
              <a:t> </a:t>
            </a:r>
          </a:p>
          <a:p>
            <a:pPr eaLnBrk="1" hangingPunct="1">
              <a:spcBef>
                <a:spcPct val="0"/>
              </a:spcBef>
            </a:pPr>
            <a:r>
              <a:rPr lang="en-US" altLang="en-US" sz="800"/>
              <a:t>Information</a:t>
            </a:r>
          </a:p>
          <a:p>
            <a:pPr lvl="1" eaLnBrk="1" hangingPunct="1">
              <a:spcBef>
                <a:spcPct val="0"/>
              </a:spcBef>
            </a:pPr>
            <a:r>
              <a:rPr lang="en-US" altLang="en-US" sz="800">
                <a:hlinkClick r:id="rId26"/>
              </a:rPr>
              <a:t>Information</a:t>
            </a:r>
            <a:r>
              <a:rPr lang="en-US" altLang="en-US" sz="800"/>
              <a:t> </a:t>
            </a:r>
          </a:p>
          <a:p>
            <a:pPr lvl="2" eaLnBrk="1" hangingPunct="1">
              <a:spcBef>
                <a:spcPct val="0"/>
              </a:spcBef>
            </a:pPr>
            <a:r>
              <a:rPr lang="en-US" altLang="en-US" sz="800">
                <a:hlinkClick r:id="rId27"/>
              </a:rPr>
              <a:t>Data Processing, Hosting, and Related Services</a:t>
            </a:r>
            <a:r>
              <a:rPr lang="en-US" altLang="en-US" sz="800"/>
              <a:t> </a:t>
            </a:r>
          </a:p>
          <a:p>
            <a:pPr eaLnBrk="1" hangingPunct="1">
              <a:spcBef>
                <a:spcPct val="0"/>
              </a:spcBef>
            </a:pPr>
            <a:r>
              <a:rPr lang="en-US" altLang="en-US" sz="800">
                <a:hlinkClick r:id="rId28"/>
              </a:rPr>
              <a:t>Financial Activities</a:t>
            </a:r>
            <a:endParaRPr lang="en-US" altLang="en-US" sz="800"/>
          </a:p>
          <a:p>
            <a:pPr eaLnBrk="1" hangingPunct="1">
              <a:spcBef>
                <a:spcPct val="0"/>
              </a:spcBef>
            </a:pPr>
            <a:r>
              <a:rPr lang="en-US" altLang="en-US" sz="800"/>
              <a:t> </a:t>
            </a:r>
          </a:p>
          <a:p>
            <a:pPr eaLnBrk="1" hangingPunct="1">
              <a:spcBef>
                <a:spcPct val="0"/>
              </a:spcBef>
            </a:pPr>
            <a:r>
              <a:rPr lang="en-US" altLang="en-US" sz="800">
                <a:hlinkClick r:id="rId29"/>
              </a:rPr>
              <a:t>Professional and Business Services</a:t>
            </a:r>
            <a:endParaRPr lang="en-US" altLang="en-US" sz="800"/>
          </a:p>
          <a:p>
            <a:pPr eaLnBrk="1" hangingPunct="1">
              <a:spcBef>
                <a:spcPct val="0"/>
              </a:spcBef>
            </a:pPr>
            <a:r>
              <a:rPr lang="en-US" altLang="en-US" sz="800">
                <a:hlinkClick r:id="rId30"/>
              </a:rPr>
              <a:t>Education and Health Services</a:t>
            </a:r>
            <a:endParaRPr lang="en-US" altLang="en-US" sz="800"/>
          </a:p>
          <a:p>
            <a:pPr lvl="1" eaLnBrk="1" hangingPunct="1">
              <a:spcBef>
                <a:spcPct val="0"/>
              </a:spcBef>
            </a:pPr>
            <a:r>
              <a:rPr lang="en-US" altLang="en-US" sz="800">
                <a:hlinkClick r:id="rId31"/>
              </a:rPr>
              <a:t>Health Care and Social Assistance</a:t>
            </a:r>
            <a:endParaRPr lang="en-US" altLang="en-US" sz="800"/>
          </a:p>
          <a:p>
            <a:pPr lvl="2" eaLnBrk="1" hangingPunct="1">
              <a:spcBef>
                <a:spcPct val="0"/>
              </a:spcBef>
            </a:pPr>
            <a:r>
              <a:rPr lang="en-US" altLang="en-US" sz="800">
                <a:hlinkClick r:id="rId32"/>
              </a:rPr>
              <a:t>Hospitals</a:t>
            </a:r>
            <a:r>
              <a:rPr lang="en-US" altLang="en-US" sz="800"/>
              <a:t> </a:t>
            </a:r>
          </a:p>
          <a:p>
            <a:pPr lvl="2" eaLnBrk="1" hangingPunct="1">
              <a:spcBef>
                <a:spcPct val="0"/>
              </a:spcBef>
            </a:pPr>
            <a:r>
              <a:rPr lang="en-US" altLang="en-US" sz="800">
                <a:hlinkClick r:id="rId33"/>
              </a:rPr>
              <a:t>Nursing and Residential Care Facilities</a:t>
            </a:r>
            <a:r>
              <a:rPr lang="en-US" altLang="en-US" sz="800"/>
              <a:t> </a:t>
            </a:r>
          </a:p>
          <a:p>
            <a:pPr eaLnBrk="1" hangingPunct="1">
              <a:spcBef>
                <a:spcPct val="0"/>
              </a:spcBef>
            </a:pPr>
            <a:r>
              <a:rPr lang="en-US" altLang="en-US" sz="800">
                <a:hlinkClick r:id="rId34"/>
              </a:rPr>
              <a:t>Leisure and Hospitality</a:t>
            </a:r>
            <a:endParaRPr lang="en-US" altLang="en-US" sz="800"/>
          </a:p>
          <a:p>
            <a:pPr eaLnBrk="1" hangingPunct="1">
              <a:spcBef>
                <a:spcPct val="0"/>
              </a:spcBef>
            </a:pPr>
            <a:r>
              <a:rPr lang="en-US" altLang="en-US" sz="800">
                <a:hlinkClick r:id="rId35"/>
              </a:rPr>
              <a:t>Other Services (except Public Administration)</a:t>
            </a:r>
            <a:r>
              <a:rPr lang="en-US" altLang="en-US" sz="800"/>
              <a:t> </a:t>
            </a:r>
          </a:p>
          <a:p>
            <a:pPr lvl="2" eaLnBrk="1" hangingPunct="1">
              <a:spcBef>
                <a:spcPct val="0"/>
              </a:spcBef>
            </a:pPr>
            <a:r>
              <a:rPr lang="en-US" altLang="en-US" sz="800">
                <a:hlinkClick r:id="rId36"/>
              </a:rPr>
              <a:t>Repair and Maintenance</a:t>
            </a:r>
            <a:r>
              <a:rPr lang="en-US" altLang="en-US" sz="800"/>
              <a:t> </a:t>
            </a:r>
          </a:p>
          <a:p>
            <a:pPr eaLnBrk="1" hangingPunct="1">
              <a:spcBef>
                <a:spcPct val="0"/>
              </a:spcBef>
            </a:pPr>
            <a:endParaRPr lang="en-US" altLang="en-US"/>
          </a:p>
        </p:txBody>
      </p:sp>
      <p:sp>
        <p:nvSpPr>
          <p:cNvPr id="16486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pPr fontAlgn="base">
              <a:spcBef>
                <a:spcPct val="0"/>
              </a:spcBef>
              <a:spcAft>
                <a:spcPct val="0"/>
              </a:spcAft>
            </a:pPr>
            <a:fld id="{63889796-4F66-F144-9DEE-063464C4033A}" type="slidenum">
              <a:rPr lang="en-US" altLang="en-US">
                <a:solidFill>
                  <a:srgbClr val="000000"/>
                </a:solidFill>
                <a:latin typeface="Arial" charset="0"/>
              </a:rPr>
              <a:pPr fontAlgn="base">
                <a:spcBef>
                  <a:spcPct val="0"/>
                </a:spcBef>
                <a:spcAft>
                  <a:spcPct val="0"/>
                </a:spcAft>
              </a:pPr>
              <a:t>17</a:t>
            </a:fld>
            <a:endParaRPr lang="en-US" altLang="en-US">
              <a:solidFill>
                <a:srgbClr val="000000"/>
              </a:solidFill>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lstStyle/>
          <a:p>
            <a:pPr marL="171450" indent="-171450" eaLnBrk="1" fontAlgn="auto" hangingPunct="1">
              <a:spcBef>
                <a:spcPts val="0"/>
              </a:spcBef>
              <a:spcAft>
                <a:spcPts val="0"/>
              </a:spcAft>
              <a:buFont typeface="Arial" panose="020B0604020202020204" pitchFamily="34" charset="0"/>
              <a:buChar char="•"/>
              <a:defRPr/>
            </a:pPr>
            <a:r>
              <a:rPr lang="en-US" dirty="0"/>
              <a:t>With input from Eric Ramsey a final OTJ model to provide a wage reimbursement and mid-point milestone payment to a RA sponsor was drafted.</a:t>
            </a:r>
          </a:p>
          <a:p>
            <a:pPr marL="171450" indent="-171450" eaLnBrk="1" fontAlgn="auto" hangingPunct="1">
              <a:spcBef>
                <a:spcPts val="0"/>
              </a:spcBef>
              <a:spcAft>
                <a:spcPts val="0"/>
              </a:spcAft>
              <a:buFont typeface="Arial" panose="020B0604020202020204" pitchFamily="34" charset="0"/>
              <a:buChar char="•"/>
              <a:defRPr/>
            </a:pPr>
            <a:r>
              <a:rPr lang="en-US" dirty="0"/>
              <a:t>Eric assisted a statewide training and roll out of the model. In Dec. 2016</a:t>
            </a:r>
          </a:p>
          <a:p>
            <a:pPr eaLnBrk="1" fontAlgn="auto" hangingPunct="1">
              <a:spcBef>
                <a:spcPts val="0"/>
              </a:spcBef>
              <a:spcAft>
                <a:spcPts val="0"/>
              </a:spcAft>
              <a:defRPr/>
            </a:pPr>
            <a:endParaRPr lang="en-US" dirty="0"/>
          </a:p>
        </p:txBody>
      </p:sp>
      <p:sp>
        <p:nvSpPr>
          <p:cNvPr id="16691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pPr fontAlgn="base">
              <a:spcBef>
                <a:spcPct val="0"/>
              </a:spcBef>
              <a:spcAft>
                <a:spcPct val="0"/>
              </a:spcAft>
            </a:pPr>
            <a:fld id="{9EF041B1-13CF-A745-9139-FBBAE4CDB227}" type="slidenum">
              <a:rPr lang="en-US" altLang="en-US">
                <a:solidFill>
                  <a:srgbClr val="000000"/>
                </a:solidFill>
                <a:latin typeface="Arial" charset="0"/>
              </a:rPr>
              <a:pPr fontAlgn="base">
                <a:spcBef>
                  <a:spcPct val="0"/>
                </a:spcBef>
                <a:spcAft>
                  <a:spcPct val="0"/>
                </a:spcAft>
              </a:pPr>
              <a:t>18</a:t>
            </a:fld>
            <a:endParaRPr lang="en-US" altLang="en-US">
              <a:solidFill>
                <a:srgbClr val="000000"/>
              </a:solidFill>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89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Outreach to RA sponsors in the traditional trades started on a regional basis</a:t>
            </a:r>
          </a:p>
          <a:p>
            <a:pPr eaLnBrk="1" hangingPunct="1">
              <a:spcBef>
                <a:spcPct val="0"/>
              </a:spcBef>
            </a:pPr>
            <a:endParaRPr lang="en-US" altLang="en-US"/>
          </a:p>
          <a:p>
            <a:pPr eaLnBrk="1" hangingPunct="1">
              <a:spcBef>
                <a:spcPct val="0"/>
              </a:spcBef>
            </a:pPr>
            <a:r>
              <a:rPr lang="en-US" altLang="en-US"/>
              <a:t>Outreach to new non-traditional RA sponsors followed, e.g., CVSHealth, Food manufacturing (Hershey's Co.)  </a:t>
            </a:r>
          </a:p>
          <a:p>
            <a:pPr eaLnBrk="1" hangingPunct="1">
              <a:spcBef>
                <a:spcPct val="0"/>
              </a:spcBef>
            </a:pPr>
            <a:endParaRPr lang="en-US" altLang="en-US"/>
          </a:p>
          <a:p>
            <a:pPr eaLnBrk="1" hangingPunct="1">
              <a:spcBef>
                <a:spcPct val="0"/>
              </a:spcBef>
            </a:pPr>
            <a:r>
              <a:rPr lang="en-US" altLang="en-US"/>
              <a:t>Pre-apprenticeship prep was explored and relayed to field VRC’s to use in planning for future RA participation.</a:t>
            </a:r>
          </a:p>
        </p:txBody>
      </p:sp>
      <p:sp>
        <p:nvSpPr>
          <p:cNvPr id="1689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pPr fontAlgn="base">
              <a:spcBef>
                <a:spcPct val="0"/>
              </a:spcBef>
              <a:spcAft>
                <a:spcPct val="0"/>
              </a:spcAft>
            </a:pPr>
            <a:fld id="{F3355A8B-281E-B647-B50B-D2B802FF3E05}" type="slidenum">
              <a:rPr lang="en-US" altLang="en-US">
                <a:solidFill>
                  <a:srgbClr val="000000"/>
                </a:solidFill>
                <a:latin typeface="Arial" charset="0"/>
              </a:rPr>
              <a:pPr fontAlgn="base">
                <a:spcBef>
                  <a:spcPct val="0"/>
                </a:spcBef>
                <a:spcAft>
                  <a:spcPct val="0"/>
                </a:spcAft>
              </a:pPr>
              <a:t>19</a:t>
            </a:fld>
            <a:endParaRPr lang="en-US" altLang="en-US">
              <a:solidFill>
                <a:srgbClr val="000000"/>
              </a:solidFill>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710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101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pPr fontAlgn="base">
              <a:spcBef>
                <a:spcPct val="0"/>
              </a:spcBef>
              <a:spcAft>
                <a:spcPct val="0"/>
              </a:spcAft>
            </a:pPr>
            <a:fld id="{6C1C6A5B-A13D-0D4B-B87D-74BB93391204}" type="slidenum">
              <a:rPr lang="en-US" altLang="en-US">
                <a:solidFill>
                  <a:srgbClr val="000000"/>
                </a:solidFill>
                <a:latin typeface="Arial" charset="0"/>
              </a:rPr>
              <a:pPr fontAlgn="base">
                <a:spcBef>
                  <a:spcPct val="0"/>
                </a:spcBef>
                <a:spcAft>
                  <a:spcPct val="0"/>
                </a:spcAft>
              </a:pPr>
              <a:t>20</a:t>
            </a:fld>
            <a:endParaRPr lang="en-US" altLang="en-US">
              <a:solidFill>
                <a:srgbClr val="000000"/>
              </a:solidFill>
              <a:latin typeface="Arial" charset="0"/>
            </a:endParaRPr>
          </a:p>
        </p:txBody>
      </p:sp>
      <p:graphicFrame>
        <p:nvGraphicFramePr>
          <p:cNvPr id="171012" name="Object 6"/>
          <p:cNvGraphicFramePr>
            <a:graphicFrameLocks noChangeAspect="1"/>
          </p:cNvGraphicFramePr>
          <p:nvPr/>
        </p:nvGraphicFramePr>
        <p:xfrm>
          <a:off x="1089025" y="4421188"/>
          <a:ext cx="5900738" cy="5637212"/>
        </p:xfrm>
        <a:graphic>
          <a:graphicData uri="http://schemas.openxmlformats.org/presentationml/2006/ole">
            <mc:AlternateContent xmlns:mc="http://schemas.openxmlformats.org/markup-compatibility/2006">
              <mc:Choice xmlns:v="urn:schemas-microsoft-com:vml" Requires="v">
                <p:oleObj spid="_x0000_s171016" name="Document" r:id="rId4" imgW="5956300" imgH="5676900" progId="Word.Document.12">
                  <p:embed/>
                </p:oleObj>
              </mc:Choice>
              <mc:Fallback>
                <p:oleObj name="Document" r:id="rId4" imgW="5956300" imgH="5676900" progId="Word.Document.12">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9025" y="4421188"/>
                        <a:ext cx="5900738" cy="563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528677D3-4716-B142-A6D2-9972674A8DB3}" type="datetime1">
              <a:rPr lang="en-US"/>
              <a:pPr>
                <a:defRPr/>
              </a:pPr>
              <a:t>2/21/18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BF7B330-ED94-D247-A65F-AEB0AC6F437D}" type="slidenum">
              <a:rPr lang="en-US"/>
              <a:pPr>
                <a:defRPr/>
              </a:pPr>
              <a:t>‹#›</a:t>
            </a:fld>
            <a:endParaRPr lang="en-US" dirty="0"/>
          </a:p>
        </p:txBody>
      </p:sp>
    </p:spTree>
    <p:extLst>
      <p:ext uri="{BB962C8B-B14F-4D97-AF65-F5344CB8AC3E}">
        <p14:creationId xmlns:p14="http://schemas.microsoft.com/office/powerpoint/2010/main" val="175713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7024048-9189-E549-BECA-9F111509C795}" type="datetime1">
              <a:rPr lang="en-US"/>
              <a:pPr>
                <a:defRPr/>
              </a:pPr>
              <a:t>2/21/18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DE4EB9A-771E-2249-94D3-4CF3375C1B9D}" type="slidenum">
              <a:rPr lang="en-US"/>
              <a:pPr>
                <a:defRPr/>
              </a:pPr>
              <a:t>‹#›</a:t>
            </a:fld>
            <a:endParaRPr lang="en-US" dirty="0"/>
          </a:p>
        </p:txBody>
      </p:sp>
    </p:spTree>
    <p:extLst>
      <p:ext uri="{BB962C8B-B14F-4D97-AF65-F5344CB8AC3E}">
        <p14:creationId xmlns:p14="http://schemas.microsoft.com/office/powerpoint/2010/main" val="136328961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6705600" cy="8382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83B633D4-8CCF-B543-8C66-BAC16F455105}" type="datetime1">
              <a:rPr lang="en-US"/>
              <a:pPr>
                <a:defRPr/>
              </a:pPr>
              <a:t>2/21/18</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B78683A-9371-164C-B344-2DA6C4708451}" type="slidenum">
              <a:rPr lang="en-US" altLang="en-US"/>
              <a:pPr>
                <a:defRPr/>
              </a:pPr>
              <a:t>‹#›</a:t>
            </a:fld>
            <a:endParaRPr lang="en-US" altLang="en-US" dirty="0"/>
          </a:p>
        </p:txBody>
      </p:sp>
    </p:spTree>
    <p:extLst>
      <p:ext uri="{BB962C8B-B14F-4D97-AF65-F5344CB8AC3E}">
        <p14:creationId xmlns:p14="http://schemas.microsoft.com/office/powerpoint/2010/main" val="1338232782"/>
      </p:ext>
    </p:extLst>
  </p:cSld>
  <p:clrMapOvr>
    <a:masterClrMapping/>
  </p:clrMapOvr>
  <p:transition advTm="10000"/>
</p:sldLayout>
</file>

<file path=ppt/slideLayouts/slideLayout101.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981200"/>
            <a:ext cx="3810000" cy="4114800"/>
          </a:xfrm>
        </p:spPr>
        <p:txBody>
          <a:bodyPr/>
          <a:lstStyle/>
          <a:p>
            <a:pPr lvl="0"/>
            <a:endParaRPr lang="en-US" noProof="0" dirty="0"/>
          </a:p>
        </p:txBody>
      </p:sp>
      <p:sp>
        <p:nvSpPr>
          <p:cNvPr id="5" name="Date Placeholder 9"/>
          <p:cNvSpPr>
            <a:spLocks noGrp="1" noChangeArrowheads="1"/>
          </p:cNvSpPr>
          <p:nvPr>
            <p:ph type="dt" sz="half" idx="10"/>
          </p:nvPr>
        </p:nvSpPr>
        <p:spPr/>
        <p:txBody>
          <a:bodyPr/>
          <a:lstStyle>
            <a:lvl1pPr>
              <a:defRPr/>
            </a:lvl1pPr>
          </a:lstStyle>
          <a:p>
            <a:pPr>
              <a:defRPr/>
            </a:pPr>
            <a:fld id="{FB82E340-E453-B144-A4B2-96A8A9985422}" type="datetime1">
              <a:rPr lang="en-US" altLang="en-US"/>
              <a:pPr>
                <a:defRPr/>
              </a:pPr>
              <a:t>2/21/18</a:t>
            </a:fld>
            <a:endParaRPr lang="en-US" altLang="en-US"/>
          </a:p>
        </p:txBody>
      </p:sp>
      <p:sp>
        <p:nvSpPr>
          <p:cNvPr id="6" name="Footer Placeholder 10"/>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11"/>
          <p:cNvSpPr>
            <a:spLocks noGrp="1" noChangeArrowheads="1"/>
          </p:cNvSpPr>
          <p:nvPr>
            <p:ph type="sldNum" sz="quarter" idx="12"/>
          </p:nvPr>
        </p:nvSpPr>
        <p:spPr/>
        <p:txBody>
          <a:bodyPr/>
          <a:lstStyle>
            <a:lvl1pPr>
              <a:defRPr/>
            </a:lvl1pPr>
          </a:lstStyle>
          <a:p>
            <a:pPr>
              <a:defRPr/>
            </a:pPr>
            <a:fld id="{AB3CBB08-6DA1-BA43-8451-14CEC88F21A2}" type="slidenum">
              <a:rPr lang="en-US" altLang="en-US"/>
              <a:pPr>
                <a:defRPr/>
              </a:pPr>
              <a:t>‹#›</a:t>
            </a:fld>
            <a:endParaRPr lang="en-US" altLang="en-US" dirty="0"/>
          </a:p>
        </p:txBody>
      </p:sp>
    </p:spTree>
    <p:extLst>
      <p:ext uri="{BB962C8B-B14F-4D97-AF65-F5344CB8AC3E}">
        <p14:creationId xmlns:p14="http://schemas.microsoft.com/office/powerpoint/2010/main" val="404731944"/>
      </p:ext>
    </p:extLst>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ClipArt Placeholder 2"/>
          <p:cNvSpPr>
            <a:spLocks noGrp="1"/>
          </p:cNvSpPr>
          <p:nvPr>
            <p:ph type="clipArt" sz="half" idx="1"/>
          </p:nvPr>
        </p:nvSpPr>
        <p:spPr>
          <a:xfrm>
            <a:off x="685800" y="1981200"/>
            <a:ext cx="3810000" cy="4114800"/>
          </a:xfrm>
        </p:spPr>
        <p:txBody>
          <a:bodyPr/>
          <a:lstStyle/>
          <a:p>
            <a:pPr lvl="0"/>
            <a:endParaRPr lang="en-US" noProof="0" dirty="0"/>
          </a:p>
        </p:txBody>
      </p:sp>
      <p:sp>
        <p:nvSpPr>
          <p:cNvPr id="4" name="Text Placeholder 3"/>
          <p:cNvSpPr>
            <a:spLocks noGrp="1"/>
          </p:cNvSpPr>
          <p:nvPr>
            <p:ph type="body"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noChangeArrowheads="1"/>
          </p:cNvSpPr>
          <p:nvPr>
            <p:ph type="dt" sz="half" idx="10"/>
          </p:nvPr>
        </p:nvSpPr>
        <p:spPr/>
        <p:txBody>
          <a:bodyPr/>
          <a:lstStyle>
            <a:lvl1pPr>
              <a:defRPr/>
            </a:lvl1pPr>
          </a:lstStyle>
          <a:p>
            <a:pPr>
              <a:defRPr/>
            </a:pPr>
            <a:fld id="{285ACEA9-648F-6443-B2A3-8A25AD9EE77A}" type="datetime1">
              <a:rPr lang="en-US" altLang="en-US"/>
              <a:pPr>
                <a:defRPr/>
              </a:pPr>
              <a:t>2/21/18</a:t>
            </a:fld>
            <a:endParaRPr lang="en-US" altLang="en-US"/>
          </a:p>
        </p:txBody>
      </p:sp>
      <p:sp>
        <p:nvSpPr>
          <p:cNvPr id="6" name="Footer Placeholder 10"/>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11"/>
          <p:cNvSpPr>
            <a:spLocks noGrp="1" noChangeArrowheads="1"/>
          </p:cNvSpPr>
          <p:nvPr>
            <p:ph type="sldNum" sz="quarter" idx="12"/>
          </p:nvPr>
        </p:nvSpPr>
        <p:spPr/>
        <p:txBody>
          <a:bodyPr/>
          <a:lstStyle>
            <a:lvl1pPr>
              <a:defRPr/>
            </a:lvl1pPr>
          </a:lstStyle>
          <a:p>
            <a:pPr>
              <a:defRPr/>
            </a:pPr>
            <a:fld id="{4DD7A7FF-28E8-104E-93B5-24AD7E379506}" type="slidenum">
              <a:rPr lang="en-US" altLang="en-US"/>
              <a:pPr>
                <a:defRPr/>
              </a:pPr>
              <a:t>‹#›</a:t>
            </a:fld>
            <a:endParaRPr lang="en-US" altLang="en-US" dirty="0"/>
          </a:p>
        </p:txBody>
      </p:sp>
    </p:spTree>
    <p:extLst>
      <p:ext uri="{BB962C8B-B14F-4D97-AF65-F5344CB8AC3E}">
        <p14:creationId xmlns:p14="http://schemas.microsoft.com/office/powerpoint/2010/main" val="1249072759"/>
      </p:ext>
    </p:extLst>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0FAB1836-A427-B143-88CE-7B9A320B52D4}" type="datetime1">
              <a:rPr lang="en-US"/>
              <a:pPr>
                <a:defRPr/>
              </a:pPr>
              <a:t>2/21/18</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D73D855-74D3-2941-8AEC-0FACADF965A0}" type="slidenum">
              <a:rPr lang="en-US" altLang="en-US"/>
              <a:pPr>
                <a:defRPr/>
              </a:pPr>
              <a:t>‹#›</a:t>
            </a:fld>
            <a:endParaRPr lang="en-US" altLang="en-US" dirty="0"/>
          </a:p>
        </p:txBody>
      </p:sp>
    </p:spTree>
    <p:extLst>
      <p:ext uri="{BB962C8B-B14F-4D97-AF65-F5344CB8AC3E}">
        <p14:creationId xmlns:p14="http://schemas.microsoft.com/office/powerpoint/2010/main" val="108213204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fld id="{E8D8010E-CCA9-9741-9ED9-86F7ECED074E}" type="datetime1">
              <a:rPr lang="en-US"/>
              <a:pPr>
                <a:defRPr/>
              </a:pPr>
              <a:t>2/21/18</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CDD0B52-7686-A540-93B1-45EEA6C66078}" type="slidenum">
              <a:rPr lang="en-US" altLang="en-US"/>
              <a:pPr>
                <a:defRPr/>
              </a:pPr>
              <a:t>‹#›</a:t>
            </a:fld>
            <a:endParaRPr lang="en-US" altLang="en-US" dirty="0"/>
          </a:p>
        </p:txBody>
      </p:sp>
    </p:spTree>
    <p:extLst>
      <p:ext uri="{BB962C8B-B14F-4D97-AF65-F5344CB8AC3E}">
        <p14:creationId xmlns:p14="http://schemas.microsoft.com/office/powerpoint/2010/main" val="35424025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75260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5260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dt" sz="half" idx="10"/>
          </p:nvPr>
        </p:nvSpPr>
        <p:spPr>
          <a:ln/>
        </p:spPr>
        <p:txBody>
          <a:bodyPr/>
          <a:lstStyle>
            <a:lvl1pPr>
              <a:defRPr/>
            </a:lvl1pPr>
          </a:lstStyle>
          <a:p>
            <a:pPr>
              <a:defRPr/>
            </a:pPr>
            <a:fld id="{0956FA4B-EE29-294B-8DAF-B9969618CABE}" type="datetime1">
              <a:rPr lang="en-US"/>
              <a:pPr>
                <a:defRPr/>
              </a:pPr>
              <a:t>2/21/18</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8332773-38B8-D949-AC43-45F53AE373A0}" type="slidenum">
              <a:rPr lang="en-US" altLang="en-US"/>
              <a:pPr>
                <a:defRPr/>
              </a:pPr>
              <a:t>‹#›</a:t>
            </a:fld>
            <a:endParaRPr lang="en-US" altLang="en-US" dirty="0"/>
          </a:p>
        </p:txBody>
      </p:sp>
    </p:spTree>
    <p:extLst>
      <p:ext uri="{BB962C8B-B14F-4D97-AF65-F5344CB8AC3E}">
        <p14:creationId xmlns:p14="http://schemas.microsoft.com/office/powerpoint/2010/main" val="89134672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6705600" cy="838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3B96EB5E-1719-6F41-B93D-1028AADD9BA0}" type="datetime1">
              <a:rPr lang="en-US"/>
              <a:pPr>
                <a:defRPr/>
              </a:pPr>
              <a:t>2/21/18</a:t>
            </a:fld>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9A1F289A-0734-0E41-BDA7-1C3EC52DACB1}" type="slidenum">
              <a:rPr lang="en-US" altLang="en-US"/>
              <a:pPr>
                <a:defRPr/>
              </a:pPr>
              <a:t>‹#›</a:t>
            </a:fld>
            <a:endParaRPr lang="en-US" altLang="en-US" dirty="0"/>
          </a:p>
        </p:txBody>
      </p:sp>
    </p:spTree>
    <p:extLst>
      <p:ext uri="{BB962C8B-B14F-4D97-AF65-F5344CB8AC3E}">
        <p14:creationId xmlns:p14="http://schemas.microsoft.com/office/powerpoint/2010/main" val="1843518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C0023F12-DDB9-644E-B4BB-01AABAC45E42}" type="datetime1">
              <a:rPr lang="en-US"/>
              <a:pPr>
                <a:defRPr/>
              </a:pPr>
              <a:t>2/21/18</a:t>
            </a:fld>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6E06144-5005-DA46-8161-DA94FE1DF41B}" type="slidenum">
              <a:rPr lang="en-US" altLang="en-US"/>
              <a:pPr>
                <a:defRPr/>
              </a:pPr>
              <a:t>‹#›</a:t>
            </a:fld>
            <a:endParaRPr lang="en-US" altLang="en-US" dirty="0"/>
          </a:p>
        </p:txBody>
      </p:sp>
    </p:spTree>
    <p:extLst>
      <p:ext uri="{BB962C8B-B14F-4D97-AF65-F5344CB8AC3E}">
        <p14:creationId xmlns:p14="http://schemas.microsoft.com/office/powerpoint/2010/main" val="60245870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ABF7726A-8DC0-074D-B3B3-CA08F5195F98}" type="datetime1">
              <a:rPr lang="en-US"/>
              <a:pPr>
                <a:defRPr/>
              </a:pPr>
              <a:t>2/21/18</a:t>
            </a:fld>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08C915AD-A96A-674E-B037-1E81FE4D90E2}" type="slidenum">
              <a:rPr lang="en-US" altLang="en-US"/>
              <a:pPr>
                <a:defRPr/>
              </a:pPr>
              <a:t>‹#›</a:t>
            </a:fld>
            <a:endParaRPr lang="en-US" altLang="en-US" dirty="0"/>
          </a:p>
        </p:txBody>
      </p:sp>
    </p:spTree>
    <p:extLst>
      <p:ext uri="{BB962C8B-B14F-4D97-AF65-F5344CB8AC3E}">
        <p14:creationId xmlns:p14="http://schemas.microsoft.com/office/powerpoint/2010/main" val="13807613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0"/>
            <a:ext cx="3008313" cy="114300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1524000"/>
            <a:ext cx="5111750" cy="46021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743200"/>
            <a:ext cx="3008313" cy="3382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7C20823F-B129-E347-A115-E6364196437D}" type="datetime1">
              <a:rPr lang="en-US"/>
              <a:pPr>
                <a:defRPr/>
              </a:pPr>
              <a:t>2/21/18</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BE6F2F3-C400-B446-BBD8-24519708DC2E}" type="slidenum">
              <a:rPr lang="en-US" altLang="en-US"/>
              <a:pPr>
                <a:defRPr/>
              </a:pPr>
              <a:t>‹#›</a:t>
            </a:fld>
            <a:endParaRPr lang="en-US" altLang="en-US" dirty="0"/>
          </a:p>
        </p:txBody>
      </p:sp>
    </p:spTree>
    <p:extLst>
      <p:ext uri="{BB962C8B-B14F-4D97-AF65-F5344CB8AC3E}">
        <p14:creationId xmlns:p14="http://schemas.microsoft.com/office/powerpoint/2010/main" val="1363295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14A2A60F-D6B6-8749-B9B8-96E4D518D69D}" type="datetime1">
              <a:rPr lang="en-US"/>
              <a:pPr>
                <a:defRPr/>
              </a:pPr>
              <a:t>2/21/18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42887DE-C678-9441-A856-A399472BF7FD}" type="slidenum">
              <a:rPr lang="en-US"/>
              <a:pPr>
                <a:defRPr/>
              </a:pPr>
              <a:t>‹#›</a:t>
            </a:fld>
            <a:endParaRPr lang="en-US" dirty="0"/>
          </a:p>
        </p:txBody>
      </p:sp>
    </p:spTree>
    <p:extLst>
      <p:ext uri="{BB962C8B-B14F-4D97-AF65-F5344CB8AC3E}">
        <p14:creationId xmlns:p14="http://schemas.microsoft.com/office/powerpoint/2010/main" val="130544542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609600" y="1523999"/>
            <a:ext cx="6669088" cy="32035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219200"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2BE4F332-D803-994D-A573-E4AAA44B24AA}" type="datetime1">
              <a:rPr lang="en-US"/>
              <a:pPr>
                <a:defRPr/>
              </a:pPr>
              <a:t>2/21/18</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D36933B-8E3E-8C4C-91B2-1FD61C1E770C}" type="slidenum">
              <a:rPr lang="en-US" altLang="en-US"/>
              <a:pPr>
                <a:defRPr/>
              </a:pPr>
              <a:t>‹#›</a:t>
            </a:fld>
            <a:endParaRPr lang="en-US" altLang="en-US" dirty="0"/>
          </a:p>
        </p:txBody>
      </p:sp>
    </p:spTree>
    <p:extLst>
      <p:ext uri="{BB962C8B-B14F-4D97-AF65-F5344CB8AC3E}">
        <p14:creationId xmlns:p14="http://schemas.microsoft.com/office/powerpoint/2010/main" val="140946395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1600200"/>
            <a:ext cx="7772400" cy="4495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9446957F-8565-C44D-A429-7C7F78630E30}" type="datetime1">
              <a:rPr lang="en-US"/>
              <a:pPr>
                <a:defRPr/>
              </a:pPr>
              <a:t>2/21/18</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A03ECD8-F998-9947-AA95-E49500611071}" type="slidenum">
              <a:rPr lang="en-US" altLang="en-US"/>
              <a:pPr>
                <a:defRPr/>
              </a:pPr>
              <a:t>‹#›</a:t>
            </a:fld>
            <a:endParaRPr lang="en-US" altLang="en-US" dirty="0"/>
          </a:p>
        </p:txBody>
      </p:sp>
    </p:spTree>
    <p:extLst>
      <p:ext uri="{BB962C8B-B14F-4D97-AF65-F5344CB8AC3E}">
        <p14:creationId xmlns:p14="http://schemas.microsoft.com/office/powerpoint/2010/main" val="211598124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0"/>
            <a:ext cx="1943100" cy="4572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381000" y="1524000"/>
            <a:ext cx="57912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6F066EC0-6F8B-8F46-956F-A0ACD5AAF9F3}" type="datetime1">
              <a:rPr lang="en-US"/>
              <a:pPr>
                <a:defRPr/>
              </a:pPr>
              <a:t>2/21/18</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332F93C-41EE-8944-A5AC-3215872B9500}" type="slidenum">
              <a:rPr lang="en-US" altLang="en-US"/>
              <a:pPr>
                <a:defRPr/>
              </a:pPr>
              <a:t>‹#›</a:t>
            </a:fld>
            <a:endParaRPr lang="en-US" altLang="en-US" dirty="0"/>
          </a:p>
        </p:txBody>
      </p:sp>
    </p:spTree>
    <p:extLst>
      <p:ext uri="{BB962C8B-B14F-4D97-AF65-F5344CB8AC3E}">
        <p14:creationId xmlns:p14="http://schemas.microsoft.com/office/powerpoint/2010/main" val="967506360"/>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6705600" cy="8382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E660EFC0-A5CC-2F4B-9429-76EDA10AE4D0}" type="datetime1">
              <a:rPr lang="en-US"/>
              <a:pPr>
                <a:defRPr/>
              </a:pPr>
              <a:t>2/21/18</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99CBF6C-9067-134C-A0CF-C810F1C7F865}" type="slidenum">
              <a:rPr lang="en-US" altLang="en-US"/>
              <a:pPr>
                <a:defRPr/>
              </a:pPr>
              <a:t>‹#›</a:t>
            </a:fld>
            <a:endParaRPr lang="en-US" altLang="en-US" dirty="0"/>
          </a:p>
        </p:txBody>
      </p:sp>
    </p:spTree>
    <p:extLst>
      <p:ext uri="{BB962C8B-B14F-4D97-AF65-F5344CB8AC3E}">
        <p14:creationId xmlns:p14="http://schemas.microsoft.com/office/powerpoint/2010/main" val="133217436"/>
      </p:ext>
    </p:extLst>
  </p:cSld>
  <p:clrMapOvr>
    <a:masterClrMapping/>
  </p:clrMapOvr>
  <p:transition advTm="10000"/>
</p:sldLayout>
</file>

<file path=ppt/slideLayouts/slideLayout114.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981200"/>
            <a:ext cx="3810000" cy="4114800"/>
          </a:xfrm>
        </p:spPr>
        <p:txBody>
          <a:bodyPr/>
          <a:lstStyle/>
          <a:p>
            <a:pPr lvl="0"/>
            <a:endParaRPr lang="en-US" noProof="0" dirty="0"/>
          </a:p>
        </p:txBody>
      </p:sp>
      <p:sp>
        <p:nvSpPr>
          <p:cNvPr id="5" name="Date Placeholder 9"/>
          <p:cNvSpPr>
            <a:spLocks noGrp="1" noChangeArrowheads="1"/>
          </p:cNvSpPr>
          <p:nvPr>
            <p:ph type="dt" sz="half" idx="10"/>
          </p:nvPr>
        </p:nvSpPr>
        <p:spPr/>
        <p:txBody>
          <a:bodyPr/>
          <a:lstStyle>
            <a:lvl1pPr>
              <a:defRPr/>
            </a:lvl1pPr>
          </a:lstStyle>
          <a:p>
            <a:pPr>
              <a:defRPr/>
            </a:pPr>
            <a:fld id="{34D254B8-0F1A-CD4C-B16A-A8EBDC86F325}" type="datetime1">
              <a:rPr lang="en-US" altLang="en-US"/>
              <a:pPr>
                <a:defRPr/>
              </a:pPr>
              <a:t>2/21/18</a:t>
            </a:fld>
            <a:endParaRPr lang="en-US" altLang="en-US"/>
          </a:p>
        </p:txBody>
      </p:sp>
      <p:sp>
        <p:nvSpPr>
          <p:cNvPr id="6" name="Footer Placeholder 10"/>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11"/>
          <p:cNvSpPr>
            <a:spLocks noGrp="1" noChangeArrowheads="1"/>
          </p:cNvSpPr>
          <p:nvPr>
            <p:ph type="sldNum" sz="quarter" idx="12"/>
          </p:nvPr>
        </p:nvSpPr>
        <p:spPr/>
        <p:txBody>
          <a:bodyPr/>
          <a:lstStyle>
            <a:lvl1pPr>
              <a:defRPr/>
            </a:lvl1pPr>
          </a:lstStyle>
          <a:p>
            <a:pPr>
              <a:defRPr/>
            </a:pPr>
            <a:fld id="{1BA894F7-7E68-5A43-A034-C0983795985F}" type="slidenum">
              <a:rPr lang="en-US" altLang="en-US"/>
              <a:pPr>
                <a:defRPr/>
              </a:pPr>
              <a:t>‹#›</a:t>
            </a:fld>
            <a:endParaRPr lang="en-US" altLang="en-US" dirty="0"/>
          </a:p>
        </p:txBody>
      </p:sp>
    </p:spTree>
    <p:extLst>
      <p:ext uri="{BB962C8B-B14F-4D97-AF65-F5344CB8AC3E}">
        <p14:creationId xmlns:p14="http://schemas.microsoft.com/office/powerpoint/2010/main" val="1513211088"/>
      </p:ext>
    </p:extLst>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ClipArt Placeholder 2"/>
          <p:cNvSpPr>
            <a:spLocks noGrp="1"/>
          </p:cNvSpPr>
          <p:nvPr>
            <p:ph type="clipArt" sz="half" idx="1"/>
          </p:nvPr>
        </p:nvSpPr>
        <p:spPr>
          <a:xfrm>
            <a:off x="685800" y="1981200"/>
            <a:ext cx="3810000" cy="4114800"/>
          </a:xfrm>
        </p:spPr>
        <p:txBody>
          <a:bodyPr/>
          <a:lstStyle/>
          <a:p>
            <a:pPr lvl="0"/>
            <a:endParaRPr lang="en-US" noProof="0" dirty="0"/>
          </a:p>
        </p:txBody>
      </p:sp>
      <p:sp>
        <p:nvSpPr>
          <p:cNvPr id="4" name="Text Placeholder 3"/>
          <p:cNvSpPr>
            <a:spLocks noGrp="1"/>
          </p:cNvSpPr>
          <p:nvPr>
            <p:ph type="body"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noChangeArrowheads="1"/>
          </p:cNvSpPr>
          <p:nvPr>
            <p:ph type="dt" sz="half" idx="10"/>
          </p:nvPr>
        </p:nvSpPr>
        <p:spPr/>
        <p:txBody>
          <a:bodyPr/>
          <a:lstStyle>
            <a:lvl1pPr>
              <a:defRPr/>
            </a:lvl1pPr>
          </a:lstStyle>
          <a:p>
            <a:pPr>
              <a:defRPr/>
            </a:pPr>
            <a:fld id="{7A9F4522-D146-654A-B84C-A2EAD272B3D1}" type="datetime1">
              <a:rPr lang="en-US" altLang="en-US"/>
              <a:pPr>
                <a:defRPr/>
              </a:pPr>
              <a:t>2/21/18</a:t>
            </a:fld>
            <a:endParaRPr lang="en-US" altLang="en-US"/>
          </a:p>
        </p:txBody>
      </p:sp>
      <p:sp>
        <p:nvSpPr>
          <p:cNvPr id="6" name="Footer Placeholder 10"/>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11"/>
          <p:cNvSpPr>
            <a:spLocks noGrp="1" noChangeArrowheads="1"/>
          </p:cNvSpPr>
          <p:nvPr>
            <p:ph type="sldNum" sz="quarter" idx="12"/>
          </p:nvPr>
        </p:nvSpPr>
        <p:spPr/>
        <p:txBody>
          <a:bodyPr/>
          <a:lstStyle>
            <a:lvl1pPr>
              <a:defRPr/>
            </a:lvl1pPr>
          </a:lstStyle>
          <a:p>
            <a:pPr>
              <a:defRPr/>
            </a:pPr>
            <a:fld id="{7F63D632-4579-E04E-8007-1559C27F5A32}" type="slidenum">
              <a:rPr lang="en-US" altLang="en-US"/>
              <a:pPr>
                <a:defRPr/>
              </a:pPr>
              <a:t>‹#›</a:t>
            </a:fld>
            <a:endParaRPr lang="en-US" altLang="en-US" dirty="0"/>
          </a:p>
        </p:txBody>
      </p:sp>
    </p:spTree>
    <p:extLst>
      <p:ext uri="{BB962C8B-B14F-4D97-AF65-F5344CB8AC3E}">
        <p14:creationId xmlns:p14="http://schemas.microsoft.com/office/powerpoint/2010/main" val="2037408242"/>
      </p:ext>
    </p:extLst>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DF1C3942-8626-7249-B076-CC7B310BF094}" type="datetime1">
              <a:rPr lang="en-US"/>
              <a:pPr>
                <a:defRPr/>
              </a:pPr>
              <a:t>2/21/18</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A3F2860-D121-1B44-9D7B-069AE3778278}" type="slidenum">
              <a:rPr lang="en-US" altLang="en-US"/>
              <a:pPr>
                <a:defRPr/>
              </a:pPr>
              <a:t>‹#›</a:t>
            </a:fld>
            <a:endParaRPr lang="en-US" altLang="en-US" dirty="0"/>
          </a:p>
        </p:txBody>
      </p:sp>
    </p:spTree>
    <p:extLst>
      <p:ext uri="{BB962C8B-B14F-4D97-AF65-F5344CB8AC3E}">
        <p14:creationId xmlns:p14="http://schemas.microsoft.com/office/powerpoint/2010/main" val="130748667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fld id="{FA1684EC-AB0C-9140-A9EF-F1209D83DC40}" type="datetime1">
              <a:rPr lang="en-US"/>
              <a:pPr>
                <a:defRPr/>
              </a:pPr>
              <a:t>2/21/18</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9BEAA9E-55B1-2243-813D-1644116B387D}" type="slidenum">
              <a:rPr lang="en-US" altLang="en-US"/>
              <a:pPr>
                <a:defRPr/>
              </a:pPr>
              <a:t>‹#›</a:t>
            </a:fld>
            <a:endParaRPr lang="en-US" altLang="en-US" dirty="0"/>
          </a:p>
        </p:txBody>
      </p:sp>
    </p:spTree>
    <p:extLst>
      <p:ext uri="{BB962C8B-B14F-4D97-AF65-F5344CB8AC3E}">
        <p14:creationId xmlns:p14="http://schemas.microsoft.com/office/powerpoint/2010/main" val="1875921042"/>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75260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5260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dt" sz="half" idx="10"/>
          </p:nvPr>
        </p:nvSpPr>
        <p:spPr>
          <a:ln/>
        </p:spPr>
        <p:txBody>
          <a:bodyPr/>
          <a:lstStyle>
            <a:lvl1pPr>
              <a:defRPr/>
            </a:lvl1pPr>
          </a:lstStyle>
          <a:p>
            <a:pPr>
              <a:defRPr/>
            </a:pPr>
            <a:fld id="{49F3F218-1D76-A042-8611-43433A63146E}" type="datetime1">
              <a:rPr lang="en-US"/>
              <a:pPr>
                <a:defRPr/>
              </a:pPr>
              <a:t>2/21/18</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E160C71-4FE4-2244-A7F1-5A4E4F92C720}" type="slidenum">
              <a:rPr lang="en-US" altLang="en-US"/>
              <a:pPr>
                <a:defRPr/>
              </a:pPr>
              <a:t>‹#›</a:t>
            </a:fld>
            <a:endParaRPr lang="en-US" altLang="en-US" dirty="0"/>
          </a:p>
        </p:txBody>
      </p:sp>
    </p:spTree>
    <p:extLst>
      <p:ext uri="{BB962C8B-B14F-4D97-AF65-F5344CB8AC3E}">
        <p14:creationId xmlns:p14="http://schemas.microsoft.com/office/powerpoint/2010/main" val="139753128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6705600" cy="838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5B2CE3E5-5ACC-CD40-9F72-CF4F9BC7755B}" type="datetime1">
              <a:rPr lang="en-US"/>
              <a:pPr>
                <a:defRPr/>
              </a:pPr>
              <a:t>2/21/18</a:t>
            </a:fld>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A0F22CB-60DD-CD46-88B4-A289D9D9ACAC}" type="slidenum">
              <a:rPr lang="en-US" altLang="en-US"/>
              <a:pPr>
                <a:defRPr/>
              </a:pPr>
              <a:t>‹#›</a:t>
            </a:fld>
            <a:endParaRPr lang="en-US" altLang="en-US" dirty="0"/>
          </a:p>
        </p:txBody>
      </p:sp>
    </p:spTree>
    <p:extLst>
      <p:ext uri="{BB962C8B-B14F-4D97-AF65-F5344CB8AC3E}">
        <p14:creationId xmlns:p14="http://schemas.microsoft.com/office/powerpoint/2010/main" val="1279693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6FC29A3A-8FCD-4B42-95F1-6D5BA620D7DA}" type="datetime1">
              <a:rPr lang="en-US"/>
              <a:pPr>
                <a:defRPr/>
              </a:pPr>
              <a:t>2/21/18</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4D9C9F8-BCAF-4E41-91A1-86E3DF44B995}" type="slidenum">
              <a:rPr lang="en-US" altLang="en-US"/>
              <a:pPr>
                <a:defRPr/>
              </a:pPr>
              <a:t>‹#›</a:t>
            </a:fld>
            <a:endParaRPr lang="en-US" altLang="en-US" dirty="0"/>
          </a:p>
        </p:txBody>
      </p:sp>
    </p:spTree>
    <p:extLst>
      <p:ext uri="{BB962C8B-B14F-4D97-AF65-F5344CB8AC3E}">
        <p14:creationId xmlns:p14="http://schemas.microsoft.com/office/powerpoint/2010/main" val="192835383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D76141A4-3723-634F-A68E-FEC587264F15}" type="datetime1">
              <a:rPr lang="en-US"/>
              <a:pPr>
                <a:defRPr/>
              </a:pPr>
              <a:t>2/21/18</a:t>
            </a:fld>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63D128C9-FA38-D04C-B3C2-1019A1CBAB7D}" type="slidenum">
              <a:rPr lang="en-US" altLang="en-US"/>
              <a:pPr>
                <a:defRPr/>
              </a:pPr>
              <a:t>‹#›</a:t>
            </a:fld>
            <a:endParaRPr lang="en-US" altLang="en-US" dirty="0"/>
          </a:p>
        </p:txBody>
      </p:sp>
    </p:spTree>
    <p:extLst>
      <p:ext uri="{BB962C8B-B14F-4D97-AF65-F5344CB8AC3E}">
        <p14:creationId xmlns:p14="http://schemas.microsoft.com/office/powerpoint/2010/main" val="757744885"/>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58C3D061-8D85-2B48-B019-3B572FD01B47}" type="datetime1">
              <a:rPr lang="en-US"/>
              <a:pPr>
                <a:defRPr/>
              </a:pPr>
              <a:t>2/21/18</a:t>
            </a:fld>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B202350-0C1A-544E-8518-0ECF2A916693}" type="slidenum">
              <a:rPr lang="en-US" altLang="en-US"/>
              <a:pPr>
                <a:defRPr/>
              </a:pPr>
              <a:t>‹#›</a:t>
            </a:fld>
            <a:endParaRPr lang="en-US" altLang="en-US" dirty="0"/>
          </a:p>
        </p:txBody>
      </p:sp>
    </p:spTree>
    <p:extLst>
      <p:ext uri="{BB962C8B-B14F-4D97-AF65-F5344CB8AC3E}">
        <p14:creationId xmlns:p14="http://schemas.microsoft.com/office/powerpoint/2010/main" val="840255485"/>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0"/>
            <a:ext cx="3008313" cy="114300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1524000"/>
            <a:ext cx="5111750" cy="46021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743200"/>
            <a:ext cx="3008313" cy="3382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37B624E6-FF55-A74A-80E8-C175AE1FE9CA}" type="datetime1">
              <a:rPr lang="en-US"/>
              <a:pPr>
                <a:defRPr/>
              </a:pPr>
              <a:t>2/21/18</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513B137-399C-8949-ADBE-0B5C563A6CA6}" type="slidenum">
              <a:rPr lang="en-US" altLang="en-US"/>
              <a:pPr>
                <a:defRPr/>
              </a:pPr>
              <a:t>‹#›</a:t>
            </a:fld>
            <a:endParaRPr lang="en-US" altLang="en-US" dirty="0"/>
          </a:p>
        </p:txBody>
      </p:sp>
    </p:spTree>
    <p:extLst>
      <p:ext uri="{BB962C8B-B14F-4D97-AF65-F5344CB8AC3E}">
        <p14:creationId xmlns:p14="http://schemas.microsoft.com/office/powerpoint/2010/main" val="32147372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609600" y="1523999"/>
            <a:ext cx="6669088" cy="32035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219200"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7388E18D-FD7D-AA4F-B30E-5A3493EFF0AF}" type="datetime1">
              <a:rPr lang="en-US"/>
              <a:pPr>
                <a:defRPr/>
              </a:pPr>
              <a:t>2/21/18</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8E6A77B-E7BF-B745-B2F0-4D7E01DA74BB}" type="slidenum">
              <a:rPr lang="en-US" altLang="en-US"/>
              <a:pPr>
                <a:defRPr/>
              </a:pPr>
              <a:t>‹#›</a:t>
            </a:fld>
            <a:endParaRPr lang="en-US" altLang="en-US" dirty="0"/>
          </a:p>
        </p:txBody>
      </p:sp>
    </p:spTree>
    <p:extLst>
      <p:ext uri="{BB962C8B-B14F-4D97-AF65-F5344CB8AC3E}">
        <p14:creationId xmlns:p14="http://schemas.microsoft.com/office/powerpoint/2010/main" val="2087490256"/>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1600200"/>
            <a:ext cx="7772400" cy="4495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D9744045-D402-6F48-A990-754227775E68}" type="datetime1">
              <a:rPr lang="en-US"/>
              <a:pPr>
                <a:defRPr/>
              </a:pPr>
              <a:t>2/21/18</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AAF61C1-4F7A-E747-8DB9-444C15632EA8}" type="slidenum">
              <a:rPr lang="en-US" altLang="en-US"/>
              <a:pPr>
                <a:defRPr/>
              </a:pPr>
              <a:t>‹#›</a:t>
            </a:fld>
            <a:endParaRPr lang="en-US" altLang="en-US" dirty="0"/>
          </a:p>
        </p:txBody>
      </p:sp>
    </p:spTree>
    <p:extLst>
      <p:ext uri="{BB962C8B-B14F-4D97-AF65-F5344CB8AC3E}">
        <p14:creationId xmlns:p14="http://schemas.microsoft.com/office/powerpoint/2010/main" val="1008391553"/>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0"/>
            <a:ext cx="1943100" cy="4572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381000" y="1524000"/>
            <a:ext cx="57912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E4383476-E7B5-0C47-A8D9-598ED90C2432}" type="datetime1">
              <a:rPr lang="en-US"/>
              <a:pPr>
                <a:defRPr/>
              </a:pPr>
              <a:t>2/21/18</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1A3C3E0-22E2-054F-B14F-8D093CE79092}" type="slidenum">
              <a:rPr lang="en-US" altLang="en-US"/>
              <a:pPr>
                <a:defRPr/>
              </a:pPr>
              <a:t>‹#›</a:t>
            </a:fld>
            <a:endParaRPr lang="en-US" altLang="en-US" dirty="0"/>
          </a:p>
        </p:txBody>
      </p:sp>
    </p:spTree>
    <p:extLst>
      <p:ext uri="{BB962C8B-B14F-4D97-AF65-F5344CB8AC3E}">
        <p14:creationId xmlns:p14="http://schemas.microsoft.com/office/powerpoint/2010/main" val="95889147"/>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6705600" cy="8382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BD3E2CB4-B867-E54F-BDFF-A8D22E889281}" type="datetime1">
              <a:rPr lang="en-US"/>
              <a:pPr>
                <a:defRPr/>
              </a:pPr>
              <a:t>2/21/18</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EDED1B0-45EC-504B-B3FC-355C03B7583B}" type="slidenum">
              <a:rPr lang="en-US" altLang="en-US"/>
              <a:pPr>
                <a:defRPr/>
              </a:pPr>
              <a:t>‹#›</a:t>
            </a:fld>
            <a:endParaRPr lang="en-US" altLang="en-US" dirty="0"/>
          </a:p>
        </p:txBody>
      </p:sp>
    </p:spTree>
    <p:extLst>
      <p:ext uri="{BB962C8B-B14F-4D97-AF65-F5344CB8AC3E}">
        <p14:creationId xmlns:p14="http://schemas.microsoft.com/office/powerpoint/2010/main" val="996158379"/>
      </p:ext>
    </p:extLst>
  </p:cSld>
  <p:clrMapOvr>
    <a:masterClrMapping/>
  </p:clrMapOvr>
  <p:transition advTm="1000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fld id="{EE166A63-96E6-0246-A72C-E9C820C6FFBB}" type="datetime1">
              <a:rPr lang="en-US"/>
              <a:pPr>
                <a:defRPr/>
              </a:pPr>
              <a:t>2/21/18</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22FBB4B-099A-8247-9270-02B447C223C7}" type="slidenum">
              <a:rPr lang="en-US" altLang="en-US"/>
              <a:pPr>
                <a:defRPr/>
              </a:pPr>
              <a:t>‹#›</a:t>
            </a:fld>
            <a:endParaRPr lang="en-US" altLang="en-US" dirty="0"/>
          </a:p>
        </p:txBody>
      </p:sp>
    </p:spTree>
    <p:extLst>
      <p:ext uri="{BB962C8B-B14F-4D97-AF65-F5344CB8AC3E}">
        <p14:creationId xmlns:p14="http://schemas.microsoft.com/office/powerpoint/2010/main" val="197379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75260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5260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dt" sz="half" idx="10"/>
          </p:nvPr>
        </p:nvSpPr>
        <p:spPr>
          <a:ln/>
        </p:spPr>
        <p:txBody>
          <a:bodyPr/>
          <a:lstStyle>
            <a:lvl1pPr>
              <a:defRPr/>
            </a:lvl1pPr>
          </a:lstStyle>
          <a:p>
            <a:pPr>
              <a:defRPr/>
            </a:pPr>
            <a:fld id="{91DA30EE-4D80-FB45-B1F5-CAF4922C5A75}" type="datetime1">
              <a:rPr lang="en-US"/>
              <a:pPr>
                <a:defRPr/>
              </a:pPr>
              <a:t>2/21/18</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83A89C7-D809-764E-BE21-9C68BF25746D}" type="slidenum">
              <a:rPr lang="en-US" altLang="en-US"/>
              <a:pPr>
                <a:defRPr/>
              </a:pPr>
              <a:t>‹#›</a:t>
            </a:fld>
            <a:endParaRPr lang="en-US" altLang="en-US" dirty="0"/>
          </a:p>
        </p:txBody>
      </p:sp>
    </p:spTree>
    <p:extLst>
      <p:ext uri="{BB962C8B-B14F-4D97-AF65-F5344CB8AC3E}">
        <p14:creationId xmlns:p14="http://schemas.microsoft.com/office/powerpoint/2010/main" val="10229919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6705600" cy="838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A5B5F9A0-6F85-B848-8585-F7851621B827}" type="datetime1">
              <a:rPr lang="en-US"/>
              <a:pPr>
                <a:defRPr/>
              </a:pPr>
              <a:t>2/21/18</a:t>
            </a:fld>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19244B4-2657-4F44-BDCE-D46A7C8F9132}" type="slidenum">
              <a:rPr lang="en-US" altLang="en-US"/>
              <a:pPr>
                <a:defRPr/>
              </a:pPr>
              <a:t>‹#›</a:t>
            </a:fld>
            <a:endParaRPr lang="en-US" altLang="en-US" dirty="0"/>
          </a:p>
        </p:txBody>
      </p:sp>
    </p:spTree>
    <p:extLst>
      <p:ext uri="{BB962C8B-B14F-4D97-AF65-F5344CB8AC3E}">
        <p14:creationId xmlns:p14="http://schemas.microsoft.com/office/powerpoint/2010/main" val="6709030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D9F9BC0F-589C-004F-A989-7AD8A4F511BD}" type="datetime1">
              <a:rPr lang="en-US"/>
              <a:pPr>
                <a:defRPr/>
              </a:pPr>
              <a:t>2/21/18</a:t>
            </a:fld>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7E17806-0D4F-0240-9ECE-C62722170984}" type="slidenum">
              <a:rPr lang="en-US" altLang="en-US"/>
              <a:pPr>
                <a:defRPr/>
              </a:pPr>
              <a:t>‹#›</a:t>
            </a:fld>
            <a:endParaRPr lang="en-US" altLang="en-US" dirty="0"/>
          </a:p>
        </p:txBody>
      </p:sp>
    </p:spTree>
    <p:extLst>
      <p:ext uri="{BB962C8B-B14F-4D97-AF65-F5344CB8AC3E}">
        <p14:creationId xmlns:p14="http://schemas.microsoft.com/office/powerpoint/2010/main" val="15787003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F91DA878-E88E-9C47-BC90-2214FB10D090}" type="datetime1">
              <a:rPr lang="en-US"/>
              <a:pPr>
                <a:defRPr/>
              </a:pPr>
              <a:t>2/21/18</a:t>
            </a:fld>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0D7BF92-CBC7-D447-9B3F-179B67D7918A}" type="slidenum">
              <a:rPr lang="en-US" altLang="en-US"/>
              <a:pPr>
                <a:defRPr/>
              </a:pPr>
              <a:t>‹#›</a:t>
            </a:fld>
            <a:endParaRPr lang="en-US" altLang="en-US" dirty="0"/>
          </a:p>
        </p:txBody>
      </p:sp>
    </p:spTree>
    <p:extLst>
      <p:ext uri="{BB962C8B-B14F-4D97-AF65-F5344CB8AC3E}">
        <p14:creationId xmlns:p14="http://schemas.microsoft.com/office/powerpoint/2010/main" val="10558027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0"/>
            <a:ext cx="3008313" cy="114300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1524000"/>
            <a:ext cx="5111750" cy="46021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743200"/>
            <a:ext cx="3008313" cy="3382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78F345FB-3D22-7744-94D6-13301B84B410}" type="datetime1">
              <a:rPr lang="en-US"/>
              <a:pPr>
                <a:defRPr/>
              </a:pPr>
              <a:t>2/21/18</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7AE8938-D156-7A42-929B-6259E95B60AA}" type="slidenum">
              <a:rPr lang="en-US" altLang="en-US"/>
              <a:pPr>
                <a:defRPr/>
              </a:pPr>
              <a:t>‹#›</a:t>
            </a:fld>
            <a:endParaRPr lang="en-US" altLang="en-US" dirty="0"/>
          </a:p>
        </p:txBody>
      </p:sp>
    </p:spTree>
    <p:extLst>
      <p:ext uri="{BB962C8B-B14F-4D97-AF65-F5344CB8AC3E}">
        <p14:creationId xmlns:p14="http://schemas.microsoft.com/office/powerpoint/2010/main" val="2194104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609600" y="1523999"/>
            <a:ext cx="6669088" cy="32035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219200"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58175228-BAD9-3A41-AD3A-8E187BD92B54}" type="datetime1">
              <a:rPr lang="en-US"/>
              <a:pPr>
                <a:defRPr/>
              </a:pPr>
              <a:t>2/21/18</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245D9D1-9710-BB45-BE74-7FC308C33042}" type="slidenum">
              <a:rPr lang="en-US" altLang="en-US"/>
              <a:pPr>
                <a:defRPr/>
              </a:pPr>
              <a:t>‹#›</a:t>
            </a:fld>
            <a:endParaRPr lang="en-US" altLang="en-US" dirty="0"/>
          </a:p>
        </p:txBody>
      </p:sp>
    </p:spTree>
    <p:extLst>
      <p:ext uri="{BB962C8B-B14F-4D97-AF65-F5344CB8AC3E}">
        <p14:creationId xmlns:p14="http://schemas.microsoft.com/office/powerpoint/2010/main" val="402431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2B4939DE-B4DA-504A-A9EC-E4143B5B316B}" type="datetime1">
              <a:rPr lang="en-US"/>
              <a:pPr>
                <a:defRPr/>
              </a:pPr>
              <a:t>2/21/18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B248589-53E2-4A4A-B846-AA52D731D5DF}" type="slidenum">
              <a:rPr lang="en-US"/>
              <a:pPr>
                <a:defRPr/>
              </a:pPr>
              <a:t>‹#›</a:t>
            </a:fld>
            <a:endParaRPr lang="en-US" dirty="0"/>
          </a:p>
        </p:txBody>
      </p:sp>
    </p:spTree>
    <p:extLst>
      <p:ext uri="{BB962C8B-B14F-4D97-AF65-F5344CB8AC3E}">
        <p14:creationId xmlns:p14="http://schemas.microsoft.com/office/powerpoint/2010/main" val="4222924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1600200"/>
            <a:ext cx="7772400" cy="4495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20527F92-7F0F-B741-9158-D72CD2165AF6}" type="datetime1">
              <a:rPr lang="en-US"/>
              <a:pPr>
                <a:defRPr/>
              </a:pPr>
              <a:t>2/21/18</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DDB609-B39B-5342-A76B-6DE9027518AA}" type="slidenum">
              <a:rPr lang="en-US" altLang="en-US"/>
              <a:pPr>
                <a:defRPr/>
              </a:pPr>
              <a:t>‹#›</a:t>
            </a:fld>
            <a:endParaRPr lang="en-US" altLang="en-US" dirty="0"/>
          </a:p>
        </p:txBody>
      </p:sp>
    </p:spTree>
    <p:extLst>
      <p:ext uri="{BB962C8B-B14F-4D97-AF65-F5344CB8AC3E}">
        <p14:creationId xmlns:p14="http://schemas.microsoft.com/office/powerpoint/2010/main" val="12389723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0"/>
            <a:ext cx="1943100" cy="4572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381000" y="1524000"/>
            <a:ext cx="57912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06B1A463-0634-5A45-965C-BD5CFD14DB15}" type="datetime1">
              <a:rPr lang="en-US"/>
              <a:pPr>
                <a:defRPr/>
              </a:pPr>
              <a:t>2/21/18</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55DBF84-85F5-E640-B326-40A76BE36EDC}" type="slidenum">
              <a:rPr lang="en-US" altLang="en-US"/>
              <a:pPr>
                <a:defRPr/>
              </a:pPr>
              <a:t>‹#›</a:t>
            </a:fld>
            <a:endParaRPr lang="en-US" altLang="en-US" dirty="0"/>
          </a:p>
        </p:txBody>
      </p:sp>
    </p:spTree>
    <p:extLst>
      <p:ext uri="{BB962C8B-B14F-4D97-AF65-F5344CB8AC3E}">
        <p14:creationId xmlns:p14="http://schemas.microsoft.com/office/powerpoint/2010/main" val="14073325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6705600" cy="8382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7513B595-8AAC-144F-9105-4488C86F17F6}" type="datetime1">
              <a:rPr lang="en-US"/>
              <a:pPr>
                <a:defRPr/>
              </a:pPr>
              <a:t>2/21/18</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7AC3534-9319-314E-915D-851A486663B6}" type="slidenum">
              <a:rPr lang="en-US" altLang="en-US"/>
              <a:pPr>
                <a:defRPr/>
              </a:pPr>
              <a:t>‹#›</a:t>
            </a:fld>
            <a:endParaRPr lang="en-US" altLang="en-US" dirty="0"/>
          </a:p>
        </p:txBody>
      </p:sp>
    </p:spTree>
    <p:extLst>
      <p:ext uri="{BB962C8B-B14F-4D97-AF65-F5344CB8AC3E}">
        <p14:creationId xmlns:p14="http://schemas.microsoft.com/office/powerpoint/2010/main" val="653128529"/>
      </p:ext>
    </p:extLst>
  </p:cSld>
  <p:clrMapOvr>
    <a:masterClrMapping/>
  </p:clrMapOvr>
  <p:transition advTm="10000"/>
</p:sldLayout>
</file>

<file path=ppt/slideLayouts/slideLayout2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981200"/>
            <a:ext cx="3810000" cy="4114800"/>
          </a:xfrm>
        </p:spPr>
        <p:txBody>
          <a:bodyPr/>
          <a:lstStyle/>
          <a:p>
            <a:pPr lvl="0"/>
            <a:endParaRPr lang="en-US" noProof="0" dirty="0"/>
          </a:p>
        </p:txBody>
      </p:sp>
      <p:sp>
        <p:nvSpPr>
          <p:cNvPr id="5" name="Date Placeholder 9"/>
          <p:cNvSpPr>
            <a:spLocks noGrp="1" noChangeArrowheads="1"/>
          </p:cNvSpPr>
          <p:nvPr>
            <p:ph type="dt" sz="half" idx="10"/>
          </p:nvPr>
        </p:nvSpPr>
        <p:spPr/>
        <p:txBody>
          <a:bodyPr/>
          <a:lstStyle>
            <a:lvl1pPr>
              <a:defRPr/>
            </a:lvl1pPr>
          </a:lstStyle>
          <a:p>
            <a:pPr>
              <a:defRPr/>
            </a:pPr>
            <a:fld id="{6D936CBE-D626-8247-8C9B-2DDB8F83B3F5}" type="datetime1">
              <a:rPr lang="en-US" altLang="en-US"/>
              <a:pPr>
                <a:defRPr/>
              </a:pPr>
              <a:t>2/21/18</a:t>
            </a:fld>
            <a:endParaRPr lang="en-US" altLang="en-US"/>
          </a:p>
        </p:txBody>
      </p:sp>
      <p:sp>
        <p:nvSpPr>
          <p:cNvPr id="6" name="Footer Placeholder 10"/>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11"/>
          <p:cNvSpPr>
            <a:spLocks noGrp="1" noChangeArrowheads="1"/>
          </p:cNvSpPr>
          <p:nvPr>
            <p:ph type="sldNum" sz="quarter" idx="12"/>
          </p:nvPr>
        </p:nvSpPr>
        <p:spPr/>
        <p:txBody>
          <a:bodyPr/>
          <a:lstStyle>
            <a:lvl1pPr>
              <a:defRPr/>
            </a:lvl1pPr>
          </a:lstStyle>
          <a:p>
            <a:pPr>
              <a:defRPr/>
            </a:pPr>
            <a:fld id="{5B0077C3-D2CB-9540-A3D5-529B2E324FE3}" type="slidenum">
              <a:rPr lang="en-US" altLang="en-US"/>
              <a:pPr>
                <a:defRPr/>
              </a:pPr>
              <a:t>‹#›</a:t>
            </a:fld>
            <a:endParaRPr lang="en-US" altLang="en-US" dirty="0"/>
          </a:p>
        </p:txBody>
      </p:sp>
    </p:spTree>
    <p:extLst>
      <p:ext uri="{BB962C8B-B14F-4D97-AF65-F5344CB8AC3E}">
        <p14:creationId xmlns:p14="http://schemas.microsoft.com/office/powerpoint/2010/main" val="651363841"/>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ClipArt Placeholder 2"/>
          <p:cNvSpPr>
            <a:spLocks noGrp="1"/>
          </p:cNvSpPr>
          <p:nvPr>
            <p:ph type="clipArt" sz="half" idx="1"/>
          </p:nvPr>
        </p:nvSpPr>
        <p:spPr>
          <a:xfrm>
            <a:off x="685800" y="1981200"/>
            <a:ext cx="3810000" cy="4114800"/>
          </a:xfrm>
        </p:spPr>
        <p:txBody>
          <a:bodyPr/>
          <a:lstStyle/>
          <a:p>
            <a:pPr lvl="0"/>
            <a:endParaRPr lang="en-US" noProof="0" dirty="0"/>
          </a:p>
        </p:txBody>
      </p:sp>
      <p:sp>
        <p:nvSpPr>
          <p:cNvPr id="4" name="Text Placeholder 3"/>
          <p:cNvSpPr>
            <a:spLocks noGrp="1"/>
          </p:cNvSpPr>
          <p:nvPr>
            <p:ph type="body"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noChangeArrowheads="1"/>
          </p:cNvSpPr>
          <p:nvPr>
            <p:ph type="dt" sz="half" idx="10"/>
          </p:nvPr>
        </p:nvSpPr>
        <p:spPr/>
        <p:txBody>
          <a:bodyPr/>
          <a:lstStyle>
            <a:lvl1pPr>
              <a:defRPr/>
            </a:lvl1pPr>
          </a:lstStyle>
          <a:p>
            <a:pPr>
              <a:defRPr/>
            </a:pPr>
            <a:fld id="{3232F230-475A-7344-98FA-6A74D70988DC}" type="datetime1">
              <a:rPr lang="en-US" altLang="en-US"/>
              <a:pPr>
                <a:defRPr/>
              </a:pPr>
              <a:t>2/21/18</a:t>
            </a:fld>
            <a:endParaRPr lang="en-US" altLang="en-US"/>
          </a:p>
        </p:txBody>
      </p:sp>
      <p:sp>
        <p:nvSpPr>
          <p:cNvPr id="6" name="Footer Placeholder 10"/>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11"/>
          <p:cNvSpPr>
            <a:spLocks noGrp="1" noChangeArrowheads="1"/>
          </p:cNvSpPr>
          <p:nvPr>
            <p:ph type="sldNum" sz="quarter" idx="12"/>
          </p:nvPr>
        </p:nvSpPr>
        <p:spPr/>
        <p:txBody>
          <a:bodyPr/>
          <a:lstStyle>
            <a:lvl1pPr>
              <a:defRPr/>
            </a:lvl1pPr>
          </a:lstStyle>
          <a:p>
            <a:pPr>
              <a:defRPr/>
            </a:pPr>
            <a:fld id="{3646670F-1418-EE42-B124-063B5F81DAB6}" type="slidenum">
              <a:rPr lang="en-US" altLang="en-US"/>
              <a:pPr>
                <a:defRPr/>
              </a:pPr>
              <a:t>‹#›</a:t>
            </a:fld>
            <a:endParaRPr lang="en-US" altLang="en-US" dirty="0"/>
          </a:p>
        </p:txBody>
      </p:sp>
    </p:spTree>
    <p:extLst>
      <p:ext uri="{BB962C8B-B14F-4D97-AF65-F5344CB8AC3E}">
        <p14:creationId xmlns:p14="http://schemas.microsoft.com/office/powerpoint/2010/main" val="1747926928"/>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9C9AAC52-C381-BB40-94EA-8FD06732EE72}" type="datetime1">
              <a:rPr lang="en-US"/>
              <a:pPr>
                <a:defRPr/>
              </a:pPr>
              <a:t>2/21/18</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7B6E68-13A7-6142-BF67-39ABDCF4457A}" type="slidenum">
              <a:rPr lang="en-US" altLang="en-US"/>
              <a:pPr>
                <a:defRPr/>
              </a:pPr>
              <a:t>‹#›</a:t>
            </a:fld>
            <a:endParaRPr lang="en-US" altLang="en-US" dirty="0"/>
          </a:p>
        </p:txBody>
      </p:sp>
    </p:spTree>
    <p:extLst>
      <p:ext uri="{BB962C8B-B14F-4D97-AF65-F5344CB8AC3E}">
        <p14:creationId xmlns:p14="http://schemas.microsoft.com/office/powerpoint/2010/main" val="13422670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fld id="{66501F4F-3214-0042-9363-0BEE4DF92DA5}" type="datetime1">
              <a:rPr lang="en-US"/>
              <a:pPr>
                <a:defRPr/>
              </a:pPr>
              <a:t>2/21/18</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59F7DA0-686A-FD4C-B034-46A348C2DB47}" type="slidenum">
              <a:rPr lang="en-US" altLang="en-US"/>
              <a:pPr>
                <a:defRPr/>
              </a:pPr>
              <a:t>‹#›</a:t>
            </a:fld>
            <a:endParaRPr lang="en-US" altLang="en-US" dirty="0"/>
          </a:p>
        </p:txBody>
      </p:sp>
    </p:spTree>
    <p:extLst>
      <p:ext uri="{BB962C8B-B14F-4D97-AF65-F5344CB8AC3E}">
        <p14:creationId xmlns:p14="http://schemas.microsoft.com/office/powerpoint/2010/main" val="1672026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75260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5260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dt" sz="half" idx="10"/>
          </p:nvPr>
        </p:nvSpPr>
        <p:spPr>
          <a:ln/>
        </p:spPr>
        <p:txBody>
          <a:bodyPr/>
          <a:lstStyle>
            <a:lvl1pPr>
              <a:defRPr/>
            </a:lvl1pPr>
          </a:lstStyle>
          <a:p>
            <a:pPr>
              <a:defRPr/>
            </a:pPr>
            <a:fld id="{A92F3526-1024-1644-B078-48B3498C63C3}" type="datetime1">
              <a:rPr lang="en-US"/>
              <a:pPr>
                <a:defRPr/>
              </a:pPr>
              <a:t>2/21/18</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3240448-BA08-E645-8B5C-A58598AA79E4}" type="slidenum">
              <a:rPr lang="en-US" altLang="en-US"/>
              <a:pPr>
                <a:defRPr/>
              </a:pPr>
              <a:t>‹#›</a:t>
            </a:fld>
            <a:endParaRPr lang="en-US" altLang="en-US" dirty="0"/>
          </a:p>
        </p:txBody>
      </p:sp>
    </p:spTree>
    <p:extLst>
      <p:ext uri="{BB962C8B-B14F-4D97-AF65-F5344CB8AC3E}">
        <p14:creationId xmlns:p14="http://schemas.microsoft.com/office/powerpoint/2010/main" val="12666139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6705600" cy="838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062E67F9-B6F0-A84E-9B9F-00E099E80D89}" type="datetime1">
              <a:rPr lang="en-US"/>
              <a:pPr>
                <a:defRPr/>
              </a:pPr>
              <a:t>2/21/18</a:t>
            </a:fld>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EE077365-D1CF-AD4C-8481-ED5564F6C1C0}" type="slidenum">
              <a:rPr lang="en-US" altLang="en-US"/>
              <a:pPr>
                <a:defRPr/>
              </a:pPr>
              <a:t>‹#›</a:t>
            </a:fld>
            <a:endParaRPr lang="en-US" altLang="en-US" dirty="0"/>
          </a:p>
        </p:txBody>
      </p:sp>
    </p:spTree>
    <p:extLst>
      <p:ext uri="{BB962C8B-B14F-4D97-AF65-F5344CB8AC3E}">
        <p14:creationId xmlns:p14="http://schemas.microsoft.com/office/powerpoint/2010/main" val="21234712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0ECEA6C5-C554-3243-A63F-CD4844384A10}" type="datetime1">
              <a:rPr lang="en-US"/>
              <a:pPr>
                <a:defRPr/>
              </a:pPr>
              <a:t>2/21/18</a:t>
            </a:fld>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B914C1C-F210-B847-98F2-D76AAAEA0FD1}" type="slidenum">
              <a:rPr lang="en-US" altLang="en-US"/>
              <a:pPr>
                <a:defRPr/>
              </a:pPr>
              <a:t>‹#›</a:t>
            </a:fld>
            <a:endParaRPr lang="en-US" altLang="en-US" dirty="0"/>
          </a:p>
        </p:txBody>
      </p:sp>
    </p:spTree>
    <p:extLst>
      <p:ext uri="{BB962C8B-B14F-4D97-AF65-F5344CB8AC3E}">
        <p14:creationId xmlns:p14="http://schemas.microsoft.com/office/powerpoint/2010/main" val="151191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8608D1D3-574E-744A-8607-5A33FEDD0C8B}" type="datetime1">
              <a:rPr lang="en-US"/>
              <a:pPr>
                <a:defRPr/>
              </a:pPr>
              <a:t>2/21/18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7701677-53B4-2646-81CC-7B18ABC4AF09}" type="slidenum">
              <a:rPr lang="en-US"/>
              <a:pPr>
                <a:defRPr/>
              </a:pPr>
              <a:t>‹#›</a:t>
            </a:fld>
            <a:endParaRPr lang="en-US" dirty="0"/>
          </a:p>
        </p:txBody>
      </p:sp>
    </p:spTree>
    <p:extLst>
      <p:ext uri="{BB962C8B-B14F-4D97-AF65-F5344CB8AC3E}">
        <p14:creationId xmlns:p14="http://schemas.microsoft.com/office/powerpoint/2010/main" val="3501430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665C0285-CF4E-B64B-8932-A56F7FCC9069}" type="datetime1">
              <a:rPr lang="en-US"/>
              <a:pPr>
                <a:defRPr/>
              </a:pPr>
              <a:t>2/21/18</a:t>
            </a:fld>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2F98029-1A6E-494A-8D3A-C1FEB38303D1}" type="slidenum">
              <a:rPr lang="en-US" altLang="en-US"/>
              <a:pPr>
                <a:defRPr/>
              </a:pPr>
              <a:t>‹#›</a:t>
            </a:fld>
            <a:endParaRPr lang="en-US" altLang="en-US" dirty="0"/>
          </a:p>
        </p:txBody>
      </p:sp>
    </p:spTree>
    <p:extLst>
      <p:ext uri="{BB962C8B-B14F-4D97-AF65-F5344CB8AC3E}">
        <p14:creationId xmlns:p14="http://schemas.microsoft.com/office/powerpoint/2010/main" val="5959322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0"/>
            <a:ext cx="3008313" cy="114300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1524000"/>
            <a:ext cx="5111750" cy="46021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743200"/>
            <a:ext cx="3008313" cy="3382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EDA379AA-9AFB-E34F-8CAF-59005CDF77B4}" type="datetime1">
              <a:rPr lang="en-US"/>
              <a:pPr>
                <a:defRPr/>
              </a:pPr>
              <a:t>2/21/18</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53CC160-7081-7245-BA7F-2BE17F7C2F1C}" type="slidenum">
              <a:rPr lang="en-US" altLang="en-US"/>
              <a:pPr>
                <a:defRPr/>
              </a:pPr>
              <a:t>‹#›</a:t>
            </a:fld>
            <a:endParaRPr lang="en-US" altLang="en-US" dirty="0"/>
          </a:p>
        </p:txBody>
      </p:sp>
    </p:spTree>
    <p:extLst>
      <p:ext uri="{BB962C8B-B14F-4D97-AF65-F5344CB8AC3E}">
        <p14:creationId xmlns:p14="http://schemas.microsoft.com/office/powerpoint/2010/main" val="21164243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609600" y="1523999"/>
            <a:ext cx="6669088" cy="32035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219200"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B963E07C-4D5E-2C44-A922-6C8283B73D14}" type="datetime1">
              <a:rPr lang="en-US"/>
              <a:pPr>
                <a:defRPr/>
              </a:pPr>
              <a:t>2/21/18</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073E2B-D87E-1344-8141-C35CC6A4F2D7}" type="slidenum">
              <a:rPr lang="en-US" altLang="en-US"/>
              <a:pPr>
                <a:defRPr/>
              </a:pPr>
              <a:t>‹#›</a:t>
            </a:fld>
            <a:endParaRPr lang="en-US" altLang="en-US" dirty="0"/>
          </a:p>
        </p:txBody>
      </p:sp>
    </p:spTree>
    <p:extLst>
      <p:ext uri="{BB962C8B-B14F-4D97-AF65-F5344CB8AC3E}">
        <p14:creationId xmlns:p14="http://schemas.microsoft.com/office/powerpoint/2010/main" val="19718337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1600200"/>
            <a:ext cx="7772400" cy="4495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2B0FA698-8757-5447-BD98-ADDB5BCB8719}" type="datetime1">
              <a:rPr lang="en-US"/>
              <a:pPr>
                <a:defRPr/>
              </a:pPr>
              <a:t>2/21/18</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6753BF2-D2D5-3648-8CED-FBB6F69608A0}" type="slidenum">
              <a:rPr lang="en-US" altLang="en-US"/>
              <a:pPr>
                <a:defRPr/>
              </a:pPr>
              <a:t>‹#›</a:t>
            </a:fld>
            <a:endParaRPr lang="en-US" altLang="en-US" dirty="0"/>
          </a:p>
        </p:txBody>
      </p:sp>
    </p:spTree>
    <p:extLst>
      <p:ext uri="{BB962C8B-B14F-4D97-AF65-F5344CB8AC3E}">
        <p14:creationId xmlns:p14="http://schemas.microsoft.com/office/powerpoint/2010/main" val="6422125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0"/>
            <a:ext cx="1943100" cy="4572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381000" y="1524000"/>
            <a:ext cx="57912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36EF1ACA-33B2-844C-AC98-3DB5876CD0E8}" type="datetime1">
              <a:rPr lang="en-US"/>
              <a:pPr>
                <a:defRPr/>
              </a:pPr>
              <a:t>2/21/18</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C506FC7-F193-A543-AEB1-0BC6789C9F2A}" type="slidenum">
              <a:rPr lang="en-US" altLang="en-US"/>
              <a:pPr>
                <a:defRPr/>
              </a:pPr>
              <a:t>‹#›</a:t>
            </a:fld>
            <a:endParaRPr lang="en-US" altLang="en-US" dirty="0"/>
          </a:p>
        </p:txBody>
      </p:sp>
    </p:spTree>
    <p:extLst>
      <p:ext uri="{BB962C8B-B14F-4D97-AF65-F5344CB8AC3E}">
        <p14:creationId xmlns:p14="http://schemas.microsoft.com/office/powerpoint/2010/main" val="4135684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6705600" cy="8382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8EBE7AAA-1085-9546-814D-03D2909CE161}" type="datetime1">
              <a:rPr lang="en-US"/>
              <a:pPr>
                <a:defRPr/>
              </a:pPr>
              <a:t>2/21/18</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258EA4A-D575-D046-8201-9B675092B19D}" type="slidenum">
              <a:rPr lang="en-US" altLang="en-US"/>
              <a:pPr>
                <a:defRPr/>
              </a:pPr>
              <a:t>‹#›</a:t>
            </a:fld>
            <a:endParaRPr lang="en-US" altLang="en-US" dirty="0"/>
          </a:p>
        </p:txBody>
      </p:sp>
    </p:spTree>
    <p:extLst>
      <p:ext uri="{BB962C8B-B14F-4D97-AF65-F5344CB8AC3E}">
        <p14:creationId xmlns:p14="http://schemas.microsoft.com/office/powerpoint/2010/main" val="1587840651"/>
      </p:ext>
    </p:extLst>
  </p:cSld>
  <p:clrMapOvr>
    <a:masterClrMapping/>
  </p:clrMapOvr>
  <p:transition advTm="10000"/>
</p:sldLayout>
</file>

<file path=ppt/slideLayouts/slideLayout36.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981200"/>
            <a:ext cx="3810000" cy="4114800"/>
          </a:xfrm>
        </p:spPr>
        <p:txBody>
          <a:bodyPr/>
          <a:lstStyle/>
          <a:p>
            <a:pPr lvl="0"/>
            <a:endParaRPr lang="en-US" noProof="0" dirty="0"/>
          </a:p>
        </p:txBody>
      </p:sp>
      <p:sp>
        <p:nvSpPr>
          <p:cNvPr id="5" name="Date Placeholder 9"/>
          <p:cNvSpPr>
            <a:spLocks noGrp="1" noChangeArrowheads="1"/>
          </p:cNvSpPr>
          <p:nvPr>
            <p:ph type="dt" sz="half" idx="10"/>
          </p:nvPr>
        </p:nvSpPr>
        <p:spPr/>
        <p:txBody>
          <a:bodyPr/>
          <a:lstStyle>
            <a:lvl1pPr>
              <a:defRPr/>
            </a:lvl1pPr>
          </a:lstStyle>
          <a:p>
            <a:pPr>
              <a:defRPr/>
            </a:pPr>
            <a:fld id="{DAA5F51A-07E9-594B-ADF3-4498D2AB3826}" type="datetime1">
              <a:rPr lang="en-US" altLang="en-US"/>
              <a:pPr>
                <a:defRPr/>
              </a:pPr>
              <a:t>2/21/18</a:t>
            </a:fld>
            <a:endParaRPr lang="en-US" altLang="en-US"/>
          </a:p>
        </p:txBody>
      </p:sp>
      <p:sp>
        <p:nvSpPr>
          <p:cNvPr id="6" name="Footer Placeholder 10"/>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11"/>
          <p:cNvSpPr>
            <a:spLocks noGrp="1" noChangeArrowheads="1"/>
          </p:cNvSpPr>
          <p:nvPr>
            <p:ph type="sldNum" sz="quarter" idx="12"/>
          </p:nvPr>
        </p:nvSpPr>
        <p:spPr/>
        <p:txBody>
          <a:bodyPr/>
          <a:lstStyle>
            <a:lvl1pPr>
              <a:defRPr/>
            </a:lvl1pPr>
          </a:lstStyle>
          <a:p>
            <a:pPr>
              <a:defRPr/>
            </a:pPr>
            <a:fld id="{5B98EF62-9CD9-824F-B680-92D09D0B4411}" type="slidenum">
              <a:rPr lang="en-US" altLang="en-US"/>
              <a:pPr>
                <a:defRPr/>
              </a:pPr>
              <a:t>‹#›</a:t>
            </a:fld>
            <a:endParaRPr lang="en-US" altLang="en-US" dirty="0"/>
          </a:p>
        </p:txBody>
      </p:sp>
    </p:spTree>
    <p:extLst>
      <p:ext uri="{BB962C8B-B14F-4D97-AF65-F5344CB8AC3E}">
        <p14:creationId xmlns:p14="http://schemas.microsoft.com/office/powerpoint/2010/main" val="1979071583"/>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ClipArt Placeholder 2"/>
          <p:cNvSpPr>
            <a:spLocks noGrp="1"/>
          </p:cNvSpPr>
          <p:nvPr>
            <p:ph type="clipArt" sz="half" idx="1"/>
          </p:nvPr>
        </p:nvSpPr>
        <p:spPr>
          <a:xfrm>
            <a:off x="685800" y="1981200"/>
            <a:ext cx="3810000" cy="4114800"/>
          </a:xfrm>
        </p:spPr>
        <p:txBody>
          <a:bodyPr/>
          <a:lstStyle/>
          <a:p>
            <a:pPr lvl="0"/>
            <a:endParaRPr lang="en-US" noProof="0" dirty="0"/>
          </a:p>
        </p:txBody>
      </p:sp>
      <p:sp>
        <p:nvSpPr>
          <p:cNvPr id="4" name="Text Placeholder 3"/>
          <p:cNvSpPr>
            <a:spLocks noGrp="1"/>
          </p:cNvSpPr>
          <p:nvPr>
            <p:ph type="body"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noChangeArrowheads="1"/>
          </p:cNvSpPr>
          <p:nvPr>
            <p:ph type="dt" sz="half" idx="10"/>
          </p:nvPr>
        </p:nvSpPr>
        <p:spPr/>
        <p:txBody>
          <a:bodyPr/>
          <a:lstStyle>
            <a:lvl1pPr>
              <a:defRPr/>
            </a:lvl1pPr>
          </a:lstStyle>
          <a:p>
            <a:pPr>
              <a:defRPr/>
            </a:pPr>
            <a:fld id="{A1C0A8F2-2F66-B742-BCAF-398887A59863}" type="datetime1">
              <a:rPr lang="en-US" altLang="en-US"/>
              <a:pPr>
                <a:defRPr/>
              </a:pPr>
              <a:t>2/21/18</a:t>
            </a:fld>
            <a:endParaRPr lang="en-US" altLang="en-US"/>
          </a:p>
        </p:txBody>
      </p:sp>
      <p:sp>
        <p:nvSpPr>
          <p:cNvPr id="6" name="Footer Placeholder 10"/>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11"/>
          <p:cNvSpPr>
            <a:spLocks noGrp="1" noChangeArrowheads="1"/>
          </p:cNvSpPr>
          <p:nvPr>
            <p:ph type="sldNum" sz="quarter" idx="12"/>
          </p:nvPr>
        </p:nvSpPr>
        <p:spPr/>
        <p:txBody>
          <a:bodyPr/>
          <a:lstStyle>
            <a:lvl1pPr>
              <a:defRPr/>
            </a:lvl1pPr>
          </a:lstStyle>
          <a:p>
            <a:pPr>
              <a:defRPr/>
            </a:pPr>
            <a:fld id="{FEDC2CEB-5493-9742-810F-147B6AA3ADF2}" type="slidenum">
              <a:rPr lang="en-US" altLang="en-US"/>
              <a:pPr>
                <a:defRPr/>
              </a:pPr>
              <a:t>‹#›</a:t>
            </a:fld>
            <a:endParaRPr lang="en-US" altLang="en-US" dirty="0"/>
          </a:p>
        </p:txBody>
      </p:sp>
    </p:spTree>
    <p:extLst>
      <p:ext uri="{BB962C8B-B14F-4D97-AF65-F5344CB8AC3E}">
        <p14:creationId xmlns:p14="http://schemas.microsoft.com/office/powerpoint/2010/main" val="2029370745"/>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66B3BFE2-BC67-4B4F-A3EA-DED0CE114D4D}" type="datetime1">
              <a:rPr lang="en-US"/>
              <a:pPr>
                <a:defRPr/>
              </a:pPr>
              <a:t>2/21/18</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0A2FF56-0B10-5946-A309-EB031B858D68}" type="slidenum">
              <a:rPr lang="en-US" altLang="en-US"/>
              <a:pPr>
                <a:defRPr/>
              </a:pPr>
              <a:t>‹#›</a:t>
            </a:fld>
            <a:endParaRPr lang="en-US" altLang="en-US" dirty="0"/>
          </a:p>
        </p:txBody>
      </p:sp>
    </p:spTree>
    <p:extLst>
      <p:ext uri="{BB962C8B-B14F-4D97-AF65-F5344CB8AC3E}">
        <p14:creationId xmlns:p14="http://schemas.microsoft.com/office/powerpoint/2010/main" val="5854008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fld id="{035FBC5B-3C0D-A44C-A7AE-21FF3E03F81F}" type="datetime1">
              <a:rPr lang="en-US"/>
              <a:pPr>
                <a:defRPr/>
              </a:pPr>
              <a:t>2/21/18</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4F3E1D7-9FCF-E344-A6FD-C44F80A09144}" type="slidenum">
              <a:rPr lang="en-US" altLang="en-US"/>
              <a:pPr>
                <a:defRPr/>
              </a:pPr>
              <a:t>‹#›</a:t>
            </a:fld>
            <a:endParaRPr lang="en-US" altLang="en-US" dirty="0"/>
          </a:p>
        </p:txBody>
      </p:sp>
    </p:spTree>
    <p:extLst>
      <p:ext uri="{BB962C8B-B14F-4D97-AF65-F5344CB8AC3E}">
        <p14:creationId xmlns:p14="http://schemas.microsoft.com/office/powerpoint/2010/main" val="335748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50AF529F-8390-114E-BA6D-2829F98664A8}" type="datetime1">
              <a:rPr lang="en-US"/>
              <a:pPr>
                <a:defRPr/>
              </a:pPr>
              <a:t>2/21/18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774856A-56F9-E340-92E6-C35C54496A26}" type="slidenum">
              <a:rPr lang="en-US"/>
              <a:pPr>
                <a:defRPr/>
              </a:pPr>
              <a:t>‹#›</a:t>
            </a:fld>
            <a:endParaRPr lang="en-US" dirty="0"/>
          </a:p>
        </p:txBody>
      </p:sp>
    </p:spTree>
    <p:extLst>
      <p:ext uri="{BB962C8B-B14F-4D97-AF65-F5344CB8AC3E}">
        <p14:creationId xmlns:p14="http://schemas.microsoft.com/office/powerpoint/2010/main" val="7493847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75260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5260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dt" sz="half" idx="10"/>
          </p:nvPr>
        </p:nvSpPr>
        <p:spPr>
          <a:ln/>
        </p:spPr>
        <p:txBody>
          <a:bodyPr/>
          <a:lstStyle>
            <a:lvl1pPr>
              <a:defRPr/>
            </a:lvl1pPr>
          </a:lstStyle>
          <a:p>
            <a:pPr>
              <a:defRPr/>
            </a:pPr>
            <a:fld id="{02E2B213-F5ED-E145-9873-2862F93E541A}" type="datetime1">
              <a:rPr lang="en-US"/>
              <a:pPr>
                <a:defRPr/>
              </a:pPr>
              <a:t>2/21/18</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6B9C615-DC03-4240-80D4-F80688FD7BA7}" type="slidenum">
              <a:rPr lang="en-US" altLang="en-US"/>
              <a:pPr>
                <a:defRPr/>
              </a:pPr>
              <a:t>‹#›</a:t>
            </a:fld>
            <a:endParaRPr lang="en-US" altLang="en-US" dirty="0"/>
          </a:p>
        </p:txBody>
      </p:sp>
    </p:spTree>
    <p:extLst>
      <p:ext uri="{BB962C8B-B14F-4D97-AF65-F5344CB8AC3E}">
        <p14:creationId xmlns:p14="http://schemas.microsoft.com/office/powerpoint/2010/main" val="14886921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6705600" cy="838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1F6D1C62-AEC1-0D4B-81CF-4CC9A386C373}" type="datetime1">
              <a:rPr lang="en-US"/>
              <a:pPr>
                <a:defRPr/>
              </a:pPr>
              <a:t>2/21/18</a:t>
            </a:fld>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E66E9D2A-0777-3042-AFF9-C2CFC32EE990}" type="slidenum">
              <a:rPr lang="en-US" altLang="en-US"/>
              <a:pPr>
                <a:defRPr/>
              </a:pPr>
              <a:t>‹#›</a:t>
            </a:fld>
            <a:endParaRPr lang="en-US" altLang="en-US" dirty="0"/>
          </a:p>
        </p:txBody>
      </p:sp>
    </p:spTree>
    <p:extLst>
      <p:ext uri="{BB962C8B-B14F-4D97-AF65-F5344CB8AC3E}">
        <p14:creationId xmlns:p14="http://schemas.microsoft.com/office/powerpoint/2010/main" val="11717873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C7711791-2834-3F41-99CA-868706FCC880}" type="datetime1">
              <a:rPr lang="en-US"/>
              <a:pPr>
                <a:defRPr/>
              </a:pPr>
              <a:t>2/21/18</a:t>
            </a:fld>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A34643C-186D-AE43-AAFF-3B7A0D7C71EB}" type="slidenum">
              <a:rPr lang="en-US" altLang="en-US"/>
              <a:pPr>
                <a:defRPr/>
              </a:pPr>
              <a:t>‹#›</a:t>
            </a:fld>
            <a:endParaRPr lang="en-US" altLang="en-US" dirty="0"/>
          </a:p>
        </p:txBody>
      </p:sp>
    </p:spTree>
    <p:extLst>
      <p:ext uri="{BB962C8B-B14F-4D97-AF65-F5344CB8AC3E}">
        <p14:creationId xmlns:p14="http://schemas.microsoft.com/office/powerpoint/2010/main" val="18041081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B0B532DA-0032-AB45-A85C-647F90B1F708}" type="datetime1">
              <a:rPr lang="en-US"/>
              <a:pPr>
                <a:defRPr/>
              </a:pPr>
              <a:t>2/21/18</a:t>
            </a:fld>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D5ABF19-3FD5-9B45-B513-6FFB97242CAD}" type="slidenum">
              <a:rPr lang="en-US" altLang="en-US"/>
              <a:pPr>
                <a:defRPr/>
              </a:pPr>
              <a:t>‹#›</a:t>
            </a:fld>
            <a:endParaRPr lang="en-US" altLang="en-US" dirty="0"/>
          </a:p>
        </p:txBody>
      </p:sp>
    </p:spTree>
    <p:extLst>
      <p:ext uri="{BB962C8B-B14F-4D97-AF65-F5344CB8AC3E}">
        <p14:creationId xmlns:p14="http://schemas.microsoft.com/office/powerpoint/2010/main" val="20650745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0"/>
            <a:ext cx="3008313" cy="114300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1524000"/>
            <a:ext cx="5111750" cy="46021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743200"/>
            <a:ext cx="3008313" cy="3382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BCCD0895-CB03-274C-9452-65A18B8B9424}" type="datetime1">
              <a:rPr lang="en-US"/>
              <a:pPr>
                <a:defRPr/>
              </a:pPr>
              <a:t>2/21/18</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47EADC5-77B9-B342-A9C9-0FB16E1F55A8}" type="slidenum">
              <a:rPr lang="en-US" altLang="en-US"/>
              <a:pPr>
                <a:defRPr/>
              </a:pPr>
              <a:t>‹#›</a:t>
            </a:fld>
            <a:endParaRPr lang="en-US" altLang="en-US" dirty="0"/>
          </a:p>
        </p:txBody>
      </p:sp>
    </p:spTree>
    <p:extLst>
      <p:ext uri="{BB962C8B-B14F-4D97-AF65-F5344CB8AC3E}">
        <p14:creationId xmlns:p14="http://schemas.microsoft.com/office/powerpoint/2010/main" val="7742710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609600" y="1523999"/>
            <a:ext cx="6669088" cy="32035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219200"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4DF56E73-E534-764D-B620-C2E34BAE845F}" type="datetime1">
              <a:rPr lang="en-US"/>
              <a:pPr>
                <a:defRPr/>
              </a:pPr>
              <a:t>2/21/18</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C3FF4B6-7CA9-2A42-8CA8-FAF0C6300760}" type="slidenum">
              <a:rPr lang="en-US" altLang="en-US"/>
              <a:pPr>
                <a:defRPr/>
              </a:pPr>
              <a:t>‹#›</a:t>
            </a:fld>
            <a:endParaRPr lang="en-US" altLang="en-US" dirty="0"/>
          </a:p>
        </p:txBody>
      </p:sp>
    </p:spTree>
    <p:extLst>
      <p:ext uri="{BB962C8B-B14F-4D97-AF65-F5344CB8AC3E}">
        <p14:creationId xmlns:p14="http://schemas.microsoft.com/office/powerpoint/2010/main" val="208976410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1600200"/>
            <a:ext cx="7772400" cy="4495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21DAC217-65CD-774F-8A3D-1158A84D40D4}" type="datetime1">
              <a:rPr lang="en-US"/>
              <a:pPr>
                <a:defRPr/>
              </a:pPr>
              <a:t>2/21/18</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B5481F5-9EF5-744D-90BF-D98221D02E1E}" type="slidenum">
              <a:rPr lang="en-US" altLang="en-US"/>
              <a:pPr>
                <a:defRPr/>
              </a:pPr>
              <a:t>‹#›</a:t>
            </a:fld>
            <a:endParaRPr lang="en-US" altLang="en-US" dirty="0"/>
          </a:p>
        </p:txBody>
      </p:sp>
    </p:spTree>
    <p:extLst>
      <p:ext uri="{BB962C8B-B14F-4D97-AF65-F5344CB8AC3E}">
        <p14:creationId xmlns:p14="http://schemas.microsoft.com/office/powerpoint/2010/main" val="57029966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0"/>
            <a:ext cx="1943100" cy="4572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381000" y="1524000"/>
            <a:ext cx="57912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AA15646E-0A55-6145-9C70-89AD3EF4CDC3}" type="datetime1">
              <a:rPr lang="en-US"/>
              <a:pPr>
                <a:defRPr/>
              </a:pPr>
              <a:t>2/21/18</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056075C-67E3-004E-94CF-0FF82CBD2599}" type="slidenum">
              <a:rPr lang="en-US" altLang="en-US"/>
              <a:pPr>
                <a:defRPr/>
              </a:pPr>
              <a:t>‹#›</a:t>
            </a:fld>
            <a:endParaRPr lang="en-US" altLang="en-US" dirty="0"/>
          </a:p>
        </p:txBody>
      </p:sp>
    </p:spTree>
    <p:extLst>
      <p:ext uri="{BB962C8B-B14F-4D97-AF65-F5344CB8AC3E}">
        <p14:creationId xmlns:p14="http://schemas.microsoft.com/office/powerpoint/2010/main" val="80693628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6705600" cy="8382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8A61D4DC-BAA7-7F49-939C-051E1E803FFF}" type="datetime1">
              <a:rPr lang="en-US"/>
              <a:pPr>
                <a:defRPr/>
              </a:pPr>
              <a:t>2/21/18</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314FDDF-F351-4447-942A-9E86C14115DF}" type="slidenum">
              <a:rPr lang="en-US" altLang="en-US"/>
              <a:pPr>
                <a:defRPr/>
              </a:pPr>
              <a:t>‹#›</a:t>
            </a:fld>
            <a:endParaRPr lang="en-US" altLang="en-US" dirty="0"/>
          </a:p>
        </p:txBody>
      </p:sp>
    </p:spTree>
    <p:extLst>
      <p:ext uri="{BB962C8B-B14F-4D97-AF65-F5344CB8AC3E}">
        <p14:creationId xmlns:p14="http://schemas.microsoft.com/office/powerpoint/2010/main" val="818944804"/>
      </p:ext>
    </p:extLst>
  </p:cSld>
  <p:clrMapOvr>
    <a:masterClrMapping/>
  </p:clrMapOvr>
  <p:transition advTm="10000"/>
</p:sldLayout>
</file>

<file path=ppt/slideLayouts/slideLayout49.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981200"/>
            <a:ext cx="3810000" cy="4114800"/>
          </a:xfrm>
        </p:spPr>
        <p:txBody>
          <a:bodyPr/>
          <a:lstStyle/>
          <a:p>
            <a:pPr lvl="0"/>
            <a:endParaRPr lang="en-US" noProof="0" dirty="0"/>
          </a:p>
        </p:txBody>
      </p:sp>
      <p:sp>
        <p:nvSpPr>
          <p:cNvPr id="5" name="Date Placeholder 9"/>
          <p:cNvSpPr>
            <a:spLocks noGrp="1" noChangeArrowheads="1"/>
          </p:cNvSpPr>
          <p:nvPr>
            <p:ph type="dt" sz="half" idx="10"/>
          </p:nvPr>
        </p:nvSpPr>
        <p:spPr/>
        <p:txBody>
          <a:bodyPr/>
          <a:lstStyle>
            <a:lvl1pPr>
              <a:defRPr/>
            </a:lvl1pPr>
          </a:lstStyle>
          <a:p>
            <a:pPr>
              <a:defRPr/>
            </a:pPr>
            <a:fld id="{3A370A76-FCF2-F147-8E5F-AC476B94798F}" type="datetime1">
              <a:rPr lang="en-US" altLang="en-US"/>
              <a:pPr>
                <a:defRPr/>
              </a:pPr>
              <a:t>2/21/18</a:t>
            </a:fld>
            <a:endParaRPr lang="en-US" altLang="en-US"/>
          </a:p>
        </p:txBody>
      </p:sp>
      <p:sp>
        <p:nvSpPr>
          <p:cNvPr id="6" name="Footer Placeholder 10"/>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11"/>
          <p:cNvSpPr>
            <a:spLocks noGrp="1" noChangeArrowheads="1"/>
          </p:cNvSpPr>
          <p:nvPr>
            <p:ph type="sldNum" sz="quarter" idx="12"/>
          </p:nvPr>
        </p:nvSpPr>
        <p:spPr/>
        <p:txBody>
          <a:bodyPr/>
          <a:lstStyle>
            <a:lvl1pPr>
              <a:defRPr/>
            </a:lvl1pPr>
          </a:lstStyle>
          <a:p>
            <a:pPr>
              <a:defRPr/>
            </a:pPr>
            <a:fld id="{B54CD5AC-5619-2648-8684-782F3C3BAC67}" type="slidenum">
              <a:rPr lang="en-US" altLang="en-US"/>
              <a:pPr>
                <a:defRPr/>
              </a:pPr>
              <a:t>‹#›</a:t>
            </a:fld>
            <a:endParaRPr lang="en-US" altLang="en-US" dirty="0"/>
          </a:p>
        </p:txBody>
      </p:sp>
    </p:spTree>
    <p:extLst>
      <p:ext uri="{BB962C8B-B14F-4D97-AF65-F5344CB8AC3E}">
        <p14:creationId xmlns:p14="http://schemas.microsoft.com/office/powerpoint/2010/main" val="129882956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F7A60D0B-4E97-6241-81D3-FDB014B30BF7}" type="datetime1">
              <a:rPr lang="en-US"/>
              <a:pPr>
                <a:defRPr/>
              </a:pPr>
              <a:t>2/21/18</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A794BD6-88F0-3946-BD79-646B0A4FD8BD}" type="slidenum">
              <a:rPr lang="en-US"/>
              <a:pPr>
                <a:defRPr/>
              </a:pPr>
              <a:t>‹#›</a:t>
            </a:fld>
            <a:endParaRPr lang="en-US" dirty="0"/>
          </a:p>
        </p:txBody>
      </p:sp>
    </p:spTree>
    <p:extLst>
      <p:ext uri="{BB962C8B-B14F-4D97-AF65-F5344CB8AC3E}">
        <p14:creationId xmlns:p14="http://schemas.microsoft.com/office/powerpoint/2010/main" val="106546495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ClipArt Placeholder 2"/>
          <p:cNvSpPr>
            <a:spLocks noGrp="1"/>
          </p:cNvSpPr>
          <p:nvPr>
            <p:ph type="clipArt" sz="half" idx="1"/>
          </p:nvPr>
        </p:nvSpPr>
        <p:spPr>
          <a:xfrm>
            <a:off x="685800" y="1981200"/>
            <a:ext cx="3810000" cy="4114800"/>
          </a:xfrm>
        </p:spPr>
        <p:txBody>
          <a:bodyPr/>
          <a:lstStyle/>
          <a:p>
            <a:pPr lvl="0"/>
            <a:endParaRPr lang="en-US" noProof="0" dirty="0"/>
          </a:p>
        </p:txBody>
      </p:sp>
      <p:sp>
        <p:nvSpPr>
          <p:cNvPr id="4" name="Text Placeholder 3"/>
          <p:cNvSpPr>
            <a:spLocks noGrp="1"/>
          </p:cNvSpPr>
          <p:nvPr>
            <p:ph type="body"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noChangeArrowheads="1"/>
          </p:cNvSpPr>
          <p:nvPr>
            <p:ph type="dt" sz="half" idx="10"/>
          </p:nvPr>
        </p:nvSpPr>
        <p:spPr/>
        <p:txBody>
          <a:bodyPr/>
          <a:lstStyle>
            <a:lvl1pPr>
              <a:defRPr/>
            </a:lvl1pPr>
          </a:lstStyle>
          <a:p>
            <a:pPr>
              <a:defRPr/>
            </a:pPr>
            <a:fld id="{0058C668-F0AE-3E4A-A89B-A9203DC3DF17}" type="datetime1">
              <a:rPr lang="en-US" altLang="en-US"/>
              <a:pPr>
                <a:defRPr/>
              </a:pPr>
              <a:t>2/21/18</a:t>
            </a:fld>
            <a:endParaRPr lang="en-US" altLang="en-US"/>
          </a:p>
        </p:txBody>
      </p:sp>
      <p:sp>
        <p:nvSpPr>
          <p:cNvPr id="6" name="Footer Placeholder 10"/>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11"/>
          <p:cNvSpPr>
            <a:spLocks noGrp="1" noChangeArrowheads="1"/>
          </p:cNvSpPr>
          <p:nvPr>
            <p:ph type="sldNum" sz="quarter" idx="12"/>
          </p:nvPr>
        </p:nvSpPr>
        <p:spPr/>
        <p:txBody>
          <a:bodyPr/>
          <a:lstStyle>
            <a:lvl1pPr>
              <a:defRPr/>
            </a:lvl1pPr>
          </a:lstStyle>
          <a:p>
            <a:pPr>
              <a:defRPr/>
            </a:pPr>
            <a:fld id="{A83121C3-99E5-8343-89E3-398B850BC5FA}" type="slidenum">
              <a:rPr lang="en-US" altLang="en-US"/>
              <a:pPr>
                <a:defRPr/>
              </a:pPr>
              <a:t>‹#›</a:t>
            </a:fld>
            <a:endParaRPr lang="en-US" altLang="en-US" dirty="0"/>
          </a:p>
        </p:txBody>
      </p:sp>
    </p:spTree>
    <p:extLst>
      <p:ext uri="{BB962C8B-B14F-4D97-AF65-F5344CB8AC3E}">
        <p14:creationId xmlns:p14="http://schemas.microsoft.com/office/powerpoint/2010/main" val="257159972"/>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276BDFFD-7A09-5943-AD1C-6417DB31EDEB}" type="datetime1">
              <a:rPr lang="en-US"/>
              <a:pPr>
                <a:defRPr/>
              </a:pPr>
              <a:t>2/21/18</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E0CF1F7-0ACA-214C-8428-31A143928828}" type="slidenum">
              <a:rPr lang="en-US" altLang="en-US"/>
              <a:pPr>
                <a:defRPr/>
              </a:pPr>
              <a:t>‹#›</a:t>
            </a:fld>
            <a:endParaRPr lang="en-US" altLang="en-US" dirty="0"/>
          </a:p>
        </p:txBody>
      </p:sp>
    </p:spTree>
    <p:extLst>
      <p:ext uri="{BB962C8B-B14F-4D97-AF65-F5344CB8AC3E}">
        <p14:creationId xmlns:p14="http://schemas.microsoft.com/office/powerpoint/2010/main" val="78262720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fld id="{809D1655-073E-FC46-ADC4-F029EBDD71A1}" type="datetime1">
              <a:rPr lang="en-US"/>
              <a:pPr>
                <a:defRPr/>
              </a:pPr>
              <a:t>2/21/18</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C296BD7-AA2F-D149-B7AA-EAD09967DCBA}" type="slidenum">
              <a:rPr lang="en-US" altLang="en-US"/>
              <a:pPr>
                <a:defRPr/>
              </a:pPr>
              <a:t>‹#›</a:t>
            </a:fld>
            <a:endParaRPr lang="en-US" altLang="en-US" dirty="0"/>
          </a:p>
        </p:txBody>
      </p:sp>
    </p:spTree>
    <p:extLst>
      <p:ext uri="{BB962C8B-B14F-4D97-AF65-F5344CB8AC3E}">
        <p14:creationId xmlns:p14="http://schemas.microsoft.com/office/powerpoint/2010/main" val="27809656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75260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5260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dt" sz="half" idx="10"/>
          </p:nvPr>
        </p:nvSpPr>
        <p:spPr>
          <a:ln/>
        </p:spPr>
        <p:txBody>
          <a:bodyPr/>
          <a:lstStyle>
            <a:lvl1pPr>
              <a:defRPr/>
            </a:lvl1pPr>
          </a:lstStyle>
          <a:p>
            <a:pPr>
              <a:defRPr/>
            </a:pPr>
            <a:fld id="{9642E190-C684-0346-9EFD-9763F9A52070}" type="datetime1">
              <a:rPr lang="en-US"/>
              <a:pPr>
                <a:defRPr/>
              </a:pPr>
              <a:t>2/21/18</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23944F0-7E7E-2841-AD8E-188070D49169}" type="slidenum">
              <a:rPr lang="en-US" altLang="en-US"/>
              <a:pPr>
                <a:defRPr/>
              </a:pPr>
              <a:t>‹#›</a:t>
            </a:fld>
            <a:endParaRPr lang="en-US" altLang="en-US" dirty="0"/>
          </a:p>
        </p:txBody>
      </p:sp>
    </p:spTree>
    <p:extLst>
      <p:ext uri="{BB962C8B-B14F-4D97-AF65-F5344CB8AC3E}">
        <p14:creationId xmlns:p14="http://schemas.microsoft.com/office/powerpoint/2010/main" val="104446804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6705600" cy="838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0751C9AF-3639-6C4B-941A-53F48539AE7D}" type="datetime1">
              <a:rPr lang="en-US"/>
              <a:pPr>
                <a:defRPr/>
              </a:pPr>
              <a:t>2/21/18</a:t>
            </a:fld>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B755C48-72B2-0C4D-A199-B0A843252FBE}" type="slidenum">
              <a:rPr lang="en-US" altLang="en-US"/>
              <a:pPr>
                <a:defRPr/>
              </a:pPr>
              <a:t>‹#›</a:t>
            </a:fld>
            <a:endParaRPr lang="en-US" altLang="en-US" dirty="0"/>
          </a:p>
        </p:txBody>
      </p:sp>
    </p:spTree>
    <p:extLst>
      <p:ext uri="{BB962C8B-B14F-4D97-AF65-F5344CB8AC3E}">
        <p14:creationId xmlns:p14="http://schemas.microsoft.com/office/powerpoint/2010/main" val="84315215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E58BA935-5C45-9143-ADEA-4457E25EB295}" type="datetime1">
              <a:rPr lang="en-US"/>
              <a:pPr>
                <a:defRPr/>
              </a:pPr>
              <a:t>2/21/18</a:t>
            </a:fld>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6B9105D-BF4F-FE4F-9005-222BDEF85840}" type="slidenum">
              <a:rPr lang="en-US" altLang="en-US"/>
              <a:pPr>
                <a:defRPr/>
              </a:pPr>
              <a:t>‹#›</a:t>
            </a:fld>
            <a:endParaRPr lang="en-US" altLang="en-US" dirty="0"/>
          </a:p>
        </p:txBody>
      </p:sp>
    </p:spTree>
    <p:extLst>
      <p:ext uri="{BB962C8B-B14F-4D97-AF65-F5344CB8AC3E}">
        <p14:creationId xmlns:p14="http://schemas.microsoft.com/office/powerpoint/2010/main" val="176121660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47449FFC-D7D4-AA49-A510-3A21795FA8AD}" type="datetime1">
              <a:rPr lang="en-US"/>
              <a:pPr>
                <a:defRPr/>
              </a:pPr>
              <a:t>2/21/18</a:t>
            </a:fld>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AE24DE3-A7E1-2F4A-BB2C-78758F7CE868}" type="slidenum">
              <a:rPr lang="en-US" altLang="en-US"/>
              <a:pPr>
                <a:defRPr/>
              </a:pPr>
              <a:t>‹#›</a:t>
            </a:fld>
            <a:endParaRPr lang="en-US" altLang="en-US" dirty="0"/>
          </a:p>
        </p:txBody>
      </p:sp>
    </p:spTree>
    <p:extLst>
      <p:ext uri="{BB962C8B-B14F-4D97-AF65-F5344CB8AC3E}">
        <p14:creationId xmlns:p14="http://schemas.microsoft.com/office/powerpoint/2010/main" val="200028959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0"/>
            <a:ext cx="3008313" cy="114300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1524000"/>
            <a:ext cx="5111750" cy="46021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743200"/>
            <a:ext cx="3008313" cy="3382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1DB4728B-E0A2-954F-A775-35FFE2589A20}" type="datetime1">
              <a:rPr lang="en-US"/>
              <a:pPr>
                <a:defRPr/>
              </a:pPr>
              <a:t>2/21/18</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D2ED73E-90FB-224D-9EC4-5041F3564DF8}" type="slidenum">
              <a:rPr lang="en-US" altLang="en-US"/>
              <a:pPr>
                <a:defRPr/>
              </a:pPr>
              <a:t>‹#›</a:t>
            </a:fld>
            <a:endParaRPr lang="en-US" altLang="en-US" dirty="0"/>
          </a:p>
        </p:txBody>
      </p:sp>
    </p:spTree>
    <p:extLst>
      <p:ext uri="{BB962C8B-B14F-4D97-AF65-F5344CB8AC3E}">
        <p14:creationId xmlns:p14="http://schemas.microsoft.com/office/powerpoint/2010/main" val="1079660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609600" y="1523999"/>
            <a:ext cx="6669088" cy="32035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219200"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6ED1A7E5-69D1-E643-9907-E9BCE201C286}" type="datetime1">
              <a:rPr lang="en-US"/>
              <a:pPr>
                <a:defRPr/>
              </a:pPr>
              <a:t>2/21/18</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BB829DF-2D64-EA4B-A8D7-DE95A985FF3D}" type="slidenum">
              <a:rPr lang="en-US" altLang="en-US"/>
              <a:pPr>
                <a:defRPr/>
              </a:pPr>
              <a:t>‹#›</a:t>
            </a:fld>
            <a:endParaRPr lang="en-US" altLang="en-US" dirty="0"/>
          </a:p>
        </p:txBody>
      </p:sp>
    </p:spTree>
    <p:extLst>
      <p:ext uri="{BB962C8B-B14F-4D97-AF65-F5344CB8AC3E}">
        <p14:creationId xmlns:p14="http://schemas.microsoft.com/office/powerpoint/2010/main" val="106996430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1600200"/>
            <a:ext cx="7772400" cy="4495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05F48ADE-C937-FD47-AA9A-D99460B063CA}" type="datetime1">
              <a:rPr lang="en-US"/>
              <a:pPr>
                <a:defRPr/>
              </a:pPr>
              <a:t>2/21/18</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23A02C3-5F65-5E42-B638-7D97F7C97144}" type="slidenum">
              <a:rPr lang="en-US" altLang="en-US"/>
              <a:pPr>
                <a:defRPr/>
              </a:pPr>
              <a:t>‹#›</a:t>
            </a:fld>
            <a:endParaRPr lang="en-US" altLang="en-US" dirty="0"/>
          </a:p>
        </p:txBody>
      </p:sp>
    </p:spTree>
    <p:extLst>
      <p:ext uri="{BB962C8B-B14F-4D97-AF65-F5344CB8AC3E}">
        <p14:creationId xmlns:p14="http://schemas.microsoft.com/office/powerpoint/2010/main" val="2009548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63EAB462-5108-9648-A3DF-AA48D75E01B3}" type="datetime1">
              <a:rPr lang="en-US"/>
              <a:pPr>
                <a:defRPr/>
              </a:pPr>
              <a:t>2/21/18</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1DD894E1-4617-C146-979D-4482D0588828}" type="slidenum">
              <a:rPr lang="en-US"/>
              <a:pPr>
                <a:defRPr/>
              </a:pPr>
              <a:t>‹#›</a:t>
            </a:fld>
            <a:endParaRPr lang="en-US" dirty="0"/>
          </a:p>
        </p:txBody>
      </p:sp>
    </p:spTree>
    <p:extLst>
      <p:ext uri="{BB962C8B-B14F-4D97-AF65-F5344CB8AC3E}">
        <p14:creationId xmlns:p14="http://schemas.microsoft.com/office/powerpoint/2010/main" val="155084999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0"/>
            <a:ext cx="1943100" cy="4572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381000" y="1524000"/>
            <a:ext cx="57912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999418CA-66D3-684A-B32D-8CE6487059A8}" type="datetime1">
              <a:rPr lang="en-US"/>
              <a:pPr>
                <a:defRPr/>
              </a:pPr>
              <a:t>2/21/18</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1053A32-0BD1-5142-9197-064F619B6A6D}" type="slidenum">
              <a:rPr lang="en-US" altLang="en-US"/>
              <a:pPr>
                <a:defRPr/>
              </a:pPr>
              <a:t>‹#›</a:t>
            </a:fld>
            <a:endParaRPr lang="en-US" altLang="en-US" dirty="0"/>
          </a:p>
        </p:txBody>
      </p:sp>
    </p:spTree>
    <p:extLst>
      <p:ext uri="{BB962C8B-B14F-4D97-AF65-F5344CB8AC3E}">
        <p14:creationId xmlns:p14="http://schemas.microsoft.com/office/powerpoint/2010/main" val="100170120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6705600" cy="8382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1E3CE016-4009-2749-B692-12849AADC019}" type="datetime1">
              <a:rPr lang="en-US"/>
              <a:pPr>
                <a:defRPr/>
              </a:pPr>
              <a:t>2/21/18</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30FF5A4-598B-6F4B-B94C-886D8B928338}" type="slidenum">
              <a:rPr lang="en-US" altLang="en-US"/>
              <a:pPr>
                <a:defRPr/>
              </a:pPr>
              <a:t>‹#›</a:t>
            </a:fld>
            <a:endParaRPr lang="en-US" altLang="en-US" dirty="0"/>
          </a:p>
        </p:txBody>
      </p:sp>
    </p:spTree>
    <p:extLst>
      <p:ext uri="{BB962C8B-B14F-4D97-AF65-F5344CB8AC3E}">
        <p14:creationId xmlns:p14="http://schemas.microsoft.com/office/powerpoint/2010/main" val="1467860409"/>
      </p:ext>
    </p:extLst>
  </p:cSld>
  <p:clrMapOvr>
    <a:masterClrMapping/>
  </p:clrMapOvr>
  <p:transition advTm="10000"/>
</p:sldLayout>
</file>

<file path=ppt/slideLayouts/slideLayout6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981200"/>
            <a:ext cx="3810000" cy="4114800"/>
          </a:xfrm>
        </p:spPr>
        <p:txBody>
          <a:bodyPr/>
          <a:lstStyle/>
          <a:p>
            <a:pPr lvl="0"/>
            <a:endParaRPr lang="en-US" noProof="0" dirty="0"/>
          </a:p>
        </p:txBody>
      </p:sp>
      <p:sp>
        <p:nvSpPr>
          <p:cNvPr id="5" name="Date Placeholder 9"/>
          <p:cNvSpPr>
            <a:spLocks noGrp="1" noChangeArrowheads="1"/>
          </p:cNvSpPr>
          <p:nvPr>
            <p:ph type="dt" sz="half" idx="10"/>
          </p:nvPr>
        </p:nvSpPr>
        <p:spPr/>
        <p:txBody>
          <a:bodyPr/>
          <a:lstStyle>
            <a:lvl1pPr>
              <a:defRPr/>
            </a:lvl1pPr>
          </a:lstStyle>
          <a:p>
            <a:pPr>
              <a:defRPr/>
            </a:pPr>
            <a:fld id="{75EE4E93-B9D2-9045-B127-4B5433A7DBBE}" type="datetime1">
              <a:rPr lang="en-US" altLang="en-US"/>
              <a:pPr>
                <a:defRPr/>
              </a:pPr>
              <a:t>2/21/18</a:t>
            </a:fld>
            <a:endParaRPr lang="en-US" altLang="en-US"/>
          </a:p>
        </p:txBody>
      </p:sp>
      <p:sp>
        <p:nvSpPr>
          <p:cNvPr id="6" name="Footer Placeholder 10"/>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11"/>
          <p:cNvSpPr>
            <a:spLocks noGrp="1" noChangeArrowheads="1"/>
          </p:cNvSpPr>
          <p:nvPr>
            <p:ph type="sldNum" sz="quarter" idx="12"/>
          </p:nvPr>
        </p:nvSpPr>
        <p:spPr/>
        <p:txBody>
          <a:bodyPr/>
          <a:lstStyle>
            <a:lvl1pPr>
              <a:defRPr/>
            </a:lvl1pPr>
          </a:lstStyle>
          <a:p>
            <a:pPr>
              <a:defRPr/>
            </a:pPr>
            <a:fld id="{4A242376-6017-444A-BBB9-ADF4181FB31B}" type="slidenum">
              <a:rPr lang="en-US" altLang="en-US"/>
              <a:pPr>
                <a:defRPr/>
              </a:pPr>
              <a:t>‹#›</a:t>
            </a:fld>
            <a:endParaRPr lang="en-US" altLang="en-US" dirty="0"/>
          </a:p>
        </p:txBody>
      </p:sp>
    </p:spTree>
    <p:extLst>
      <p:ext uri="{BB962C8B-B14F-4D97-AF65-F5344CB8AC3E}">
        <p14:creationId xmlns:p14="http://schemas.microsoft.com/office/powerpoint/2010/main" val="1350551640"/>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ClipArt Placeholder 2"/>
          <p:cNvSpPr>
            <a:spLocks noGrp="1"/>
          </p:cNvSpPr>
          <p:nvPr>
            <p:ph type="clipArt" sz="half" idx="1"/>
          </p:nvPr>
        </p:nvSpPr>
        <p:spPr>
          <a:xfrm>
            <a:off x="685800" y="1981200"/>
            <a:ext cx="3810000" cy="4114800"/>
          </a:xfrm>
        </p:spPr>
        <p:txBody>
          <a:bodyPr/>
          <a:lstStyle/>
          <a:p>
            <a:pPr lvl="0"/>
            <a:endParaRPr lang="en-US" noProof="0" dirty="0"/>
          </a:p>
        </p:txBody>
      </p:sp>
      <p:sp>
        <p:nvSpPr>
          <p:cNvPr id="4" name="Text Placeholder 3"/>
          <p:cNvSpPr>
            <a:spLocks noGrp="1"/>
          </p:cNvSpPr>
          <p:nvPr>
            <p:ph type="body"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noChangeArrowheads="1"/>
          </p:cNvSpPr>
          <p:nvPr>
            <p:ph type="dt" sz="half" idx="10"/>
          </p:nvPr>
        </p:nvSpPr>
        <p:spPr/>
        <p:txBody>
          <a:bodyPr/>
          <a:lstStyle>
            <a:lvl1pPr>
              <a:defRPr/>
            </a:lvl1pPr>
          </a:lstStyle>
          <a:p>
            <a:pPr>
              <a:defRPr/>
            </a:pPr>
            <a:fld id="{E8522844-2BD9-B846-992E-2D103BFE58F5}" type="datetime1">
              <a:rPr lang="en-US" altLang="en-US"/>
              <a:pPr>
                <a:defRPr/>
              </a:pPr>
              <a:t>2/21/18</a:t>
            </a:fld>
            <a:endParaRPr lang="en-US" altLang="en-US"/>
          </a:p>
        </p:txBody>
      </p:sp>
      <p:sp>
        <p:nvSpPr>
          <p:cNvPr id="6" name="Footer Placeholder 10"/>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11"/>
          <p:cNvSpPr>
            <a:spLocks noGrp="1" noChangeArrowheads="1"/>
          </p:cNvSpPr>
          <p:nvPr>
            <p:ph type="sldNum" sz="quarter" idx="12"/>
          </p:nvPr>
        </p:nvSpPr>
        <p:spPr/>
        <p:txBody>
          <a:bodyPr/>
          <a:lstStyle>
            <a:lvl1pPr>
              <a:defRPr/>
            </a:lvl1pPr>
          </a:lstStyle>
          <a:p>
            <a:pPr>
              <a:defRPr/>
            </a:pPr>
            <a:fld id="{2B226D33-8D34-0545-8E6D-F7CD7CBA722D}" type="slidenum">
              <a:rPr lang="en-US" altLang="en-US"/>
              <a:pPr>
                <a:defRPr/>
              </a:pPr>
              <a:t>‹#›</a:t>
            </a:fld>
            <a:endParaRPr lang="en-US" altLang="en-US" dirty="0"/>
          </a:p>
        </p:txBody>
      </p:sp>
    </p:spTree>
    <p:extLst>
      <p:ext uri="{BB962C8B-B14F-4D97-AF65-F5344CB8AC3E}">
        <p14:creationId xmlns:p14="http://schemas.microsoft.com/office/powerpoint/2010/main" val="1966748337"/>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BA8D98C8-79A6-6E47-9E71-BA7D1A5EDCC0}" type="datetime1">
              <a:rPr lang="en-US"/>
              <a:pPr>
                <a:defRPr/>
              </a:pPr>
              <a:t>2/21/18</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04A221F-C006-CA4A-8990-98C7E9801198}" type="slidenum">
              <a:rPr lang="en-US" altLang="en-US"/>
              <a:pPr>
                <a:defRPr/>
              </a:pPr>
              <a:t>‹#›</a:t>
            </a:fld>
            <a:endParaRPr lang="en-US" altLang="en-US" dirty="0"/>
          </a:p>
        </p:txBody>
      </p:sp>
    </p:spTree>
    <p:extLst>
      <p:ext uri="{BB962C8B-B14F-4D97-AF65-F5344CB8AC3E}">
        <p14:creationId xmlns:p14="http://schemas.microsoft.com/office/powerpoint/2010/main" val="3775732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fld id="{9846C000-2827-DE47-A6A2-171CB379D1A9}" type="datetime1">
              <a:rPr lang="en-US"/>
              <a:pPr>
                <a:defRPr/>
              </a:pPr>
              <a:t>2/21/18</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4FAFAEB-88E9-3B46-BF0D-40DBEABA5EF6}" type="slidenum">
              <a:rPr lang="en-US" altLang="en-US"/>
              <a:pPr>
                <a:defRPr/>
              </a:pPr>
              <a:t>‹#›</a:t>
            </a:fld>
            <a:endParaRPr lang="en-US" altLang="en-US" dirty="0"/>
          </a:p>
        </p:txBody>
      </p:sp>
    </p:spTree>
    <p:extLst>
      <p:ext uri="{BB962C8B-B14F-4D97-AF65-F5344CB8AC3E}">
        <p14:creationId xmlns:p14="http://schemas.microsoft.com/office/powerpoint/2010/main" val="107971902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75260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5260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dt" sz="half" idx="10"/>
          </p:nvPr>
        </p:nvSpPr>
        <p:spPr>
          <a:ln/>
        </p:spPr>
        <p:txBody>
          <a:bodyPr/>
          <a:lstStyle>
            <a:lvl1pPr>
              <a:defRPr/>
            </a:lvl1pPr>
          </a:lstStyle>
          <a:p>
            <a:pPr>
              <a:defRPr/>
            </a:pPr>
            <a:fld id="{F86D1CA6-6D3E-9C4E-80A4-205E73A2D36D}" type="datetime1">
              <a:rPr lang="en-US"/>
              <a:pPr>
                <a:defRPr/>
              </a:pPr>
              <a:t>2/21/18</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2855BE8-DA7D-DB47-9311-D5B1186DE551}" type="slidenum">
              <a:rPr lang="en-US" altLang="en-US"/>
              <a:pPr>
                <a:defRPr/>
              </a:pPr>
              <a:t>‹#›</a:t>
            </a:fld>
            <a:endParaRPr lang="en-US" altLang="en-US" dirty="0"/>
          </a:p>
        </p:txBody>
      </p:sp>
    </p:spTree>
    <p:extLst>
      <p:ext uri="{BB962C8B-B14F-4D97-AF65-F5344CB8AC3E}">
        <p14:creationId xmlns:p14="http://schemas.microsoft.com/office/powerpoint/2010/main" val="60081921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6705600" cy="838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D91AD256-D06E-FB4A-936A-BA78B408791A}" type="datetime1">
              <a:rPr lang="en-US"/>
              <a:pPr>
                <a:defRPr/>
              </a:pPr>
              <a:t>2/21/18</a:t>
            </a:fld>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A17A407-FD04-5041-8108-69E5CE63CA48}" type="slidenum">
              <a:rPr lang="en-US" altLang="en-US"/>
              <a:pPr>
                <a:defRPr/>
              </a:pPr>
              <a:t>‹#›</a:t>
            </a:fld>
            <a:endParaRPr lang="en-US" altLang="en-US" dirty="0"/>
          </a:p>
        </p:txBody>
      </p:sp>
    </p:spTree>
    <p:extLst>
      <p:ext uri="{BB962C8B-B14F-4D97-AF65-F5344CB8AC3E}">
        <p14:creationId xmlns:p14="http://schemas.microsoft.com/office/powerpoint/2010/main" val="50048873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DE5372AC-9315-7A4B-A179-DAA6C93E6B61}" type="datetime1">
              <a:rPr lang="en-US"/>
              <a:pPr>
                <a:defRPr/>
              </a:pPr>
              <a:t>2/21/18</a:t>
            </a:fld>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5CC9EC3-D562-6041-9E25-82C0A138E4E5}" type="slidenum">
              <a:rPr lang="en-US" altLang="en-US"/>
              <a:pPr>
                <a:defRPr/>
              </a:pPr>
              <a:t>‹#›</a:t>
            </a:fld>
            <a:endParaRPr lang="en-US" altLang="en-US" dirty="0"/>
          </a:p>
        </p:txBody>
      </p:sp>
    </p:spTree>
    <p:extLst>
      <p:ext uri="{BB962C8B-B14F-4D97-AF65-F5344CB8AC3E}">
        <p14:creationId xmlns:p14="http://schemas.microsoft.com/office/powerpoint/2010/main" val="2067342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29024A09-A6CB-5E4D-B02D-1936FCCBFA3B}" type="datetime1">
              <a:rPr lang="en-US"/>
              <a:pPr>
                <a:defRPr/>
              </a:pPr>
              <a:t>2/21/18</a:t>
            </a:fld>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5ECC650-FF10-6741-A86E-DE02E40839DC}" type="slidenum">
              <a:rPr lang="en-US" altLang="en-US"/>
              <a:pPr>
                <a:defRPr/>
              </a:pPr>
              <a:t>‹#›</a:t>
            </a:fld>
            <a:endParaRPr lang="en-US" altLang="en-US" dirty="0"/>
          </a:p>
        </p:txBody>
      </p:sp>
    </p:spTree>
    <p:extLst>
      <p:ext uri="{BB962C8B-B14F-4D97-AF65-F5344CB8AC3E}">
        <p14:creationId xmlns:p14="http://schemas.microsoft.com/office/powerpoint/2010/main" val="1713386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C993430-D7CF-4A40-B97C-E11C1148DFB6}" type="datetime1">
              <a:rPr lang="en-US"/>
              <a:pPr>
                <a:defRPr/>
              </a:pPr>
              <a:t>2/21/18</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A816225F-6C6C-AB4E-AAF2-3A809E59EEB0}" type="slidenum">
              <a:rPr lang="en-US"/>
              <a:pPr>
                <a:defRPr/>
              </a:pPr>
              <a:t>‹#›</a:t>
            </a:fld>
            <a:endParaRPr lang="en-US" dirty="0"/>
          </a:p>
        </p:txBody>
      </p:sp>
    </p:spTree>
    <p:extLst>
      <p:ext uri="{BB962C8B-B14F-4D97-AF65-F5344CB8AC3E}">
        <p14:creationId xmlns:p14="http://schemas.microsoft.com/office/powerpoint/2010/main" val="112690955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0"/>
            <a:ext cx="3008313" cy="114300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1524000"/>
            <a:ext cx="5111750" cy="46021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743200"/>
            <a:ext cx="3008313" cy="3382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E6E1E7C1-2635-6C4A-B495-34393E30E062}" type="datetime1">
              <a:rPr lang="en-US"/>
              <a:pPr>
                <a:defRPr/>
              </a:pPr>
              <a:t>2/21/18</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177E135-8464-8545-AC44-5A92295E5EFA}" type="slidenum">
              <a:rPr lang="en-US" altLang="en-US"/>
              <a:pPr>
                <a:defRPr/>
              </a:pPr>
              <a:t>‹#›</a:t>
            </a:fld>
            <a:endParaRPr lang="en-US" altLang="en-US" dirty="0"/>
          </a:p>
        </p:txBody>
      </p:sp>
    </p:spTree>
    <p:extLst>
      <p:ext uri="{BB962C8B-B14F-4D97-AF65-F5344CB8AC3E}">
        <p14:creationId xmlns:p14="http://schemas.microsoft.com/office/powerpoint/2010/main" val="128385943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609600" y="1523999"/>
            <a:ext cx="6669088" cy="32035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219200"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CC46C7CB-F02A-4741-A2E8-05A48A173C8D}" type="datetime1">
              <a:rPr lang="en-US"/>
              <a:pPr>
                <a:defRPr/>
              </a:pPr>
              <a:t>2/21/18</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9D6C0E8-118C-7C42-9125-084E9F9BCD79}" type="slidenum">
              <a:rPr lang="en-US" altLang="en-US"/>
              <a:pPr>
                <a:defRPr/>
              </a:pPr>
              <a:t>‹#›</a:t>
            </a:fld>
            <a:endParaRPr lang="en-US" altLang="en-US" dirty="0"/>
          </a:p>
        </p:txBody>
      </p:sp>
    </p:spTree>
    <p:extLst>
      <p:ext uri="{BB962C8B-B14F-4D97-AF65-F5344CB8AC3E}">
        <p14:creationId xmlns:p14="http://schemas.microsoft.com/office/powerpoint/2010/main" val="205728902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1600200"/>
            <a:ext cx="7772400" cy="4495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C3921856-C301-3148-B482-512F41E5B4CA}" type="datetime1">
              <a:rPr lang="en-US"/>
              <a:pPr>
                <a:defRPr/>
              </a:pPr>
              <a:t>2/21/18</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86608F3-2E7B-7F4E-B499-255F30A02333}" type="slidenum">
              <a:rPr lang="en-US" altLang="en-US"/>
              <a:pPr>
                <a:defRPr/>
              </a:pPr>
              <a:t>‹#›</a:t>
            </a:fld>
            <a:endParaRPr lang="en-US" altLang="en-US" dirty="0"/>
          </a:p>
        </p:txBody>
      </p:sp>
    </p:spTree>
    <p:extLst>
      <p:ext uri="{BB962C8B-B14F-4D97-AF65-F5344CB8AC3E}">
        <p14:creationId xmlns:p14="http://schemas.microsoft.com/office/powerpoint/2010/main" val="22239240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0"/>
            <a:ext cx="1943100" cy="4572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381000" y="1524000"/>
            <a:ext cx="57912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57537BDD-20EB-BD43-BEBA-0AE70D315CFF}" type="datetime1">
              <a:rPr lang="en-US"/>
              <a:pPr>
                <a:defRPr/>
              </a:pPr>
              <a:t>2/21/18</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DC103C1-0DC1-144E-9E74-B9EB066C4653}" type="slidenum">
              <a:rPr lang="en-US" altLang="en-US"/>
              <a:pPr>
                <a:defRPr/>
              </a:pPr>
              <a:t>‹#›</a:t>
            </a:fld>
            <a:endParaRPr lang="en-US" altLang="en-US" dirty="0"/>
          </a:p>
        </p:txBody>
      </p:sp>
    </p:spTree>
    <p:extLst>
      <p:ext uri="{BB962C8B-B14F-4D97-AF65-F5344CB8AC3E}">
        <p14:creationId xmlns:p14="http://schemas.microsoft.com/office/powerpoint/2010/main" val="112763866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6705600" cy="8382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D36A6259-5F60-A544-885E-ABC1E6716B25}" type="datetime1">
              <a:rPr lang="en-US"/>
              <a:pPr>
                <a:defRPr/>
              </a:pPr>
              <a:t>2/21/18</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D694AEE-E2DC-CD4A-A668-23AF783AB7CA}" type="slidenum">
              <a:rPr lang="en-US" altLang="en-US"/>
              <a:pPr>
                <a:defRPr/>
              </a:pPr>
              <a:t>‹#›</a:t>
            </a:fld>
            <a:endParaRPr lang="en-US" altLang="en-US" dirty="0"/>
          </a:p>
        </p:txBody>
      </p:sp>
    </p:spTree>
    <p:extLst>
      <p:ext uri="{BB962C8B-B14F-4D97-AF65-F5344CB8AC3E}">
        <p14:creationId xmlns:p14="http://schemas.microsoft.com/office/powerpoint/2010/main" val="679925108"/>
      </p:ext>
    </p:extLst>
  </p:cSld>
  <p:clrMapOvr>
    <a:masterClrMapping/>
  </p:clrMapOvr>
  <p:transition advTm="10000"/>
</p:sldLayout>
</file>

<file path=ppt/slideLayouts/slideLayout75.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981200"/>
            <a:ext cx="3810000" cy="4114800"/>
          </a:xfrm>
        </p:spPr>
        <p:txBody>
          <a:bodyPr/>
          <a:lstStyle/>
          <a:p>
            <a:pPr lvl="0"/>
            <a:endParaRPr lang="en-US" noProof="0" dirty="0"/>
          </a:p>
        </p:txBody>
      </p:sp>
      <p:sp>
        <p:nvSpPr>
          <p:cNvPr id="5" name="Date Placeholder 9"/>
          <p:cNvSpPr>
            <a:spLocks noGrp="1" noChangeArrowheads="1"/>
          </p:cNvSpPr>
          <p:nvPr>
            <p:ph type="dt" sz="half" idx="10"/>
          </p:nvPr>
        </p:nvSpPr>
        <p:spPr/>
        <p:txBody>
          <a:bodyPr/>
          <a:lstStyle>
            <a:lvl1pPr>
              <a:defRPr/>
            </a:lvl1pPr>
          </a:lstStyle>
          <a:p>
            <a:pPr>
              <a:defRPr/>
            </a:pPr>
            <a:fld id="{05717EC2-4B29-9D45-939E-087F76F7BFA9}" type="datetime1">
              <a:rPr lang="en-US" altLang="en-US"/>
              <a:pPr>
                <a:defRPr/>
              </a:pPr>
              <a:t>2/21/18</a:t>
            </a:fld>
            <a:endParaRPr lang="en-US" altLang="en-US"/>
          </a:p>
        </p:txBody>
      </p:sp>
      <p:sp>
        <p:nvSpPr>
          <p:cNvPr id="6" name="Footer Placeholder 10"/>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11"/>
          <p:cNvSpPr>
            <a:spLocks noGrp="1" noChangeArrowheads="1"/>
          </p:cNvSpPr>
          <p:nvPr>
            <p:ph type="sldNum" sz="quarter" idx="12"/>
          </p:nvPr>
        </p:nvSpPr>
        <p:spPr/>
        <p:txBody>
          <a:bodyPr/>
          <a:lstStyle>
            <a:lvl1pPr>
              <a:defRPr/>
            </a:lvl1pPr>
          </a:lstStyle>
          <a:p>
            <a:pPr>
              <a:defRPr/>
            </a:pPr>
            <a:fld id="{063880A8-1BE2-EB44-B760-E9E092FA1E2F}" type="slidenum">
              <a:rPr lang="en-US" altLang="en-US"/>
              <a:pPr>
                <a:defRPr/>
              </a:pPr>
              <a:t>‹#›</a:t>
            </a:fld>
            <a:endParaRPr lang="en-US" altLang="en-US" dirty="0"/>
          </a:p>
        </p:txBody>
      </p:sp>
    </p:spTree>
    <p:extLst>
      <p:ext uri="{BB962C8B-B14F-4D97-AF65-F5344CB8AC3E}">
        <p14:creationId xmlns:p14="http://schemas.microsoft.com/office/powerpoint/2010/main" val="1071005335"/>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ClipArt Placeholder 2"/>
          <p:cNvSpPr>
            <a:spLocks noGrp="1"/>
          </p:cNvSpPr>
          <p:nvPr>
            <p:ph type="clipArt" sz="half" idx="1"/>
          </p:nvPr>
        </p:nvSpPr>
        <p:spPr>
          <a:xfrm>
            <a:off x="685800" y="1981200"/>
            <a:ext cx="3810000" cy="4114800"/>
          </a:xfrm>
        </p:spPr>
        <p:txBody>
          <a:bodyPr/>
          <a:lstStyle/>
          <a:p>
            <a:pPr lvl="0"/>
            <a:endParaRPr lang="en-US" noProof="0" dirty="0"/>
          </a:p>
        </p:txBody>
      </p:sp>
      <p:sp>
        <p:nvSpPr>
          <p:cNvPr id="4" name="Text Placeholder 3"/>
          <p:cNvSpPr>
            <a:spLocks noGrp="1"/>
          </p:cNvSpPr>
          <p:nvPr>
            <p:ph type="body"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noChangeArrowheads="1"/>
          </p:cNvSpPr>
          <p:nvPr>
            <p:ph type="dt" sz="half" idx="10"/>
          </p:nvPr>
        </p:nvSpPr>
        <p:spPr/>
        <p:txBody>
          <a:bodyPr/>
          <a:lstStyle>
            <a:lvl1pPr>
              <a:defRPr/>
            </a:lvl1pPr>
          </a:lstStyle>
          <a:p>
            <a:pPr>
              <a:defRPr/>
            </a:pPr>
            <a:fld id="{34EA4A9C-CD07-7E43-AC8E-4A4C90A53701}" type="datetime1">
              <a:rPr lang="en-US" altLang="en-US"/>
              <a:pPr>
                <a:defRPr/>
              </a:pPr>
              <a:t>2/21/18</a:t>
            </a:fld>
            <a:endParaRPr lang="en-US" altLang="en-US"/>
          </a:p>
        </p:txBody>
      </p:sp>
      <p:sp>
        <p:nvSpPr>
          <p:cNvPr id="6" name="Footer Placeholder 10"/>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11"/>
          <p:cNvSpPr>
            <a:spLocks noGrp="1" noChangeArrowheads="1"/>
          </p:cNvSpPr>
          <p:nvPr>
            <p:ph type="sldNum" sz="quarter" idx="12"/>
          </p:nvPr>
        </p:nvSpPr>
        <p:spPr/>
        <p:txBody>
          <a:bodyPr/>
          <a:lstStyle>
            <a:lvl1pPr>
              <a:defRPr/>
            </a:lvl1pPr>
          </a:lstStyle>
          <a:p>
            <a:pPr>
              <a:defRPr/>
            </a:pPr>
            <a:fld id="{62F3FFC4-E46E-1A4F-8243-83587858670C}" type="slidenum">
              <a:rPr lang="en-US" altLang="en-US"/>
              <a:pPr>
                <a:defRPr/>
              </a:pPr>
              <a:t>‹#›</a:t>
            </a:fld>
            <a:endParaRPr lang="en-US" altLang="en-US" dirty="0"/>
          </a:p>
        </p:txBody>
      </p:sp>
    </p:spTree>
    <p:extLst>
      <p:ext uri="{BB962C8B-B14F-4D97-AF65-F5344CB8AC3E}">
        <p14:creationId xmlns:p14="http://schemas.microsoft.com/office/powerpoint/2010/main" val="178736191"/>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3B3DB2ED-A5C8-CB4E-BA38-13B4B3876195}" type="datetime1">
              <a:rPr lang="en-US"/>
              <a:pPr>
                <a:defRPr/>
              </a:pPr>
              <a:t>2/21/18</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70121B3-FDC9-8044-B80C-70E9FB500F40}" type="slidenum">
              <a:rPr lang="en-US" altLang="en-US"/>
              <a:pPr>
                <a:defRPr/>
              </a:pPr>
              <a:t>‹#›</a:t>
            </a:fld>
            <a:endParaRPr lang="en-US" altLang="en-US" dirty="0"/>
          </a:p>
        </p:txBody>
      </p:sp>
    </p:spTree>
    <p:extLst>
      <p:ext uri="{BB962C8B-B14F-4D97-AF65-F5344CB8AC3E}">
        <p14:creationId xmlns:p14="http://schemas.microsoft.com/office/powerpoint/2010/main" val="74080446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fld id="{81782678-2EEE-534E-8302-CDB076F6A14B}" type="datetime1">
              <a:rPr lang="en-US"/>
              <a:pPr>
                <a:defRPr/>
              </a:pPr>
              <a:t>2/21/18</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0E71CBE-33C7-C842-9A36-4962A992CA7E}" type="slidenum">
              <a:rPr lang="en-US" altLang="en-US"/>
              <a:pPr>
                <a:defRPr/>
              </a:pPr>
              <a:t>‹#›</a:t>
            </a:fld>
            <a:endParaRPr lang="en-US" altLang="en-US" dirty="0"/>
          </a:p>
        </p:txBody>
      </p:sp>
    </p:spTree>
    <p:extLst>
      <p:ext uri="{BB962C8B-B14F-4D97-AF65-F5344CB8AC3E}">
        <p14:creationId xmlns:p14="http://schemas.microsoft.com/office/powerpoint/2010/main" val="173800882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75260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5260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dt" sz="half" idx="10"/>
          </p:nvPr>
        </p:nvSpPr>
        <p:spPr>
          <a:ln/>
        </p:spPr>
        <p:txBody>
          <a:bodyPr/>
          <a:lstStyle>
            <a:lvl1pPr>
              <a:defRPr/>
            </a:lvl1pPr>
          </a:lstStyle>
          <a:p>
            <a:pPr>
              <a:defRPr/>
            </a:pPr>
            <a:fld id="{009A1A7A-D84E-5348-85D3-5B5A97172D4D}" type="datetime1">
              <a:rPr lang="en-US"/>
              <a:pPr>
                <a:defRPr/>
              </a:pPr>
              <a:t>2/21/18</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CA70CAC-5238-564A-ABA0-FD30944CAB98}" type="slidenum">
              <a:rPr lang="en-US" altLang="en-US"/>
              <a:pPr>
                <a:defRPr/>
              </a:pPr>
              <a:t>‹#›</a:t>
            </a:fld>
            <a:endParaRPr lang="en-US" altLang="en-US" dirty="0"/>
          </a:p>
        </p:txBody>
      </p:sp>
    </p:spTree>
    <p:extLst>
      <p:ext uri="{BB962C8B-B14F-4D97-AF65-F5344CB8AC3E}">
        <p14:creationId xmlns:p14="http://schemas.microsoft.com/office/powerpoint/2010/main" val="641738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9E4AD6D-6C9B-184A-B996-28CA13C5521D}" type="datetime1">
              <a:rPr lang="en-US"/>
              <a:pPr>
                <a:defRPr/>
              </a:pPr>
              <a:t>2/21/18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F538DDF-56C9-014D-9D51-30C6838AF43A}" type="slidenum">
              <a:rPr lang="en-US"/>
              <a:pPr>
                <a:defRPr/>
              </a:pPr>
              <a:t>‹#›</a:t>
            </a:fld>
            <a:endParaRPr lang="en-US" dirty="0"/>
          </a:p>
        </p:txBody>
      </p:sp>
    </p:spTree>
    <p:extLst>
      <p:ext uri="{BB962C8B-B14F-4D97-AF65-F5344CB8AC3E}">
        <p14:creationId xmlns:p14="http://schemas.microsoft.com/office/powerpoint/2010/main" val="131059118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6705600" cy="838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180EC210-AC4B-E746-AF2A-AC448A01681C}" type="datetime1">
              <a:rPr lang="en-US"/>
              <a:pPr>
                <a:defRPr/>
              </a:pPr>
              <a:t>2/21/18</a:t>
            </a:fld>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A6CBCF1-1312-6946-BF61-BCACBF88D2C9}" type="slidenum">
              <a:rPr lang="en-US" altLang="en-US"/>
              <a:pPr>
                <a:defRPr/>
              </a:pPr>
              <a:t>‹#›</a:t>
            </a:fld>
            <a:endParaRPr lang="en-US" altLang="en-US" dirty="0"/>
          </a:p>
        </p:txBody>
      </p:sp>
    </p:spTree>
    <p:extLst>
      <p:ext uri="{BB962C8B-B14F-4D97-AF65-F5344CB8AC3E}">
        <p14:creationId xmlns:p14="http://schemas.microsoft.com/office/powerpoint/2010/main" val="103565728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18944171-9706-1041-AA17-9C6DF7D9CB8D}" type="datetime1">
              <a:rPr lang="en-US"/>
              <a:pPr>
                <a:defRPr/>
              </a:pPr>
              <a:t>2/21/18</a:t>
            </a:fld>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6B720A29-3083-B544-AF27-B5D8D87A24E0}" type="slidenum">
              <a:rPr lang="en-US" altLang="en-US"/>
              <a:pPr>
                <a:defRPr/>
              </a:pPr>
              <a:t>‹#›</a:t>
            </a:fld>
            <a:endParaRPr lang="en-US" altLang="en-US" dirty="0"/>
          </a:p>
        </p:txBody>
      </p:sp>
    </p:spTree>
    <p:extLst>
      <p:ext uri="{BB962C8B-B14F-4D97-AF65-F5344CB8AC3E}">
        <p14:creationId xmlns:p14="http://schemas.microsoft.com/office/powerpoint/2010/main" val="93701325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C1BCBAE4-4BF6-A944-B445-D5B806541E5E}" type="datetime1">
              <a:rPr lang="en-US"/>
              <a:pPr>
                <a:defRPr/>
              </a:pPr>
              <a:t>2/21/18</a:t>
            </a:fld>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0DF62E95-8BE8-DF40-9E41-E5D590F411CF}" type="slidenum">
              <a:rPr lang="en-US" altLang="en-US"/>
              <a:pPr>
                <a:defRPr/>
              </a:pPr>
              <a:t>‹#›</a:t>
            </a:fld>
            <a:endParaRPr lang="en-US" altLang="en-US" dirty="0"/>
          </a:p>
        </p:txBody>
      </p:sp>
    </p:spTree>
    <p:extLst>
      <p:ext uri="{BB962C8B-B14F-4D97-AF65-F5344CB8AC3E}">
        <p14:creationId xmlns:p14="http://schemas.microsoft.com/office/powerpoint/2010/main" val="88415972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0"/>
            <a:ext cx="3008313" cy="114300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1524000"/>
            <a:ext cx="5111750" cy="46021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743200"/>
            <a:ext cx="3008313" cy="3382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F3D57CCD-C5C4-D140-9286-CD4BD0E66632}" type="datetime1">
              <a:rPr lang="en-US"/>
              <a:pPr>
                <a:defRPr/>
              </a:pPr>
              <a:t>2/21/18</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C2E3B5C-B728-EF47-BAF4-28630D8299BE}" type="slidenum">
              <a:rPr lang="en-US" altLang="en-US"/>
              <a:pPr>
                <a:defRPr/>
              </a:pPr>
              <a:t>‹#›</a:t>
            </a:fld>
            <a:endParaRPr lang="en-US" altLang="en-US" dirty="0"/>
          </a:p>
        </p:txBody>
      </p:sp>
    </p:spTree>
    <p:extLst>
      <p:ext uri="{BB962C8B-B14F-4D97-AF65-F5344CB8AC3E}">
        <p14:creationId xmlns:p14="http://schemas.microsoft.com/office/powerpoint/2010/main" val="163306044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609600" y="1523999"/>
            <a:ext cx="6669088" cy="32035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219200"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D340A72E-62DC-5748-AA30-5B08BAD1034B}" type="datetime1">
              <a:rPr lang="en-US"/>
              <a:pPr>
                <a:defRPr/>
              </a:pPr>
              <a:t>2/21/18</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CA5A662-6C2D-7841-AE1B-4D15B7B1D26D}" type="slidenum">
              <a:rPr lang="en-US" altLang="en-US"/>
              <a:pPr>
                <a:defRPr/>
              </a:pPr>
              <a:t>‹#›</a:t>
            </a:fld>
            <a:endParaRPr lang="en-US" altLang="en-US" dirty="0"/>
          </a:p>
        </p:txBody>
      </p:sp>
    </p:spTree>
    <p:extLst>
      <p:ext uri="{BB962C8B-B14F-4D97-AF65-F5344CB8AC3E}">
        <p14:creationId xmlns:p14="http://schemas.microsoft.com/office/powerpoint/2010/main" val="200592406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1600200"/>
            <a:ext cx="7772400" cy="4495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EA727D92-64EB-2F41-98FF-0871963DEB22}" type="datetime1">
              <a:rPr lang="en-US"/>
              <a:pPr>
                <a:defRPr/>
              </a:pPr>
              <a:t>2/21/18</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595B5FA-DDCD-B143-8587-5F026299D57E}" type="slidenum">
              <a:rPr lang="en-US" altLang="en-US"/>
              <a:pPr>
                <a:defRPr/>
              </a:pPr>
              <a:t>‹#›</a:t>
            </a:fld>
            <a:endParaRPr lang="en-US" altLang="en-US" dirty="0"/>
          </a:p>
        </p:txBody>
      </p:sp>
    </p:spTree>
    <p:extLst>
      <p:ext uri="{BB962C8B-B14F-4D97-AF65-F5344CB8AC3E}">
        <p14:creationId xmlns:p14="http://schemas.microsoft.com/office/powerpoint/2010/main" val="22005343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0"/>
            <a:ext cx="1943100" cy="4572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381000" y="1524000"/>
            <a:ext cx="57912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0FC49BF6-085D-8244-9D59-F949BFB4A178}" type="datetime1">
              <a:rPr lang="en-US"/>
              <a:pPr>
                <a:defRPr/>
              </a:pPr>
              <a:t>2/21/18</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D88598B-D264-C64E-A81A-B755460FF71F}" type="slidenum">
              <a:rPr lang="en-US" altLang="en-US"/>
              <a:pPr>
                <a:defRPr/>
              </a:pPr>
              <a:t>‹#›</a:t>
            </a:fld>
            <a:endParaRPr lang="en-US" altLang="en-US" dirty="0"/>
          </a:p>
        </p:txBody>
      </p:sp>
    </p:spTree>
    <p:extLst>
      <p:ext uri="{BB962C8B-B14F-4D97-AF65-F5344CB8AC3E}">
        <p14:creationId xmlns:p14="http://schemas.microsoft.com/office/powerpoint/2010/main" val="47115787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6705600" cy="8382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15248303-1B45-9C4B-B55F-247BEDE3642D}" type="datetime1">
              <a:rPr lang="en-US"/>
              <a:pPr>
                <a:defRPr/>
              </a:pPr>
              <a:t>2/21/18</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0DA1915-DDF8-6947-B9DB-FCF2E93CC170}" type="slidenum">
              <a:rPr lang="en-US" altLang="en-US"/>
              <a:pPr>
                <a:defRPr/>
              </a:pPr>
              <a:t>‹#›</a:t>
            </a:fld>
            <a:endParaRPr lang="en-US" altLang="en-US" dirty="0"/>
          </a:p>
        </p:txBody>
      </p:sp>
    </p:spTree>
    <p:extLst>
      <p:ext uri="{BB962C8B-B14F-4D97-AF65-F5344CB8AC3E}">
        <p14:creationId xmlns:p14="http://schemas.microsoft.com/office/powerpoint/2010/main" val="978215443"/>
      </p:ext>
    </p:extLst>
  </p:cSld>
  <p:clrMapOvr>
    <a:masterClrMapping/>
  </p:clrMapOvr>
  <p:transition advTm="10000"/>
</p:sldLayout>
</file>

<file path=ppt/slideLayouts/slideLayout88.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981200"/>
            <a:ext cx="3810000" cy="4114800"/>
          </a:xfrm>
        </p:spPr>
        <p:txBody>
          <a:bodyPr/>
          <a:lstStyle/>
          <a:p>
            <a:pPr lvl="0"/>
            <a:endParaRPr lang="en-US" noProof="0" dirty="0"/>
          </a:p>
        </p:txBody>
      </p:sp>
      <p:sp>
        <p:nvSpPr>
          <p:cNvPr id="5" name="Date Placeholder 9"/>
          <p:cNvSpPr>
            <a:spLocks noGrp="1" noChangeArrowheads="1"/>
          </p:cNvSpPr>
          <p:nvPr>
            <p:ph type="dt" sz="half" idx="10"/>
          </p:nvPr>
        </p:nvSpPr>
        <p:spPr/>
        <p:txBody>
          <a:bodyPr/>
          <a:lstStyle>
            <a:lvl1pPr>
              <a:defRPr/>
            </a:lvl1pPr>
          </a:lstStyle>
          <a:p>
            <a:pPr>
              <a:defRPr/>
            </a:pPr>
            <a:fld id="{F5DD7CE1-BCF3-D849-8D4C-1C57A99210B4}" type="datetime1">
              <a:rPr lang="en-US" altLang="en-US"/>
              <a:pPr>
                <a:defRPr/>
              </a:pPr>
              <a:t>2/21/18</a:t>
            </a:fld>
            <a:endParaRPr lang="en-US" altLang="en-US"/>
          </a:p>
        </p:txBody>
      </p:sp>
      <p:sp>
        <p:nvSpPr>
          <p:cNvPr id="6" name="Footer Placeholder 10"/>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11"/>
          <p:cNvSpPr>
            <a:spLocks noGrp="1" noChangeArrowheads="1"/>
          </p:cNvSpPr>
          <p:nvPr>
            <p:ph type="sldNum" sz="quarter" idx="12"/>
          </p:nvPr>
        </p:nvSpPr>
        <p:spPr/>
        <p:txBody>
          <a:bodyPr/>
          <a:lstStyle>
            <a:lvl1pPr>
              <a:defRPr/>
            </a:lvl1pPr>
          </a:lstStyle>
          <a:p>
            <a:pPr>
              <a:defRPr/>
            </a:pPr>
            <a:fld id="{E49EC87D-94C1-C748-A8EA-C8B6A74FE460}" type="slidenum">
              <a:rPr lang="en-US" altLang="en-US"/>
              <a:pPr>
                <a:defRPr/>
              </a:pPr>
              <a:t>‹#›</a:t>
            </a:fld>
            <a:endParaRPr lang="en-US" altLang="en-US" dirty="0"/>
          </a:p>
        </p:txBody>
      </p:sp>
    </p:spTree>
    <p:extLst>
      <p:ext uri="{BB962C8B-B14F-4D97-AF65-F5344CB8AC3E}">
        <p14:creationId xmlns:p14="http://schemas.microsoft.com/office/powerpoint/2010/main" val="1837023631"/>
      </p:ext>
    </p:extLst>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ClipArt Placeholder 2"/>
          <p:cNvSpPr>
            <a:spLocks noGrp="1"/>
          </p:cNvSpPr>
          <p:nvPr>
            <p:ph type="clipArt" sz="half" idx="1"/>
          </p:nvPr>
        </p:nvSpPr>
        <p:spPr>
          <a:xfrm>
            <a:off x="685800" y="1981200"/>
            <a:ext cx="3810000" cy="4114800"/>
          </a:xfrm>
        </p:spPr>
        <p:txBody>
          <a:bodyPr/>
          <a:lstStyle/>
          <a:p>
            <a:pPr lvl="0"/>
            <a:endParaRPr lang="en-US" noProof="0" dirty="0"/>
          </a:p>
        </p:txBody>
      </p:sp>
      <p:sp>
        <p:nvSpPr>
          <p:cNvPr id="4" name="Text Placeholder 3"/>
          <p:cNvSpPr>
            <a:spLocks noGrp="1"/>
          </p:cNvSpPr>
          <p:nvPr>
            <p:ph type="body"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noChangeArrowheads="1"/>
          </p:cNvSpPr>
          <p:nvPr>
            <p:ph type="dt" sz="half" idx="10"/>
          </p:nvPr>
        </p:nvSpPr>
        <p:spPr/>
        <p:txBody>
          <a:bodyPr/>
          <a:lstStyle>
            <a:lvl1pPr>
              <a:defRPr/>
            </a:lvl1pPr>
          </a:lstStyle>
          <a:p>
            <a:pPr>
              <a:defRPr/>
            </a:pPr>
            <a:fld id="{409E9925-4056-004F-A69C-C8AC7F079E03}" type="datetime1">
              <a:rPr lang="en-US" altLang="en-US"/>
              <a:pPr>
                <a:defRPr/>
              </a:pPr>
              <a:t>2/21/18</a:t>
            </a:fld>
            <a:endParaRPr lang="en-US" altLang="en-US"/>
          </a:p>
        </p:txBody>
      </p:sp>
      <p:sp>
        <p:nvSpPr>
          <p:cNvPr id="6" name="Footer Placeholder 10"/>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11"/>
          <p:cNvSpPr>
            <a:spLocks noGrp="1" noChangeArrowheads="1"/>
          </p:cNvSpPr>
          <p:nvPr>
            <p:ph type="sldNum" sz="quarter" idx="12"/>
          </p:nvPr>
        </p:nvSpPr>
        <p:spPr/>
        <p:txBody>
          <a:bodyPr/>
          <a:lstStyle>
            <a:lvl1pPr>
              <a:defRPr/>
            </a:lvl1pPr>
          </a:lstStyle>
          <a:p>
            <a:pPr>
              <a:defRPr/>
            </a:pPr>
            <a:fld id="{62BA128E-3F17-4641-9FB9-501C62059423}" type="slidenum">
              <a:rPr lang="en-US" altLang="en-US"/>
              <a:pPr>
                <a:defRPr/>
              </a:pPr>
              <a:t>‹#›</a:t>
            </a:fld>
            <a:endParaRPr lang="en-US" altLang="en-US" dirty="0"/>
          </a:p>
        </p:txBody>
      </p:sp>
    </p:spTree>
    <p:extLst>
      <p:ext uri="{BB962C8B-B14F-4D97-AF65-F5344CB8AC3E}">
        <p14:creationId xmlns:p14="http://schemas.microsoft.com/office/powerpoint/2010/main" val="48377329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Drag picture to placeholder or click icon to add</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BF143A3-111B-3A46-B0E3-3EA9459270A1}" type="datetime1">
              <a:rPr lang="en-US"/>
              <a:pPr>
                <a:defRPr/>
              </a:pPr>
              <a:t>2/21/18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A150663-45FC-6746-9A60-ED194A11D356}" type="slidenum">
              <a:rPr lang="en-US"/>
              <a:pPr>
                <a:defRPr/>
              </a:pPr>
              <a:t>‹#›</a:t>
            </a:fld>
            <a:endParaRPr lang="en-US" dirty="0"/>
          </a:p>
        </p:txBody>
      </p:sp>
    </p:spTree>
    <p:extLst>
      <p:ext uri="{BB962C8B-B14F-4D97-AF65-F5344CB8AC3E}">
        <p14:creationId xmlns:p14="http://schemas.microsoft.com/office/powerpoint/2010/main" val="36627901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EF283799-48D3-244A-AA1C-CCA79E328CDC}" type="datetime1">
              <a:rPr lang="en-US"/>
              <a:pPr>
                <a:defRPr/>
              </a:pPr>
              <a:t>2/21/18</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BEBE2CD-67BA-884D-A057-C14D0F2A3EE1}" type="slidenum">
              <a:rPr lang="en-US" altLang="en-US"/>
              <a:pPr>
                <a:defRPr/>
              </a:pPr>
              <a:t>‹#›</a:t>
            </a:fld>
            <a:endParaRPr lang="en-US" altLang="en-US" dirty="0"/>
          </a:p>
        </p:txBody>
      </p:sp>
    </p:spTree>
    <p:extLst>
      <p:ext uri="{BB962C8B-B14F-4D97-AF65-F5344CB8AC3E}">
        <p14:creationId xmlns:p14="http://schemas.microsoft.com/office/powerpoint/2010/main" val="187963271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fld id="{FDFB77D9-D2CC-E145-B0F7-D74F2DD0ED07}" type="datetime1">
              <a:rPr lang="en-US"/>
              <a:pPr>
                <a:defRPr/>
              </a:pPr>
              <a:t>2/21/18</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4F8967-9558-154D-BAF9-D54D1EC2E67E}" type="slidenum">
              <a:rPr lang="en-US" altLang="en-US"/>
              <a:pPr>
                <a:defRPr/>
              </a:pPr>
              <a:t>‹#›</a:t>
            </a:fld>
            <a:endParaRPr lang="en-US" altLang="en-US" dirty="0"/>
          </a:p>
        </p:txBody>
      </p:sp>
    </p:spTree>
    <p:extLst>
      <p:ext uri="{BB962C8B-B14F-4D97-AF65-F5344CB8AC3E}">
        <p14:creationId xmlns:p14="http://schemas.microsoft.com/office/powerpoint/2010/main" val="150261044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75260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5260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dt" sz="half" idx="10"/>
          </p:nvPr>
        </p:nvSpPr>
        <p:spPr>
          <a:ln/>
        </p:spPr>
        <p:txBody>
          <a:bodyPr/>
          <a:lstStyle>
            <a:lvl1pPr>
              <a:defRPr/>
            </a:lvl1pPr>
          </a:lstStyle>
          <a:p>
            <a:pPr>
              <a:defRPr/>
            </a:pPr>
            <a:fld id="{A601B6C3-2B00-8B4F-9243-8E0C5422B54C}" type="datetime1">
              <a:rPr lang="en-US"/>
              <a:pPr>
                <a:defRPr/>
              </a:pPr>
              <a:t>2/21/18</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4C1D3E8-C605-F446-BCFA-2D7B1853492C}" type="slidenum">
              <a:rPr lang="en-US" altLang="en-US"/>
              <a:pPr>
                <a:defRPr/>
              </a:pPr>
              <a:t>‹#›</a:t>
            </a:fld>
            <a:endParaRPr lang="en-US" altLang="en-US" dirty="0"/>
          </a:p>
        </p:txBody>
      </p:sp>
    </p:spTree>
    <p:extLst>
      <p:ext uri="{BB962C8B-B14F-4D97-AF65-F5344CB8AC3E}">
        <p14:creationId xmlns:p14="http://schemas.microsoft.com/office/powerpoint/2010/main" val="211349362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6705600" cy="838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CCDF73AF-4B5A-2A47-8714-5AC0ADDC2ED4}" type="datetime1">
              <a:rPr lang="en-US"/>
              <a:pPr>
                <a:defRPr/>
              </a:pPr>
              <a:t>2/21/18</a:t>
            </a:fld>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E848DAC-525C-7F48-86BD-76F7F07B6865}" type="slidenum">
              <a:rPr lang="en-US" altLang="en-US"/>
              <a:pPr>
                <a:defRPr/>
              </a:pPr>
              <a:t>‹#›</a:t>
            </a:fld>
            <a:endParaRPr lang="en-US" altLang="en-US" dirty="0"/>
          </a:p>
        </p:txBody>
      </p:sp>
    </p:spTree>
    <p:extLst>
      <p:ext uri="{BB962C8B-B14F-4D97-AF65-F5344CB8AC3E}">
        <p14:creationId xmlns:p14="http://schemas.microsoft.com/office/powerpoint/2010/main" val="210776676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182B6F71-6083-9D43-BF10-9DFBC143E898}" type="datetime1">
              <a:rPr lang="en-US"/>
              <a:pPr>
                <a:defRPr/>
              </a:pPr>
              <a:t>2/21/18</a:t>
            </a:fld>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624A3AD-991B-794B-B4FA-1E033D17753A}" type="slidenum">
              <a:rPr lang="en-US" altLang="en-US"/>
              <a:pPr>
                <a:defRPr/>
              </a:pPr>
              <a:t>‹#›</a:t>
            </a:fld>
            <a:endParaRPr lang="en-US" altLang="en-US" dirty="0"/>
          </a:p>
        </p:txBody>
      </p:sp>
    </p:spTree>
    <p:extLst>
      <p:ext uri="{BB962C8B-B14F-4D97-AF65-F5344CB8AC3E}">
        <p14:creationId xmlns:p14="http://schemas.microsoft.com/office/powerpoint/2010/main" val="34581205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0BC919F3-EA94-C941-BB13-C407ADEB6886}" type="datetime1">
              <a:rPr lang="en-US"/>
              <a:pPr>
                <a:defRPr/>
              </a:pPr>
              <a:t>2/21/18</a:t>
            </a:fld>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38BEC25-C264-FF42-A2EE-BA0229F7E010}" type="slidenum">
              <a:rPr lang="en-US" altLang="en-US"/>
              <a:pPr>
                <a:defRPr/>
              </a:pPr>
              <a:t>‹#›</a:t>
            </a:fld>
            <a:endParaRPr lang="en-US" altLang="en-US" dirty="0"/>
          </a:p>
        </p:txBody>
      </p:sp>
    </p:spTree>
    <p:extLst>
      <p:ext uri="{BB962C8B-B14F-4D97-AF65-F5344CB8AC3E}">
        <p14:creationId xmlns:p14="http://schemas.microsoft.com/office/powerpoint/2010/main" val="97249321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0"/>
            <a:ext cx="3008313" cy="114300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1524000"/>
            <a:ext cx="5111750" cy="46021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743200"/>
            <a:ext cx="3008313" cy="3382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47BBF380-C7C1-8D48-9E3D-FA6F69208B7B}" type="datetime1">
              <a:rPr lang="en-US"/>
              <a:pPr>
                <a:defRPr/>
              </a:pPr>
              <a:t>2/21/18</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60AE94D-ECE1-DE4D-961F-41D6B659D48D}" type="slidenum">
              <a:rPr lang="en-US" altLang="en-US"/>
              <a:pPr>
                <a:defRPr/>
              </a:pPr>
              <a:t>‹#›</a:t>
            </a:fld>
            <a:endParaRPr lang="en-US" altLang="en-US" dirty="0"/>
          </a:p>
        </p:txBody>
      </p:sp>
    </p:spTree>
    <p:extLst>
      <p:ext uri="{BB962C8B-B14F-4D97-AF65-F5344CB8AC3E}">
        <p14:creationId xmlns:p14="http://schemas.microsoft.com/office/powerpoint/2010/main" val="19546080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609600" y="1523999"/>
            <a:ext cx="6669088" cy="32035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219200"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81349678-5078-1349-8DCA-1BDBB20D8B79}" type="datetime1">
              <a:rPr lang="en-US"/>
              <a:pPr>
                <a:defRPr/>
              </a:pPr>
              <a:t>2/21/18</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75B8002-E854-CF4B-A463-4F0730099019}" type="slidenum">
              <a:rPr lang="en-US" altLang="en-US"/>
              <a:pPr>
                <a:defRPr/>
              </a:pPr>
              <a:t>‹#›</a:t>
            </a:fld>
            <a:endParaRPr lang="en-US" altLang="en-US" dirty="0"/>
          </a:p>
        </p:txBody>
      </p:sp>
    </p:spTree>
    <p:extLst>
      <p:ext uri="{BB962C8B-B14F-4D97-AF65-F5344CB8AC3E}">
        <p14:creationId xmlns:p14="http://schemas.microsoft.com/office/powerpoint/2010/main" val="160720295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1600200"/>
            <a:ext cx="7772400" cy="4495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313E9CF0-3940-744F-87A8-F5F84A977E20}" type="datetime1">
              <a:rPr lang="en-US"/>
              <a:pPr>
                <a:defRPr/>
              </a:pPr>
              <a:t>2/21/18</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8090A23-7D34-8749-9DB8-883B4A3770F6}" type="slidenum">
              <a:rPr lang="en-US" altLang="en-US"/>
              <a:pPr>
                <a:defRPr/>
              </a:pPr>
              <a:t>‹#›</a:t>
            </a:fld>
            <a:endParaRPr lang="en-US" altLang="en-US" dirty="0"/>
          </a:p>
        </p:txBody>
      </p:sp>
    </p:spTree>
    <p:extLst>
      <p:ext uri="{BB962C8B-B14F-4D97-AF65-F5344CB8AC3E}">
        <p14:creationId xmlns:p14="http://schemas.microsoft.com/office/powerpoint/2010/main" val="121068549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0"/>
            <a:ext cx="1943100" cy="4572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381000" y="1524000"/>
            <a:ext cx="57912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F9BEEE74-F6AD-E641-8753-100F52048E34}" type="datetime1">
              <a:rPr lang="en-US"/>
              <a:pPr>
                <a:defRPr/>
              </a:pPr>
              <a:t>2/21/18</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0038D54-1B5E-D945-901F-7CC0C119053D}" type="slidenum">
              <a:rPr lang="en-US" altLang="en-US"/>
              <a:pPr>
                <a:defRPr/>
              </a:pPr>
              <a:t>‹#›</a:t>
            </a:fld>
            <a:endParaRPr lang="en-US" altLang="en-US" dirty="0"/>
          </a:p>
        </p:txBody>
      </p:sp>
    </p:spTree>
    <p:extLst>
      <p:ext uri="{BB962C8B-B14F-4D97-AF65-F5344CB8AC3E}">
        <p14:creationId xmlns:p14="http://schemas.microsoft.com/office/powerpoint/2010/main" val="5834919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10.xml.rels><?xml version="1.0" encoding="UTF-8" standalone="yes"?>
<Relationships xmlns="http://schemas.openxmlformats.org/package/2006/relationships"><Relationship Id="rId11" Type="http://schemas.openxmlformats.org/officeDocument/2006/relationships/slideLayout" Target="../slideLayouts/slideLayout126.xml"/><Relationship Id="rId12" Type="http://schemas.openxmlformats.org/officeDocument/2006/relationships/theme" Target="../theme/theme10.xml"/><Relationship Id="rId13" Type="http://schemas.openxmlformats.org/officeDocument/2006/relationships/image" Target="../media/image1.jpeg"/><Relationship Id="rId14" Type="http://schemas.openxmlformats.org/officeDocument/2006/relationships/image" Target="../media/image2.jpeg"/><Relationship Id="rId15" Type="http://schemas.openxmlformats.org/officeDocument/2006/relationships/image" Target="../media/image3.jpeg"/><Relationship Id="rId1" Type="http://schemas.openxmlformats.org/officeDocument/2006/relationships/slideLayout" Target="../slideLayouts/slideLayout116.xml"/><Relationship Id="rId2" Type="http://schemas.openxmlformats.org/officeDocument/2006/relationships/slideLayout" Target="../slideLayouts/slideLayout117.xml"/><Relationship Id="rId3" Type="http://schemas.openxmlformats.org/officeDocument/2006/relationships/slideLayout" Target="../slideLayouts/slideLayout118.xml"/><Relationship Id="rId4" Type="http://schemas.openxmlformats.org/officeDocument/2006/relationships/slideLayout" Target="../slideLayouts/slideLayout119.xml"/><Relationship Id="rId5" Type="http://schemas.openxmlformats.org/officeDocument/2006/relationships/slideLayout" Target="../slideLayouts/slideLayout120.xml"/><Relationship Id="rId6" Type="http://schemas.openxmlformats.org/officeDocument/2006/relationships/slideLayout" Target="../slideLayouts/slideLayout121.xml"/><Relationship Id="rId7" Type="http://schemas.openxmlformats.org/officeDocument/2006/relationships/slideLayout" Target="../slideLayouts/slideLayout122.xml"/><Relationship Id="rId8" Type="http://schemas.openxmlformats.org/officeDocument/2006/relationships/slideLayout" Target="../slideLayouts/slideLayout123.xml"/><Relationship Id="rId9" Type="http://schemas.openxmlformats.org/officeDocument/2006/relationships/slideLayout" Target="../slideLayouts/slideLayout124.xml"/><Relationship Id="rId10" Type="http://schemas.openxmlformats.org/officeDocument/2006/relationships/slideLayout" Target="../slideLayouts/slideLayout125.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theme" Target="../theme/theme2.xml"/><Relationship Id="rId15" Type="http://schemas.openxmlformats.org/officeDocument/2006/relationships/image" Target="../media/image1.jpeg"/><Relationship Id="rId16" Type="http://schemas.openxmlformats.org/officeDocument/2006/relationships/image" Target="../media/image2.jpeg"/><Relationship Id="rId17" Type="http://schemas.openxmlformats.org/officeDocument/2006/relationships/image" Target="../media/image3.jpe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slideLayout" Target="../slideLayouts/slideLayout37.xml"/><Relationship Id="rId14" Type="http://schemas.openxmlformats.org/officeDocument/2006/relationships/theme" Target="../theme/theme3.xml"/><Relationship Id="rId15" Type="http://schemas.openxmlformats.org/officeDocument/2006/relationships/image" Target="../media/image1.jpeg"/><Relationship Id="rId16" Type="http://schemas.openxmlformats.org/officeDocument/2006/relationships/image" Target="../media/image2.jpeg"/><Relationship Id="rId17" Type="http://schemas.openxmlformats.org/officeDocument/2006/relationships/image" Target="../media/image3.jpeg"/><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8.xml"/><Relationship Id="rId12" Type="http://schemas.openxmlformats.org/officeDocument/2006/relationships/slideLayout" Target="../slideLayouts/slideLayout49.xml"/><Relationship Id="rId13" Type="http://schemas.openxmlformats.org/officeDocument/2006/relationships/slideLayout" Target="../slideLayouts/slideLayout50.xml"/><Relationship Id="rId14" Type="http://schemas.openxmlformats.org/officeDocument/2006/relationships/theme" Target="../theme/theme4.xml"/><Relationship Id="rId15" Type="http://schemas.openxmlformats.org/officeDocument/2006/relationships/image" Target="../media/image1.jpeg"/><Relationship Id="rId16" Type="http://schemas.openxmlformats.org/officeDocument/2006/relationships/image" Target="../media/image2.jpeg"/><Relationship Id="rId17" Type="http://schemas.openxmlformats.org/officeDocument/2006/relationships/image" Target="../media/image3.jpeg"/><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 Id="rId9" Type="http://schemas.openxmlformats.org/officeDocument/2006/relationships/slideLayout" Target="../slideLayouts/slideLayout46.xml"/><Relationship Id="rId10" Type="http://schemas.openxmlformats.org/officeDocument/2006/relationships/slideLayout" Target="../slideLayouts/slideLayout47.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61.xml"/><Relationship Id="rId12" Type="http://schemas.openxmlformats.org/officeDocument/2006/relationships/slideLayout" Target="../slideLayouts/slideLayout62.xml"/><Relationship Id="rId13" Type="http://schemas.openxmlformats.org/officeDocument/2006/relationships/slideLayout" Target="../slideLayouts/slideLayout63.xml"/><Relationship Id="rId14" Type="http://schemas.openxmlformats.org/officeDocument/2006/relationships/theme" Target="../theme/theme5.xml"/><Relationship Id="rId15" Type="http://schemas.openxmlformats.org/officeDocument/2006/relationships/image" Target="../media/image1.jpeg"/><Relationship Id="rId16" Type="http://schemas.openxmlformats.org/officeDocument/2006/relationships/image" Target="../media/image2.jpeg"/><Relationship Id="rId17" Type="http://schemas.openxmlformats.org/officeDocument/2006/relationships/image" Target="../media/image3.jpeg"/><Relationship Id="rId1" Type="http://schemas.openxmlformats.org/officeDocument/2006/relationships/slideLayout" Target="../slideLayouts/slideLayout51.xml"/><Relationship Id="rId2" Type="http://schemas.openxmlformats.org/officeDocument/2006/relationships/slideLayout" Target="../slideLayouts/slideLayout52.xml"/><Relationship Id="rId3" Type="http://schemas.openxmlformats.org/officeDocument/2006/relationships/slideLayout" Target="../slideLayouts/slideLayout53.xml"/><Relationship Id="rId4" Type="http://schemas.openxmlformats.org/officeDocument/2006/relationships/slideLayout" Target="../slideLayouts/slideLayout54.xml"/><Relationship Id="rId5" Type="http://schemas.openxmlformats.org/officeDocument/2006/relationships/slideLayout" Target="../slideLayouts/slideLayout55.xml"/><Relationship Id="rId6" Type="http://schemas.openxmlformats.org/officeDocument/2006/relationships/slideLayout" Target="../slideLayouts/slideLayout56.xml"/><Relationship Id="rId7" Type="http://schemas.openxmlformats.org/officeDocument/2006/relationships/slideLayout" Target="../slideLayouts/slideLayout57.xml"/><Relationship Id="rId8" Type="http://schemas.openxmlformats.org/officeDocument/2006/relationships/slideLayout" Target="../slideLayouts/slideLayout58.xml"/><Relationship Id="rId9" Type="http://schemas.openxmlformats.org/officeDocument/2006/relationships/slideLayout" Target="../slideLayouts/slideLayout59.xml"/><Relationship Id="rId10" Type="http://schemas.openxmlformats.org/officeDocument/2006/relationships/slideLayout" Target="../slideLayouts/slideLayout60.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74.xml"/><Relationship Id="rId12" Type="http://schemas.openxmlformats.org/officeDocument/2006/relationships/slideLayout" Target="../slideLayouts/slideLayout75.xml"/><Relationship Id="rId13" Type="http://schemas.openxmlformats.org/officeDocument/2006/relationships/slideLayout" Target="../slideLayouts/slideLayout76.xml"/><Relationship Id="rId14" Type="http://schemas.openxmlformats.org/officeDocument/2006/relationships/theme" Target="../theme/theme6.xml"/><Relationship Id="rId15" Type="http://schemas.openxmlformats.org/officeDocument/2006/relationships/image" Target="../media/image1.jpeg"/><Relationship Id="rId16" Type="http://schemas.openxmlformats.org/officeDocument/2006/relationships/image" Target="../media/image2.jpeg"/><Relationship Id="rId17" Type="http://schemas.openxmlformats.org/officeDocument/2006/relationships/image" Target="../media/image3.jpeg"/><Relationship Id="rId1" Type="http://schemas.openxmlformats.org/officeDocument/2006/relationships/slideLayout" Target="../slideLayouts/slideLayout64.xml"/><Relationship Id="rId2" Type="http://schemas.openxmlformats.org/officeDocument/2006/relationships/slideLayout" Target="../slideLayouts/slideLayout65.xml"/><Relationship Id="rId3" Type="http://schemas.openxmlformats.org/officeDocument/2006/relationships/slideLayout" Target="../slideLayouts/slideLayout66.xml"/><Relationship Id="rId4" Type="http://schemas.openxmlformats.org/officeDocument/2006/relationships/slideLayout" Target="../slideLayouts/slideLayout67.xml"/><Relationship Id="rId5" Type="http://schemas.openxmlformats.org/officeDocument/2006/relationships/slideLayout" Target="../slideLayouts/slideLayout68.xml"/><Relationship Id="rId6" Type="http://schemas.openxmlformats.org/officeDocument/2006/relationships/slideLayout" Target="../slideLayouts/slideLayout69.xml"/><Relationship Id="rId7" Type="http://schemas.openxmlformats.org/officeDocument/2006/relationships/slideLayout" Target="../slideLayouts/slideLayout70.xml"/><Relationship Id="rId8" Type="http://schemas.openxmlformats.org/officeDocument/2006/relationships/slideLayout" Target="../slideLayouts/slideLayout71.xml"/><Relationship Id="rId9" Type="http://schemas.openxmlformats.org/officeDocument/2006/relationships/slideLayout" Target="../slideLayouts/slideLayout72.xml"/><Relationship Id="rId10" Type="http://schemas.openxmlformats.org/officeDocument/2006/relationships/slideLayout" Target="../slideLayouts/slideLayout73.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87.xml"/><Relationship Id="rId12" Type="http://schemas.openxmlformats.org/officeDocument/2006/relationships/slideLayout" Target="../slideLayouts/slideLayout88.xml"/><Relationship Id="rId13" Type="http://schemas.openxmlformats.org/officeDocument/2006/relationships/slideLayout" Target="../slideLayouts/slideLayout89.xml"/><Relationship Id="rId14" Type="http://schemas.openxmlformats.org/officeDocument/2006/relationships/theme" Target="../theme/theme7.xml"/><Relationship Id="rId15" Type="http://schemas.openxmlformats.org/officeDocument/2006/relationships/image" Target="../media/image1.jpeg"/><Relationship Id="rId16" Type="http://schemas.openxmlformats.org/officeDocument/2006/relationships/image" Target="../media/image2.jpeg"/><Relationship Id="rId17" Type="http://schemas.openxmlformats.org/officeDocument/2006/relationships/image" Target="../media/image3.jpeg"/><Relationship Id="rId1" Type="http://schemas.openxmlformats.org/officeDocument/2006/relationships/slideLayout" Target="../slideLayouts/slideLayout77.xml"/><Relationship Id="rId2" Type="http://schemas.openxmlformats.org/officeDocument/2006/relationships/slideLayout" Target="../slideLayouts/slideLayout78.xml"/><Relationship Id="rId3" Type="http://schemas.openxmlformats.org/officeDocument/2006/relationships/slideLayout" Target="../slideLayouts/slideLayout79.xml"/><Relationship Id="rId4" Type="http://schemas.openxmlformats.org/officeDocument/2006/relationships/slideLayout" Target="../slideLayouts/slideLayout80.xml"/><Relationship Id="rId5" Type="http://schemas.openxmlformats.org/officeDocument/2006/relationships/slideLayout" Target="../slideLayouts/slideLayout81.xml"/><Relationship Id="rId6" Type="http://schemas.openxmlformats.org/officeDocument/2006/relationships/slideLayout" Target="../slideLayouts/slideLayout82.xml"/><Relationship Id="rId7" Type="http://schemas.openxmlformats.org/officeDocument/2006/relationships/slideLayout" Target="../slideLayouts/slideLayout83.xml"/><Relationship Id="rId8" Type="http://schemas.openxmlformats.org/officeDocument/2006/relationships/slideLayout" Target="../slideLayouts/slideLayout84.xml"/><Relationship Id="rId9" Type="http://schemas.openxmlformats.org/officeDocument/2006/relationships/slideLayout" Target="../slideLayouts/slideLayout85.xml"/><Relationship Id="rId10" Type="http://schemas.openxmlformats.org/officeDocument/2006/relationships/slideLayout" Target="../slideLayouts/slideLayout86.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100.xml"/><Relationship Id="rId12" Type="http://schemas.openxmlformats.org/officeDocument/2006/relationships/slideLayout" Target="../slideLayouts/slideLayout101.xml"/><Relationship Id="rId13" Type="http://schemas.openxmlformats.org/officeDocument/2006/relationships/slideLayout" Target="../slideLayouts/slideLayout102.xml"/><Relationship Id="rId14" Type="http://schemas.openxmlformats.org/officeDocument/2006/relationships/theme" Target="../theme/theme8.xml"/><Relationship Id="rId15" Type="http://schemas.openxmlformats.org/officeDocument/2006/relationships/image" Target="../media/image1.jpeg"/><Relationship Id="rId16" Type="http://schemas.openxmlformats.org/officeDocument/2006/relationships/image" Target="../media/image2.jpeg"/><Relationship Id="rId17" Type="http://schemas.openxmlformats.org/officeDocument/2006/relationships/image" Target="../media/image3.jpeg"/><Relationship Id="rId1" Type="http://schemas.openxmlformats.org/officeDocument/2006/relationships/slideLayout" Target="../slideLayouts/slideLayout90.xml"/><Relationship Id="rId2" Type="http://schemas.openxmlformats.org/officeDocument/2006/relationships/slideLayout" Target="../slideLayouts/slideLayout91.xml"/><Relationship Id="rId3" Type="http://schemas.openxmlformats.org/officeDocument/2006/relationships/slideLayout" Target="../slideLayouts/slideLayout92.xml"/><Relationship Id="rId4" Type="http://schemas.openxmlformats.org/officeDocument/2006/relationships/slideLayout" Target="../slideLayouts/slideLayout93.xml"/><Relationship Id="rId5" Type="http://schemas.openxmlformats.org/officeDocument/2006/relationships/slideLayout" Target="../slideLayouts/slideLayout94.xml"/><Relationship Id="rId6" Type="http://schemas.openxmlformats.org/officeDocument/2006/relationships/slideLayout" Target="../slideLayouts/slideLayout95.xml"/><Relationship Id="rId7" Type="http://schemas.openxmlformats.org/officeDocument/2006/relationships/slideLayout" Target="../slideLayouts/slideLayout96.xml"/><Relationship Id="rId8" Type="http://schemas.openxmlformats.org/officeDocument/2006/relationships/slideLayout" Target="../slideLayouts/slideLayout97.xml"/><Relationship Id="rId9" Type="http://schemas.openxmlformats.org/officeDocument/2006/relationships/slideLayout" Target="../slideLayouts/slideLayout98.xml"/><Relationship Id="rId10" Type="http://schemas.openxmlformats.org/officeDocument/2006/relationships/slideLayout" Target="../slideLayouts/slideLayout99.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113.xml"/><Relationship Id="rId12" Type="http://schemas.openxmlformats.org/officeDocument/2006/relationships/slideLayout" Target="../slideLayouts/slideLayout114.xml"/><Relationship Id="rId13" Type="http://schemas.openxmlformats.org/officeDocument/2006/relationships/slideLayout" Target="../slideLayouts/slideLayout115.xml"/><Relationship Id="rId14" Type="http://schemas.openxmlformats.org/officeDocument/2006/relationships/theme" Target="../theme/theme9.xml"/><Relationship Id="rId15" Type="http://schemas.openxmlformats.org/officeDocument/2006/relationships/image" Target="../media/image1.jpeg"/><Relationship Id="rId16" Type="http://schemas.openxmlformats.org/officeDocument/2006/relationships/image" Target="../media/image2.jpeg"/><Relationship Id="rId17" Type="http://schemas.openxmlformats.org/officeDocument/2006/relationships/image" Target="../media/image3.jpeg"/><Relationship Id="rId1" Type="http://schemas.openxmlformats.org/officeDocument/2006/relationships/slideLayout" Target="../slideLayouts/slideLayout103.xml"/><Relationship Id="rId2" Type="http://schemas.openxmlformats.org/officeDocument/2006/relationships/slideLayout" Target="../slideLayouts/slideLayout104.xml"/><Relationship Id="rId3" Type="http://schemas.openxmlformats.org/officeDocument/2006/relationships/slideLayout" Target="../slideLayouts/slideLayout105.xml"/><Relationship Id="rId4" Type="http://schemas.openxmlformats.org/officeDocument/2006/relationships/slideLayout" Target="../slideLayouts/slideLayout106.xml"/><Relationship Id="rId5" Type="http://schemas.openxmlformats.org/officeDocument/2006/relationships/slideLayout" Target="../slideLayouts/slideLayout107.xml"/><Relationship Id="rId6" Type="http://schemas.openxmlformats.org/officeDocument/2006/relationships/slideLayout" Target="../slideLayouts/slideLayout108.xml"/><Relationship Id="rId7" Type="http://schemas.openxmlformats.org/officeDocument/2006/relationships/slideLayout" Target="../slideLayouts/slideLayout109.xml"/><Relationship Id="rId8" Type="http://schemas.openxmlformats.org/officeDocument/2006/relationships/slideLayout" Target="../slideLayouts/slideLayout110.xml"/><Relationship Id="rId9" Type="http://schemas.openxmlformats.org/officeDocument/2006/relationships/slideLayout" Target="../slideLayouts/slideLayout111.xml"/><Relationship Id="rId10" Type="http://schemas.openxmlformats.org/officeDocument/2006/relationships/slideLayout" Target="../slideLayouts/slideLayout1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b="0" i="0">
                <a:solidFill>
                  <a:schemeClr val="tx1">
                    <a:tint val="75000"/>
                  </a:schemeClr>
                </a:solidFill>
                <a:latin typeface="Arial" charset="0"/>
              </a:defRPr>
            </a:lvl1pPr>
          </a:lstStyle>
          <a:p>
            <a:pPr>
              <a:defRPr/>
            </a:pPr>
            <a:fld id="{54699F99-84B8-0F4A-897A-48F75EF25DFA}" type="datetime1">
              <a:rPr lang="en-US"/>
              <a:pPr>
                <a:defRPr/>
              </a:pPr>
              <a:t>2/21/18</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b="0" i="0">
                <a:solidFill>
                  <a:schemeClr val="tx1">
                    <a:tint val="75000"/>
                  </a:schemeClr>
                </a:solidFill>
                <a:latin typeface="Arial" charset="0"/>
              </a:defRPr>
            </a:lvl1pPr>
          </a:lstStyle>
          <a:p>
            <a:pPr>
              <a:defRPr/>
            </a:pP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b="0" i="0">
                <a:solidFill>
                  <a:schemeClr val="tx1">
                    <a:tint val="75000"/>
                  </a:schemeClr>
                </a:solidFill>
                <a:latin typeface="Arial" charset="0"/>
              </a:defRPr>
            </a:lvl1pPr>
          </a:lstStyle>
          <a:p>
            <a:pPr>
              <a:defRPr/>
            </a:pPr>
            <a:fld id="{640C5C44-D10B-1A49-8A45-9B0602482438}"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957" r:id="rId1"/>
    <p:sldLayoutId id="2147483958" r:id="rId2"/>
    <p:sldLayoutId id="2147483959" r:id="rId3"/>
    <p:sldLayoutId id="2147483960" r:id="rId4"/>
    <p:sldLayoutId id="2147483961" r:id="rId5"/>
    <p:sldLayoutId id="2147483962" r:id="rId6"/>
    <p:sldLayoutId id="2147483963" r:id="rId7"/>
    <p:sldLayoutId id="2147483964" r:id="rId8"/>
    <p:sldLayoutId id="2147483965" r:id="rId9"/>
    <p:sldLayoutId id="2147483966" r:id="rId10"/>
    <p:sldLayoutId id="2147483967" r:id="rId11"/>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Arial" charset="0"/>
          <a:ea typeface="+mj-ea"/>
          <a:cs typeface="+mj-cs"/>
        </a:defRPr>
      </a:lvl1pPr>
      <a:lvl2pPr algn="l" rtl="0" eaLnBrk="0" fontAlgn="base" hangingPunct="0">
        <a:lnSpc>
          <a:spcPct val="90000"/>
        </a:lnSpc>
        <a:spcBef>
          <a:spcPct val="0"/>
        </a:spcBef>
        <a:spcAft>
          <a:spcPct val="0"/>
        </a:spcAft>
        <a:defRPr sz="4400">
          <a:solidFill>
            <a:schemeClr val="tx1"/>
          </a:solidFill>
          <a:latin typeface="Arial" charset="0"/>
        </a:defRPr>
      </a:lvl2pPr>
      <a:lvl3pPr algn="l" rtl="0" eaLnBrk="0" fontAlgn="base" hangingPunct="0">
        <a:lnSpc>
          <a:spcPct val="90000"/>
        </a:lnSpc>
        <a:spcBef>
          <a:spcPct val="0"/>
        </a:spcBef>
        <a:spcAft>
          <a:spcPct val="0"/>
        </a:spcAft>
        <a:defRPr sz="4400">
          <a:solidFill>
            <a:schemeClr val="tx1"/>
          </a:solidFill>
          <a:latin typeface="Arial" charset="0"/>
        </a:defRPr>
      </a:lvl3pPr>
      <a:lvl4pPr algn="l" rtl="0" eaLnBrk="0" fontAlgn="base" hangingPunct="0">
        <a:lnSpc>
          <a:spcPct val="90000"/>
        </a:lnSpc>
        <a:spcBef>
          <a:spcPct val="0"/>
        </a:spcBef>
        <a:spcAft>
          <a:spcPct val="0"/>
        </a:spcAft>
        <a:defRPr sz="4400">
          <a:solidFill>
            <a:schemeClr val="tx1"/>
          </a:solidFill>
          <a:latin typeface="Arial" charset="0"/>
        </a:defRPr>
      </a:lvl4pPr>
      <a:lvl5pPr algn="l" rtl="0" eaLnBrk="0" fontAlgn="base" hangingPunct="0">
        <a:lnSpc>
          <a:spcPct val="90000"/>
        </a:lnSpc>
        <a:spcBef>
          <a:spcPct val="0"/>
        </a:spcBef>
        <a:spcAft>
          <a:spcPct val="0"/>
        </a:spcAft>
        <a:defRPr sz="4400">
          <a:solidFill>
            <a:schemeClr val="tx1"/>
          </a:solidFill>
          <a:latin typeface="Arial" charset="0"/>
        </a:defRPr>
      </a:lvl5pPr>
      <a:lvl6pPr marL="457200" algn="l" rtl="0" fontAlgn="base">
        <a:lnSpc>
          <a:spcPct val="90000"/>
        </a:lnSpc>
        <a:spcBef>
          <a:spcPct val="0"/>
        </a:spcBef>
        <a:spcAft>
          <a:spcPct val="0"/>
        </a:spcAft>
        <a:defRPr sz="4400">
          <a:solidFill>
            <a:schemeClr val="tx1"/>
          </a:solidFill>
          <a:latin typeface="Arial" charset="0"/>
        </a:defRPr>
      </a:lvl6pPr>
      <a:lvl7pPr marL="914400" algn="l" rtl="0" fontAlgn="base">
        <a:lnSpc>
          <a:spcPct val="90000"/>
        </a:lnSpc>
        <a:spcBef>
          <a:spcPct val="0"/>
        </a:spcBef>
        <a:spcAft>
          <a:spcPct val="0"/>
        </a:spcAft>
        <a:defRPr sz="4400">
          <a:solidFill>
            <a:schemeClr val="tx1"/>
          </a:solidFill>
          <a:latin typeface="Arial" charset="0"/>
        </a:defRPr>
      </a:lvl7pPr>
      <a:lvl8pPr marL="1371600" algn="l" rtl="0" fontAlgn="base">
        <a:lnSpc>
          <a:spcPct val="90000"/>
        </a:lnSpc>
        <a:spcBef>
          <a:spcPct val="0"/>
        </a:spcBef>
        <a:spcAft>
          <a:spcPct val="0"/>
        </a:spcAft>
        <a:defRPr sz="4400">
          <a:solidFill>
            <a:schemeClr val="tx1"/>
          </a:solidFill>
          <a:latin typeface="Arial" charset="0"/>
        </a:defRPr>
      </a:lvl8pPr>
      <a:lvl9pPr marL="1828800" algn="l" rtl="0" fontAlgn="base">
        <a:lnSpc>
          <a:spcPct val="90000"/>
        </a:lnSpc>
        <a:spcBef>
          <a:spcPct val="0"/>
        </a:spcBef>
        <a:spcAft>
          <a:spcPct val="0"/>
        </a:spcAft>
        <a:defRPr sz="4400">
          <a:solidFill>
            <a:schemeClr val="tx1"/>
          </a:solidFill>
          <a:latin typeface="Arial"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Arial" charset="0"/>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Arial" charset="0"/>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Arial" charset="0"/>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Arial" charset="0"/>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8002" name="Picture 5" descr="P:\Mgmt Svcs\Creative Design and Mktng\New Stationary Changes\Powerpointbottom.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8600" y="6519863"/>
            <a:ext cx="8229600"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03" name="Picture 6" descr="P:\Mgmt Svcs\Creative Design and Mktng\New Stationary Changes\TopBarsAlone.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8600" y="280988"/>
            <a:ext cx="6396038" cy="114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04" name="Picture 10" descr="P:\Mgmt Svcs\Creative Design and Mktng\New Stationary Changes\Logo_Stacked_2color447.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975475" y="228600"/>
            <a:ext cx="2054225"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05" name="Rectangle 2"/>
          <p:cNvSpPr>
            <a:spLocks noGrp="1" noChangeArrowheads="1"/>
          </p:cNvSpPr>
          <p:nvPr>
            <p:ph type="title"/>
          </p:nvPr>
        </p:nvSpPr>
        <p:spPr bwMode="auto">
          <a:xfrm>
            <a:off x="228600" y="228600"/>
            <a:ext cx="6705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28006"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4"/>
          <p:cNvSpPr>
            <a:spLocks noGrp="1" noChangeArrowheads="1"/>
          </p:cNvSpPr>
          <p:nvPr>
            <p:ph type="dt" sz="half" idx="2"/>
          </p:nvPr>
        </p:nvSpPr>
        <p:spPr bwMode="auto">
          <a:xfrm>
            <a:off x="457200" y="64770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rgbClr val="000000"/>
                </a:solidFill>
                <a:latin typeface="Verdana" pitchFamily="34" charset="0"/>
              </a:defRPr>
            </a:lvl1pPr>
          </a:lstStyle>
          <a:p>
            <a:pPr>
              <a:defRPr/>
            </a:pPr>
            <a:fld id="{B07D9ACE-7D73-B241-BA64-4B8C0C98CA5E}" type="datetime1">
              <a:rPr lang="en-US"/>
              <a:pPr>
                <a:defRPr/>
              </a:pPr>
              <a:t>2/21/18</a:t>
            </a:fld>
            <a:endParaRPr lang="en-US" dirty="0"/>
          </a:p>
        </p:txBody>
      </p:sp>
      <p:sp>
        <p:nvSpPr>
          <p:cNvPr id="3" name="Rectangle 5"/>
          <p:cNvSpPr>
            <a:spLocks noGrp="1" noChangeArrowheads="1"/>
          </p:cNvSpPr>
          <p:nvPr>
            <p:ph type="ftr" sz="quarter" idx="3"/>
          </p:nvPr>
        </p:nvSpPr>
        <p:spPr bwMode="auto">
          <a:xfrm>
            <a:off x="3124200" y="64770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solidFill>
                  <a:srgbClr val="000000"/>
                </a:solidFill>
                <a:latin typeface="Verdana" pitchFamily="34" charset="0"/>
              </a:defRPr>
            </a:lvl1pPr>
          </a:lstStyle>
          <a:p>
            <a:pPr>
              <a:defRPr/>
            </a:pPr>
            <a:endParaRPr lang="en-US"/>
          </a:p>
        </p:txBody>
      </p:sp>
      <p:sp>
        <p:nvSpPr>
          <p:cNvPr id="4" name="Rectangle 6"/>
          <p:cNvSpPr>
            <a:spLocks noGrp="1" noChangeArrowheads="1"/>
          </p:cNvSpPr>
          <p:nvPr>
            <p:ph type="sldNum" sz="quarter" idx="4"/>
          </p:nvPr>
        </p:nvSpPr>
        <p:spPr bwMode="auto">
          <a:xfrm>
            <a:off x="8458200" y="6477000"/>
            <a:ext cx="381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rgbClr val="000000"/>
                </a:solidFill>
                <a:latin typeface="Verdana" panose="020B0604030504040204" pitchFamily="34" charset="0"/>
              </a:defRPr>
            </a:lvl1pPr>
          </a:lstStyle>
          <a:p>
            <a:pPr>
              <a:defRPr/>
            </a:pPr>
            <a:fld id="{32458358-ADD7-D247-BA54-351D56C37FA9}"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4056" r:id="rId1"/>
    <p:sldLayoutId id="2147484057" r:id="rId2"/>
    <p:sldLayoutId id="2147484058" r:id="rId3"/>
    <p:sldLayoutId id="2147484059" r:id="rId4"/>
    <p:sldLayoutId id="2147484060" r:id="rId5"/>
    <p:sldLayoutId id="2147484061" r:id="rId6"/>
    <p:sldLayoutId id="2147484062" r:id="rId7"/>
    <p:sldLayoutId id="2147484063" r:id="rId8"/>
    <p:sldLayoutId id="2147484064" r:id="rId9"/>
    <p:sldLayoutId id="2147484065" r:id="rId10"/>
    <p:sldLayoutId id="2147484066" r:id="rId11"/>
  </p:sldLayoutIdLst>
  <p:transition advTm="10000"/>
  <p:hf hdr="0" ftr="0" dt="0"/>
  <p:txStyles>
    <p:titleStyle>
      <a:lvl1pPr algn="ctr"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200">
          <a:solidFill>
            <a:schemeClr val="bg1"/>
          </a:solidFill>
          <a:latin typeface="Verdana" pitchFamily="34" charset="0"/>
        </a:defRPr>
      </a:lvl2pPr>
      <a:lvl3pPr algn="ctr" rtl="0" eaLnBrk="0" fontAlgn="base" hangingPunct="0">
        <a:spcBef>
          <a:spcPct val="0"/>
        </a:spcBef>
        <a:spcAft>
          <a:spcPct val="0"/>
        </a:spcAft>
        <a:defRPr sz="3200">
          <a:solidFill>
            <a:schemeClr val="bg1"/>
          </a:solidFill>
          <a:latin typeface="Verdana" pitchFamily="34" charset="0"/>
        </a:defRPr>
      </a:lvl3pPr>
      <a:lvl4pPr algn="ctr" rtl="0" eaLnBrk="0" fontAlgn="base" hangingPunct="0">
        <a:spcBef>
          <a:spcPct val="0"/>
        </a:spcBef>
        <a:spcAft>
          <a:spcPct val="0"/>
        </a:spcAft>
        <a:defRPr sz="3200">
          <a:solidFill>
            <a:schemeClr val="bg1"/>
          </a:solidFill>
          <a:latin typeface="Verdana" pitchFamily="34" charset="0"/>
        </a:defRPr>
      </a:lvl4pPr>
      <a:lvl5pPr algn="ctr" rtl="0" eaLnBrk="0" fontAlgn="base" hangingPunct="0">
        <a:spcBef>
          <a:spcPct val="0"/>
        </a:spcBef>
        <a:spcAft>
          <a:spcPct val="0"/>
        </a:spcAft>
        <a:defRPr sz="3200">
          <a:solidFill>
            <a:schemeClr val="bg1"/>
          </a:solidFill>
          <a:latin typeface="Verdana" pitchFamily="34" charset="0"/>
        </a:defRPr>
      </a:lvl5pPr>
      <a:lvl6pPr marL="457200" algn="ctr" rtl="0" eaLnBrk="1" fontAlgn="base" hangingPunct="1">
        <a:spcBef>
          <a:spcPct val="0"/>
        </a:spcBef>
        <a:spcAft>
          <a:spcPct val="0"/>
        </a:spcAft>
        <a:defRPr sz="4400">
          <a:solidFill>
            <a:schemeClr val="tx2"/>
          </a:solidFill>
          <a:latin typeface="Verdana" pitchFamily="34" charset="0"/>
        </a:defRPr>
      </a:lvl6pPr>
      <a:lvl7pPr marL="914400" algn="ctr" rtl="0" eaLnBrk="1" fontAlgn="base" hangingPunct="1">
        <a:spcBef>
          <a:spcPct val="0"/>
        </a:spcBef>
        <a:spcAft>
          <a:spcPct val="0"/>
        </a:spcAft>
        <a:defRPr sz="4400">
          <a:solidFill>
            <a:schemeClr val="tx2"/>
          </a:solidFill>
          <a:latin typeface="Verdana" pitchFamily="34" charset="0"/>
        </a:defRPr>
      </a:lvl7pPr>
      <a:lvl8pPr marL="1371600" algn="ctr" rtl="0" eaLnBrk="1" fontAlgn="base" hangingPunct="1">
        <a:spcBef>
          <a:spcPct val="0"/>
        </a:spcBef>
        <a:spcAft>
          <a:spcPct val="0"/>
        </a:spcAft>
        <a:defRPr sz="4400">
          <a:solidFill>
            <a:schemeClr val="tx2"/>
          </a:solidFill>
          <a:latin typeface="Verdana" pitchFamily="34" charset="0"/>
        </a:defRPr>
      </a:lvl8pPr>
      <a:lvl9pPr marL="1828800" algn="ctr" rtl="0" eaLnBrk="1" fontAlgn="base" hangingPunct="1">
        <a:spcBef>
          <a:spcPct val="0"/>
        </a:spcBef>
        <a:spcAft>
          <a:spcPct val="0"/>
        </a:spcAft>
        <a:defRPr sz="4400">
          <a:solidFill>
            <a:schemeClr val="tx2"/>
          </a:solidFill>
          <a:latin typeface="Verdana"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314" name="Picture 5" descr="P:\Mgmt Svcs\Creative Design and Mktng\New Stationary Changes\Powerpointbottom.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8600" y="6519863"/>
            <a:ext cx="8229600"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5" name="Picture 6" descr="P:\Mgmt Svcs\Creative Design and Mktng\New Stationary Changes\TopBarsAlone.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8600" y="280988"/>
            <a:ext cx="6396038" cy="114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Picture 10" descr="P:\Mgmt Svcs\Creative Design and Mktng\New Stationary Changes\Logo_Stacked_2color447.jp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975475" y="228600"/>
            <a:ext cx="2054225"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Rectangle 2"/>
          <p:cNvSpPr>
            <a:spLocks noGrp="1" noChangeArrowheads="1"/>
          </p:cNvSpPr>
          <p:nvPr>
            <p:ph type="title"/>
          </p:nvPr>
        </p:nvSpPr>
        <p:spPr bwMode="auto">
          <a:xfrm>
            <a:off x="228600" y="228600"/>
            <a:ext cx="6705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3318"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4"/>
          <p:cNvSpPr>
            <a:spLocks noGrp="1" noChangeArrowheads="1"/>
          </p:cNvSpPr>
          <p:nvPr>
            <p:ph type="dt" sz="half" idx="2"/>
          </p:nvPr>
        </p:nvSpPr>
        <p:spPr bwMode="auto">
          <a:xfrm>
            <a:off x="457200" y="64770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rgbClr val="000000"/>
                </a:solidFill>
                <a:latin typeface="Verdana" pitchFamily="34" charset="0"/>
              </a:defRPr>
            </a:lvl1pPr>
          </a:lstStyle>
          <a:p>
            <a:pPr>
              <a:defRPr/>
            </a:pPr>
            <a:fld id="{590E05CC-1935-D141-91D1-8F83CC948811}" type="datetime1">
              <a:rPr lang="en-US"/>
              <a:pPr>
                <a:defRPr/>
              </a:pPr>
              <a:t>2/21/18</a:t>
            </a:fld>
            <a:endParaRPr lang="en-US" dirty="0"/>
          </a:p>
        </p:txBody>
      </p:sp>
      <p:sp>
        <p:nvSpPr>
          <p:cNvPr id="3" name="Rectangle 5"/>
          <p:cNvSpPr>
            <a:spLocks noGrp="1" noChangeArrowheads="1"/>
          </p:cNvSpPr>
          <p:nvPr>
            <p:ph type="ftr" sz="quarter" idx="3"/>
          </p:nvPr>
        </p:nvSpPr>
        <p:spPr bwMode="auto">
          <a:xfrm>
            <a:off x="3124200" y="64770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solidFill>
                  <a:srgbClr val="000000"/>
                </a:solidFill>
                <a:latin typeface="Verdana" pitchFamily="34" charset="0"/>
              </a:defRPr>
            </a:lvl1pPr>
          </a:lstStyle>
          <a:p>
            <a:pPr>
              <a:defRPr/>
            </a:pPr>
            <a:endParaRPr lang="en-US"/>
          </a:p>
        </p:txBody>
      </p:sp>
      <p:sp>
        <p:nvSpPr>
          <p:cNvPr id="4" name="Rectangle 6"/>
          <p:cNvSpPr>
            <a:spLocks noGrp="1" noChangeArrowheads="1"/>
          </p:cNvSpPr>
          <p:nvPr>
            <p:ph type="sldNum" sz="quarter" idx="4"/>
          </p:nvPr>
        </p:nvSpPr>
        <p:spPr bwMode="auto">
          <a:xfrm>
            <a:off x="8458200" y="6477000"/>
            <a:ext cx="381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rgbClr val="000000"/>
                </a:solidFill>
                <a:latin typeface="Verdana" panose="020B0604030504040204" pitchFamily="34" charset="0"/>
              </a:defRPr>
            </a:lvl1pPr>
          </a:lstStyle>
          <a:p>
            <a:pPr>
              <a:defRPr/>
            </a:pPr>
            <a:fld id="{42585EE8-AB49-B24A-82E5-F034050D85F7}"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 id="2147484067" r:id="rId12"/>
    <p:sldLayoutId id="2147484068" r:id="rId13"/>
  </p:sldLayoutIdLst>
  <p:transition advTm="10000"/>
  <p:hf hdr="0" ftr="0" dt="0"/>
  <p:txStyles>
    <p:titleStyle>
      <a:lvl1pPr algn="ctr"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200">
          <a:solidFill>
            <a:schemeClr val="bg1"/>
          </a:solidFill>
          <a:latin typeface="Verdana" pitchFamily="34" charset="0"/>
        </a:defRPr>
      </a:lvl2pPr>
      <a:lvl3pPr algn="ctr" rtl="0" eaLnBrk="0" fontAlgn="base" hangingPunct="0">
        <a:spcBef>
          <a:spcPct val="0"/>
        </a:spcBef>
        <a:spcAft>
          <a:spcPct val="0"/>
        </a:spcAft>
        <a:defRPr sz="3200">
          <a:solidFill>
            <a:schemeClr val="bg1"/>
          </a:solidFill>
          <a:latin typeface="Verdana" pitchFamily="34" charset="0"/>
        </a:defRPr>
      </a:lvl3pPr>
      <a:lvl4pPr algn="ctr" rtl="0" eaLnBrk="0" fontAlgn="base" hangingPunct="0">
        <a:spcBef>
          <a:spcPct val="0"/>
        </a:spcBef>
        <a:spcAft>
          <a:spcPct val="0"/>
        </a:spcAft>
        <a:defRPr sz="3200">
          <a:solidFill>
            <a:schemeClr val="bg1"/>
          </a:solidFill>
          <a:latin typeface="Verdana" pitchFamily="34" charset="0"/>
        </a:defRPr>
      </a:lvl4pPr>
      <a:lvl5pPr algn="ctr" rtl="0" eaLnBrk="0" fontAlgn="base" hangingPunct="0">
        <a:spcBef>
          <a:spcPct val="0"/>
        </a:spcBef>
        <a:spcAft>
          <a:spcPct val="0"/>
        </a:spcAft>
        <a:defRPr sz="3200">
          <a:solidFill>
            <a:schemeClr val="bg1"/>
          </a:solidFill>
          <a:latin typeface="Verdana" pitchFamily="34" charset="0"/>
        </a:defRPr>
      </a:lvl5pPr>
      <a:lvl6pPr marL="457200" algn="ctr" rtl="0" eaLnBrk="1" fontAlgn="base" hangingPunct="1">
        <a:spcBef>
          <a:spcPct val="0"/>
        </a:spcBef>
        <a:spcAft>
          <a:spcPct val="0"/>
        </a:spcAft>
        <a:defRPr sz="4400">
          <a:solidFill>
            <a:schemeClr val="tx2"/>
          </a:solidFill>
          <a:latin typeface="Verdana" pitchFamily="34" charset="0"/>
        </a:defRPr>
      </a:lvl6pPr>
      <a:lvl7pPr marL="914400" algn="ctr" rtl="0" eaLnBrk="1" fontAlgn="base" hangingPunct="1">
        <a:spcBef>
          <a:spcPct val="0"/>
        </a:spcBef>
        <a:spcAft>
          <a:spcPct val="0"/>
        </a:spcAft>
        <a:defRPr sz="4400">
          <a:solidFill>
            <a:schemeClr val="tx2"/>
          </a:solidFill>
          <a:latin typeface="Verdana" pitchFamily="34" charset="0"/>
        </a:defRPr>
      </a:lvl7pPr>
      <a:lvl8pPr marL="1371600" algn="ctr" rtl="0" eaLnBrk="1" fontAlgn="base" hangingPunct="1">
        <a:spcBef>
          <a:spcPct val="0"/>
        </a:spcBef>
        <a:spcAft>
          <a:spcPct val="0"/>
        </a:spcAft>
        <a:defRPr sz="4400">
          <a:solidFill>
            <a:schemeClr val="tx2"/>
          </a:solidFill>
          <a:latin typeface="Verdana" pitchFamily="34" charset="0"/>
        </a:defRPr>
      </a:lvl8pPr>
      <a:lvl9pPr marL="1828800" algn="ctr" rtl="0" eaLnBrk="1" fontAlgn="base" hangingPunct="1">
        <a:spcBef>
          <a:spcPct val="0"/>
        </a:spcBef>
        <a:spcAft>
          <a:spcPct val="0"/>
        </a:spcAft>
        <a:defRPr sz="4400">
          <a:solidFill>
            <a:schemeClr val="tx2"/>
          </a:solidFill>
          <a:latin typeface="Verdana"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650" name="Picture 5" descr="P:\Mgmt Svcs\Creative Design and Mktng\New Stationary Changes\Powerpointbottom.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8600" y="6519863"/>
            <a:ext cx="8229600"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1" name="Picture 6" descr="P:\Mgmt Svcs\Creative Design and Mktng\New Stationary Changes\TopBarsAlone.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8600" y="280988"/>
            <a:ext cx="6396038" cy="114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2" name="Picture 10" descr="P:\Mgmt Svcs\Creative Design and Mktng\New Stationary Changes\Logo_Stacked_2color447.jp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975475" y="228600"/>
            <a:ext cx="2054225"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Rectangle 2"/>
          <p:cNvSpPr>
            <a:spLocks noGrp="1" noChangeArrowheads="1"/>
          </p:cNvSpPr>
          <p:nvPr>
            <p:ph type="title"/>
          </p:nvPr>
        </p:nvSpPr>
        <p:spPr bwMode="auto">
          <a:xfrm>
            <a:off x="228600" y="228600"/>
            <a:ext cx="6705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7654"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4"/>
          <p:cNvSpPr>
            <a:spLocks noGrp="1" noChangeArrowheads="1"/>
          </p:cNvSpPr>
          <p:nvPr>
            <p:ph type="dt" sz="half" idx="2"/>
          </p:nvPr>
        </p:nvSpPr>
        <p:spPr bwMode="auto">
          <a:xfrm>
            <a:off x="457200" y="64770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rgbClr val="000000"/>
                </a:solidFill>
                <a:latin typeface="Verdana" pitchFamily="34" charset="0"/>
              </a:defRPr>
            </a:lvl1pPr>
          </a:lstStyle>
          <a:p>
            <a:pPr>
              <a:defRPr/>
            </a:pPr>
            <a:fld id="{111CB4D6-1174-1A4E-9C71-2333A476E361}" type="datetime1">
              <a:rPr lang="en-US"/>
              <a:pPr>
                <a:defRPr/>
              </a:pPr>
              <a:t>2/21/18</a:t>
            </a:fld>
            <a:endParaRPr lang="en-US" dirty="0"/>
          </a:p>
        </p:txBody>
      </p:sp>
      <p:sp>
        <p:nvSpPr>
          <p:cNvPr id="3" name="Rectangle 5"/>
          <p:cNvSpPr>
            <a:spLocks noGrp="1" noChangeArrowheads="1"/>
          </p:cNvSpPr>
          <p:nvPr>
            <p:ph type="ftr" sz="quarter" idx="3"/>
          </p:nvPr>
        </p:nvSpPr>
        <p:spPr bwMode="auto">
          <a:xfrm>
            <a:off x="3124200" y="64770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solidFill>
                  <a:srgbClr val="000000"/>
                </a:solidFill>
                <a:latin typeface="Verdana" pitchFamily="34" charset="0"/>
              </a:defRPr>
            </a:lvl1pPr>
          </a:lstStyle>
          <a:p>
            <a:pPr>
              <a:defRPr/>
            </a:pPr>
            <a:endParaRPr lang="en-US"/>
          </a:p>
        </p:txBody>
      </p:sp>
      <p:sp>
        <p:nvSpPr>
          <p:cNvPr id="4" name="Rectangle 6"/>
          <p:cNvSpPr>
            <a:spLocks noGrp="1" noChangeArrowheads="1"/>
          </p:cNvSpPr>
          <p:nvPr>
            <p:ph type="sldNum" sz="quarter" idx="4"/>
          </p:nvPr>
        </p:nvSpPr>
        <p:spPr bwMode="auto">
          <a:xfrm>
            <a:off x="8458200" y="6477000"/>
            <a:ext cx="381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rgbClr val="000000"/>
                </a:solidFill>
                <a:latin typeface="Verdana" panose="020B0604030504040204" pitchFamily="34" charset="0"/>
              </a:defRPr>
            </a:lvl1pPr>
          </a:lstStyle>
          <a:p>
            <a:pPr>
              <a:defRPr/>
            </a:pPr>
            <a:fld id="{8B362091-702C-AE46-BE6A-73D42BCFB63B}"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 id="2147484069" r:id="rId12"/>
    <p:sldLayoutId id="2147484070" r:id="rId13"/>
  </p:sldLayoutIdLst>
  <p:transition advTm="10000"/>
  <p:hf hdr="0" ftr="0" dt="0"/>
  <p:txStyles>
    <p:titleStyle>
      <a:lvl1pPr algn="ctr"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200">
          <a:solidFill>
            <a:schemeClr val="bg1"/>
          </a:solidFill>
          <a:latin typeface="Verdana" pitchFamily="34" charset="0"/>
        </a:defRPr>
      </a:lvl2pPr>
      <a:lvl3pPr algn="ctr" rtl="0" eaLnBrk="0" fontAlgn="base" hangingPunct="0">
        <a:spcBef>
          <a:spcPct val="0"/>
        </a:spcBef>
        <a:spcAft>
          <a:spcPct val="0"/>
        </a:spcAft>
        <a:defRPr sz="3200">
          <a:solidFill>
            <a:schemeClr val="bg1"/>
          </a:solidFill>
          <a:latin typeface="Verdana" pitchFamily="34" charset="0"/>
        </a:defRPr>
      </a:lvl3pPr>
      <a:lvl4pPr algn="ctr" rtl="0" eaLnBrk="0" fontAlgn="base" hangingPunct="0">
        <a:spcBef>
          <a:spcPct val="0"/>
        </a:spcBef>
        <a:spcAft>
          <a:spcPct val="0"/>
        </a:spcAft>
        <a:defRPr sz="3200">
          <a:solidFill>
            <a:schemeClr val="bg1"/>
          </a:solidFill>
          <a:latin typeface="Verdana" pitchFamily="34" charset="0"/>
        </a:defRPr>
      </a:lvl4pPr>
      <a:lvl5pPr algn="ctr" rtl="0" eaLnBrk="0" fontAlgn="base" hangingPunct="0">
        <a:spcBef>
          <a:spcPct val="0"/>
        </a:spcBef>
        <a:spcAft>
          <a:spcPct val="0"/>
        </a:spcAft>
        <a:defRPr sz="3200">
          <a:solidFill>
            <a:schemeClr val="bg1"/>
          </a:solidFill>
          <a:latin typeface="Verdana" pitchFamily="34" charset="0"/>
        </a:defRPr>
      </a:lvl5pPr>
      <a:lvl6pPr marL="457200" algn="ctr" rtl="0" eaLnBrk="1" fontAlgn="base" hangingPunct="1">
        <a:spcBef>
          <a:spcPct val="0"/>
        </a:spcBef>
        <a:spcAft>
          <a:spcPct val="0"/>
        </a:spcAft>
        <a:defRPr sz="4400">
          <a:solidFill>
            <a:schemeClr val="tx2"/>
          </a:solidFill>
          <a:latin typeface="Verdana" pitchFamily="34" charset="0"/>
        </a:defRPr>
      </a:lvl6pPr>
      <a:lvl7pPr marL="914400" algn="ctr" rtl="0" eaLnBrk="1" fontAlgn="base" hangingPunct="1">
        <a:spcBef>
          <a:spcPct val="0"/>
        </a:spcBef>
        <a:spcAft>
          <a:spcPct val="0"/>
        </a:spcAft>
        <a:defRPr sz="4400">
          <a:solidFill>
            <a:schemeClr val="tx2"/>
          </a:solidFill>
          <a:latin typeface="Verdana" pitchFamily="34" charset="0"/>
        </a:defRPr>
      </a:lvl7pPr>
      <a:lvl8pPr marL="1371600" algn="ctr" rtl="0" eaLnBrk="1" fontAlgn="base" hangingPunct="1">
        <a:spcBef>
          <a:spcPct val="0"/>
        </a:spcBef>
        <a:spcAft>
          <a:spcPct val="0"/>
        </a:spcAft>
        <a:defRPr sz="4400">
          <a:solidFill>
            <a:schemeClr val="tx2"/>
          </a:solidFill>
          <a:latin typeface="Verdana" pitchFamily="34" charset="0"/>
        </a:defRPr>
      </a:lvl8pPr>
      <a:lvl9pPr marL="1828800" algn="ctr" rtl="0" eaLnBrk="1" fontAlgn="base" hangingPunct="1">
        <a:spcBef>
          <a:spcPct val="0"/>
        </a:spcBef>
        <a:spcAft>
          <a:spcPct val="0"/>
        </a:spcAft>
        <a:defRPr sz="4400">
          <a:solidFill>
            <a:schemeClr val="tx2"/>
          </a:solidFill>
          <a:latin typeface="Verdana"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986" name="Picture 5" descr="P:\Mgmt Svcs\Creative Design and Mktng\New Stationary Changes\Powerpointbottom.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8600" y="6519863"/>
            <a:ext cx="8229600"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7" name="Picture 6" descr="P:\Mgmt Svcs\Creative Design and Mktng\New Stationary Changes\TopBarsAlone.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8600" y="280988"/>
            <a:ext cx="6396038" cy="114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8" name="Picture 10" descr="P:\Mgmt Svcs\Creative Design and Mktng\New Stationary Changes\Logo_Stacked_2color447.jp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975475" y="228600"/>
            <a:ext cx="2054225"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9" name="Rectangle 2"/>
          <p:cNvSpPr>
            <a:spLocks noGrp="1" noChangeArrowheads="1"/>
          </p:cNvSpPr>
          <p:nvPr>
            <p:ph type="title"/>
          </p:nvPr>
        </p:nvSpPr>
        <p:spPr bwMode="auto">
          <a:xfrm>
            <a:off x="228600" y="228600"/>
            <a:ext cx="6705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1990"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4"/>
          <p:cNvSpPr>
            <a:spLocks noGrp="1" noChangeArrowheads="1"/>
          </p:cNvSpPr>
          <p:nvPr>
            <p:ph type="dt" sz="half" idx="2"/>
          </p:nvPr>
        </p:nvSpPr>
        <p:spPr bwMode="auto">
          <a:xfrm>
            <a:off x="457200" y="64770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rgbClr val="000000"/>
                </a:solidFill>
                <a:latin typeface="Verdana" pitchFamily="34" charset="0"/>
              </a:defRPr>
            </a:lvl1pPr>
          </a:lstStyle>
          <a:p>
            <a:pPr>
              <a:defRPr/>
            </a:pPr>
            <a:fld id="{EC13941F-E789-3046-B489-99D06CE1A572}" type="datetime1">
              <a:rPr lang="en-US"/>
              <a:pPr>
                <a:defRPr/>
              </a:pPr>
              <a:t>2/21/18</a:t>
            </a:fld>
            <a:endParaRPr lang="en-US" dirty="0"/>
          </a:p>
        </p:txBody>
      </p:sp>
      <p:sp>
        <p:nvSpPr>
          <p:cNvPr id="3" name="Rectangle 5"/>
          <p:cNvSpPr>
            <a:spLocks noGrp="1" noChangeArrowheads="1"/>
          </p:cNvSpPr>
          <p:nvPr>
            <p:ph type="ftr" sz="quarter" idx="3"/>
          </p:nvPr>
        </p:nvSpPr>
        <p:spPr bwMode="auto">
          <a:xfrm>
            <a:off x="3124200" y="64770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solidFill>
                  <a:srgbClr val="000000"/>
                </a:solidFill>
                <a:latin typeface="Verdana" pitchFamily="34" charset="0"/>
              </a:defRPr>
            </a:lvl1pPr>
          </a:lstStyle>
          <a:p>
            <a:pPr>
              <a:defRPr/>
            </a:pPr>
            <a:endParaRPr lang="en-US"/>
          </a:p>
        </p:txBody>
      </p:sp>
      <p:sp>
        <p:nvSpPr>
          <p:cNvPr id="4" name="Rectangle 6"/>
          <p:cNvSpPr>
            <a:spLocks noGrp="1" noChangeArrowheads="1"/>
          </p:cNvSpPr>
          <p:nvPr>
            <p:ph type="sldNum" sz="quarter" idx="4"/>
          </p:nvPr>
        </p:nvSpPr>
        <p:spPr bwMode="auto">
          <a:xfrm>
            <a:off x="8458200" y="6477000"/>
            <a:ext cx="381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rgbClr val="000000"/>
                </a:solidFill>
                <a:latin typeface="Verdana" panose="020B0604030504040204" pitchFamily="34" charset="0"/>
              </a:defRPr>
            </a:lvl1pPr>
          </a:lstStyle>
          <a:p>
            <a:pPr>
              <a:defRPr/>
            </a:pPr>
            <a:fld id="{9CF934D0-8A09-DB41-A021-1AABDB4A5786}"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990" r:id="rId1"/>
    <p:sldLayoutId id="2147483991" r:id="rId2"/>
    <p:sldLayoutId id="2147483992" r:id="rId3"/>
    <p:sldLayoutId id="2147483993" r:id="rId4"/>
    <p:sldLayoutId id="2147483994" r:id="rId5"/>
    <p:sldLayoutId id="2147483995" r:id="rId6"/>
    <p:sldLayoutId id="2147483996" r:id="rId7"/>
    <p:sldLayoutId id="2147483997" r:id="rId8"/>
    <p:sldLayoutId id="2147483998" r:id="rId9"/>
    <p:sldLayoutId id="2147483999" r:id="rId10"/>
    <p:sldLayoutId id="2147484000" r:id="rId11"/>
    <p:sldLayoutId id="2147484071" r:id="rId12"/>
    <p:sldLayoutId id="2147484072" r:id="rId13"/>
  </p:sldLayoutIdLst>
  <p:transition advTm="10000"/>
  <p:hf hdr="0" ftr="0" dt="0"/>
  <p:txStyles>
    <p:titleStyle>
      <a:lvl1pPr algn="ctr"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200">
          <a:solidFill>
            <a:schemeClr val="bg1"/>
          </a:solidFill>
          <a:latin typeface="Verdana" pitchFamily="34" charset="0"/>
        </a:defRPr>
      </a:lvl2pPr>
      <a:lvl3pPr algn="ctr" rtl="0" eaLnBrk="0" fontAlgn="base" hangingPunct="0">
        <a:spcBef>
          <a:spcPct val="0"/>
        </a:spcBef>
        <a:spcAft>
          <a:spcPct val="0"/>
        </a:spcAft>
        <a:defRPr sz="3200">
          <a:solidFill>
            <a:schemeClr val="bg1"/>
          </a:solidFill>
          <a:latin typeface="Verdana" pitchFamily="34" charset="0"/>
        </a:defRPr>
      </a:lvl3pPr>
      <a:lvl4pPr algn="ctr" rtl="0" eaLnBrk="0" fontAlgn="base" hangingPunct="0">
        <a:spcBef>
          <a:spcPct val="0"/>
        </a:spcBef>
        <a:spcAft>
          <a:spcPct val="0"/>
        </a:spcAft>
        <a:defRPr sz="3200">
          <a:solidFill>
            <a:schemeClr val="bg1"/>
          </a:solidFill>
          <a:latin typeface="Verdana" pitchFamily="34" charset="0"/>
        </a:defRPr>
      </a:lvl4pPr>
      <a:lvl5pPr algn="ctr" rtl="0" eaLnBrk="0" fontAlgn="base" hangingPunct="0">
        <a:spcBef>
          <a:spcPct val="0"/>
        </a:spcBef>
        <a:spcAft>
          <a:spcPct val="0"/>
        </a:spcAft>
        <a:defRPr sz="3200">
          <a:solidFill>
            <a:schemeClr val="bg1"/>
          </a:solidFill>
          <a:latin typeface="Verdana" pitchFamily="34" charset="0"/>
        </a:defRPr>
      </a:lvl5pPr>
      <a:lvl6pPr marL="457200" algn="ctr" rtl="0" eaLnBrk="1" fontAlgn="base" hangingPunct="1">
        <a:spcBef>
          <a:spcPct val="0"/>
        </a:spcBef>
        <a:spcAft>
          <a:spcPct val="0"/>
        </a:spcAft>
        <a:defRPr sz="4400">
          <a:solidFill>
            <a:schemeClr val="tx2"/>
          </a:solidFill>
          <a:latin typeface="Verdana" pitchFamily="34" charset="0"/>
        </a:defRPr>
      </a:lvl6pPr>
      <a:lvl7pPr marL="914400" algn="ctr" rtl="0" eaLnBrk="1" fontAlgn="base" hangingPunct="1">
        <a:spcBef>
          <a:spcPct val="0"/>
        </a:spcBef>
        <a:spcAft>
          <a:spcPct val="0"/>
        </a:spcAft>
        <a:defRPr sz="4400">
          <a:solidFill>
            <a:schemeClr val="tx2"/>
          </a:solidFill>
          <a:latin typeface="Verdana" pitchFamily="34" charset="0"/>
        </a:defRPr>
      </a:lvl7pPr>
      <a:lvl8pPr marL="1371600" algn="ctr" rtl="0" eaLnBrk="1" fontAlgn="base" hangingPunct="1">
        <a:spcBef>
          <a:spcPct val="0"/>
        </a:spcBef>
        <a:spcAft>
          <a:spcPct val="0"/>
        </a:spcAft>
        <a:defRPr sz="4400">
          <a:solidFill>
            <a:schemeClr val="tx2"/>
          </a:solidFill>
          <a:latin typeface="Verdana" pitchFamily="34" charset="0"/>
        </a:defRPr>
      </a:lvl8pPr>
      <a:lvl9pPr marL="1828800" algn="ctr" rtl="0" eaLnBrk="1" fontAlgn="base" hangingPunct="1">
        <a:spcBef>
          <a:spcPct val="0"/>
        </a:spcBef>
        <a:spcAft>
          <a:spcPct val="0"/>
        </a:spcAft>
        <a:defRPr sz="4400">
          <a:solidFill>
            <a:schemeClr val="tx2"/>
          </a:solidFill>
          <a:latin typeface="Verdana"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6322" name="Picture 5" descr="P:\Mgmt Svcs\Creative Design and Mktng\New Stationary Changes\Powerpointbottom.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8600" y="6519863"/>
            <a:ext cx="8229600"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3" name="Picture 6" descr="P:\Mgmt Svcs\Creative Design and Mktng\New Stationary Changes\TopBarsAlone.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8600" y="280988"/>
            <a:ext cx="6396038" cy="114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4" name="Picture 10" descr="P:\Mgmt Svcs\Creative Design and Mktng\New Stationary Changes\Logo_Stacked_2color447.jp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975475" y="228600"/>
            <a:ext cx="2054225"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5" name="Rectangle 2"/>
          <p:cNvSpPr>
            <a:spLocks noGrp="1" noChangeArrowheads="1"/>
          </p:cNvSpPr>
          <p:nvPr>
            <p:ph type="title"/>
          </p:nvPr>
        </p:nvSpPr>
        <p:spPr bwMode="auto">
          <a:xfrm>
            <a:off x="228600" y="228600"/>
            <a:ext cx="6705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56326"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4"/>
          <p:cNvSpPr>
            <a:spLocks noGrp="1" noChangeArrowheads="1"/>
          </p:cNvSpPr>
          <p:nvPr>
            <p:ph type="dt" sz="half" idx="2"/>
          </p:nvPr>
        </p:nvSpPr>
        <p:spPr bwMode="auto">
          <a:xfrm>
            <a:off x="457200" y="64770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rgbClr val="000000"/>
                </a:solidFill>
                <a:latin typeface="Verdana" pitchFamily="34" charset="0"/>
              </a:defRPr>
            </a:lvl1pPr>
          </a:lstStyle>
          <a:p>
            <a:pPr>
              <a:defRPr/>
            </a:pPr>
            <a:fld id="{69CA300D-B35E-8641-83B7-1644E652214D}" type="datetime1">
              <a:rPr lang="en-US"/>
              <a:pPr>
                <a:defRPr/>
              </a:pPr>
              <a:t>2/21/18</a:t>
            </a:fld>
            <a:endParaRPr lang="en-US" dirty="0"/>
          </a:p>
        </p:txBody>
      </p:sp>
      <p:sp>
        <p:nvSpPr>
          <p:cNvPr id="3" name="Rectangle 5"/>
          <p:cNvSpPr>
            <a:spLocks noGrp="1" noChangeArrowheads="1"/>
          </p:cNvSpPr>
          <p:nvPr>
            <p:ph type="ftr" sz="quarter" idx="3"/>
          </p:nvPr>
        </p:nvSpPr>
        <p:spPr bwMode="auto">
          <a:xfrm>
            <a:off x="3124200" y="64770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solidFill>
                  <a:srgbClr val="000000"/>
                </a:solidFill>
                <a:latin typeface="Verdana" pitchFamily="34" charset="0"/>
              </a:defRPr>
            </a:lvl1pPr>
          </a:lstStyle>
          <a:p>
            <a:pPr>
              <a:defRPr/>
            </a:pPr>
            <a:endParaRPr lang="en-US"/>
          </a:p>
        </p:txBody>
      </p:sp>
      <p:sp>
        <p:nvSpPr>
          <p:cNvPr id="4" name="Rectangle 6"/>
          <p:cNvSpPr>
            <a:spLocks noGrp="1" noChangeArrowheads="1"/>
          </p:cNvSpPr>
          <p:nvPr>
            <p:ph type="sldNum" sz="quarter" idx="4"/>
          </p:nvPr>
        </p:nvSpPr>
        <p:spPr bwMode="auto">
          <a:xfrm>
            <a:off x="8458200" y="6477000"/>
            <a:ext cx="381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rgbClr val="000000"/>
                </a:solidFill>
                <a:latin typeface="Verdana" panose="020B0604030504040204" pitchFamily="34" charset="0"/>
              </a:defRPr>
            </a:lvl1pPr>
          </a:lstStyle>
          <a:p>
            <a:pPr>
              <a:defRPr/>
            </a:pPr>
            <a:fld id="{79522033-BE68-0340-9EC5-1C82290F850C}"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4001" r:id="rId1"/>
    <p:sldLayoutId id="2147484002" r:id="rId2"/>
    <p:sldLayoutId id="2147484003" r:id="rId3"/>
    <p:sldLayoutId id="2147484004" r:id="rId4"/>
    <p:sldLayoutId id="2147484005" r:id="rId5"/>
    <p:sldLayoutId id="2147484006" r:id="rId6"/>
    <p:sldLayoutId id="2147484007" r:id="rId7"/>
    <p:sldLayoutId id="2147484008" r:id="rId8"/>
    <p:sldLayoutId id="2147484009" r:id="rId9"/>
    <p:sldLayoutId id="2147484010" r:id="rId10"/>
    <p:sldLayoutId id="2147484011" r:id="rId11"/>
    <p:sldLayoutId id="2147484073" r:id="rId12"/>
    <p:sldLayoutId id="2147484074" r:id="rId13"/>
  </p:sldLayoutIdLst>
  <p:transition advTm="10000"/>
  <p:hf hdr="0" ftr="0" dt="0"/>
  <p:txStyles>
    <p:titleStyle>
      <a:lvl1pPr algn="ctr"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200">
          <a:solidFill>
            <a:schemeClr val="bg1"/>
          </a:solidFill>
          <a:latin typeface="Verdana" pitchFamily="34" charset="0"/>
        </a:defRPr>
      </a:lvl2pPr>
      <a:lvl3pPr algn="ctr" rtl="0" eaLnBrk="0" fontAlgn="base" hangingPunct="0">
        <a:spcBef>
          <a:spcPct val="0"/>
        </a:spcBef>
        <a:spcAft>
          <a:spcPct val="0"/>
        </a:spcAft>
        <a:defRPr sz="3200">
          <a:solidFill>
            <a:schemeClr val="bg1"/>
          </a:solidFill>
          <a:latin typeface="Verdana" pitchFamily="34" charset="0"/>
        </a:defRPr>
      </a:lvl3pPr>
      <a:lvl4pPr algn="ctr" rtl="0" eaLnBrk="0" fontAlgn="base" hangingPunct="0">
        <a:spcBef>
          <a:spcPct val="0"/>
        </a:spcBef>
        <a:spcAft>
          <a:spcPct val="0"/>
        </a:spcAft>
        <a:defRPr sz="3200">
          <a:solidFill>
            <a:schemeClr val="bg1"/>
          </a:solidFill>
          <a:latin typeface="Verdana" pitchFamily="34" charset="0"/>
        </a:defRPr>
      </a:lvl4pPr>
      <a:lvl5pPr algn="ctr" rtl="0" eaLnBrk="0" fontAlgn="base" hangingPunct="0">
        <a:spcBef>
          <a:spcPct val="0"/>
        </a:spcBef>
        <a:spcAft>
          <a:spcPct val="0"/>
        </a:spcAft>
        <a:defRPr sz="3200">
          <a:solidFill>
            <a:schemeClr val="bg1"/>
          </a:solidFill>
          <a:latin typeface="Verdana" pitchFamily="34" charset="0"/>
        </a:defRPr>
      </a:lvl5pPr>
      <a:lvl6pPr marL="457200" algn="ctr" rtl="0" eaLnBrk="1" fontAlgn="base" hangingPunct="1">
        <a:spcBef>
          <a:spcPct val="0"/>
        </a:spcBef>
        <a:spcAft>
          <a:spcPct val="0"/>
        </a:spcAft>
        <a:defRPr sz="4400">
          <a:solidFill>
            <a:schemeClr val="tx2"/>
          </a:solidFill>
          <a:latin typeface="Verdana" pitchFamily="34" charset="0"/>
        </a:defRPr>
      </a:lvl6pPr>
      <a:lvl7pPr marL="914400" algn="ctr" rtl="0" eaLnBrk="1" fontAlgn="base" hangingPunct="1">
        <a:spcBef>
          <a:spcPct val="0"/>
        </a:spcBef>
        <a:spcAft>
          <a:spcPct val="0"/>
        </a:spcAft>
        <a:defRPr sz="4400">
          <a:solidFill>
            <a:schemeClr val="tx2"/>
          </a:solidFill>
          <a:latin typeface="Verdana" pitchFamily="34" charset="0"/>
        </a:defRPr>
      </a:lvl7pPr>
      <a:lvl8pPr marL="1371600" algn="ctr" rtl="0" eaLnBrk="1" fontAlgn="base" hangingPunct="1">
        <a:spcBef>
          <a:spcPct val="0"/>
        </a:spcBef>
        <a:spcAft>
          <a:spcPct val="0"/>
        </a:spcAft>
        <a:defRPr sz="4400">
          <a:solidFill>
            <a:schemeClr val="tx2"/>
          </a:solidFill>
          <a:latin typeface="Verdana" pitchFamily="34" charset="0"/>
        </a:defRPr>
      </a:lvl8pPr>
      <a:lvl9pPr marL="1828800" algn="ctr" rtl="0" eaLnBrk="1" fontAlgn="base" hangingPunct="1">
        <a:spcBef>
          <a:spcPct val="0"/>
        </a:spcBef>
        <a:spcAft>
          <a:spcPct val="0"/>
        </a:spcAft>
        <a:defRPr sz="4400">
          <a:solidFill>
            <a:schemeClr val="tx2"/>
          </a:solidFill>
          <a:latin typeface="Verdana"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0658" name="Picture 5" descr="P:\Mgmt Svcs\Creative Design and Mktng\New Stationary Changes\Powerpointbottom.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8600" y="6519863"/>
            <a:ext cx="8229600"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59" name="Picture 6" descr="P:\Mgmt Svcs\Creative Design and Mktng\New Stationary Changes\TopBarsAlone.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8600" y="280988"/>
            <a:ext cx="6396038" cy="114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0" name="Picture 10" descr="P:\Mgmt Svcs\Creative Design and Mktng\New Stationary Changes\Logo_Stacked_2color447.jp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975475" y="228600"/>
            <a:ext cx="2054225"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1" name="Rectangle 2"/>
          <p:cNvSpPr>
            <a:spLocks noGrp="1" noChangeArrowheads="1"/>
          </p:cNvSpPr>
          <p:nvPr>
            <p:ph type="title"/>
          </p:nvPr>
        </p:nvSpPr>
        <p:spPr bwMode="auto">
          <a:xfrm>
            <a:off x="228600" y="228600"/>
            <a:ext cx="6705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70662"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4"/>
          <p:cNvSpPr>
            <a:spLocks noGrp="1" noChangeArrowheads="1"/>
          </p:cNvSpPr>
          <p:nvPr>
            <p:ph type="dt" sz="half" idx="2"/>
          </p:nvPr>
        </p:nvSpPr>
        <p:spPr bwMode="auto">
          <a:xfrm>
            <a:off x="457200" y="64770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rgbClr val="000000"/>
                </a:solidFill>
                <a:latin typeface="Verdana" pitchFamily="34" charset="0"/>
              </a:defRPr>
            </a:lvl1pPr>
          </a:lstStyle>
          <a:p>
            <a:pPr>
              <a:defRPr/>
            </a:pPr>
            <a:fld id="{34C8A3FA-2351-4347-819E-FD2613CEB13B}" type="datetime1">
              <a:rPr lang="en-US"/>
              <a:pPr>
                <a:defRPr/>
              </a:pPr>
              <a:t>2/21/18</a:t>
            </a:fld>
            <a:endParaRPr lang="en-US" dirty="0"/>
          </a:p>
        </p:txBody>
      </p:sp>
      <p:sp>
        <p:nvSpPr>
          <p:cNvPr id="3" name="Rectangle 5"/>
          <p:cNvSpPr>
            <a:spLocks noGrp="1" noChangeArrowheads="1"/>
          </p:cNvSpPr>
          <p:nvPr>
            <p:ph type="ftr" sz="quarter" idx="3"/>
          </p:nvPr>
        </p:nvSpPr>
        <p:spPr bwMode="auto">
          <a:xfrm>
            <a:off x="3124200" y="64770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solidFill>
                  <a:srgbClr val="000000"/>
                </a:solidFill>
                <a:latin typeface="Verdana" pitchFamily="34" charset="0"/>
              </a:defRPr>
            </a:lvl1pPr>
          </a:lstStyle>
          <a:p>
            <a:pPr>
              <a:defRPr/>
            </a:pPr>
            <a:endParaRPr lang="en-US"/>
          </a:p>
        </p:txBody>
      </p:sp>
      <p:sp>
        <p:nvSpPr>
          <p:cNvPr id="4" name="Rectangle 6"/>
          <p:cNvSpPr>
            <a:spLocks noGrp="1" noChangeArrowheads="1"/>
          </p:cNvSpPr>
          <p:nvPr>
            <p:ph type="sldNum" sz="quarter" idx="4"/>
          </p:nvPr>
        </p:nvSpPr>
        <p:spPr bwMode="auto">
          <a:xfrm>
            <a:off x="8458200" y="6477000"/>
            <a:ext cx="381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rgbClr val="000000"/>
                </a:solidFill>
                <a:latin typeface="Verdana" panose="020B0604030504040204" pitchFamily="34" charset="0"/>
              </a:defRPr>
            </a:lvl1pPr>
          </a:lstStyle>
          <a:p>
            <a:pPr>
              <a:defRPr/>
            </a:pPr>
            <a:fld id="{362352CB-B97B-0845-A9EE-20668049B6CB}"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75" r:id="rId12"/>
    <p:sldLayoutId id="2147484076" r:id="rId13"/>
  </p:sldLayoutIdLst>
  <p:transition advTm="10000"/>
  <p:hf hdr="0" ftr="0" dt="0"/>
  <p:txStyles>
    <p:titleStyle>
      <a:lvl1pPr algn="ctr"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200">
          <a:solidFill>
            <a:schemeClr val="bg1"/>
          </a:solidFill>
          <a:latin typeface="Verdana" pitchFamily="34" charset="0"/>
        </a:defRPr>
      </a:lvl2pPr>
      <a:lvl3pPr algn="ctr" rtl="0" eaLnBrk="0" fontAlgn="base" hangingPunct="0">
        <a:spcBef>
          <a:spcPct val="0"/>
        </a:spcBef>
        <a:spcAft>
          <a:spcPct val="0"/>
        </a:spcAft>
        <a:defRPr sz="3200">
          <a:solidFill>
            <a:schemeClr val="bg1"/>
          </a:solidFill>
          <a:latin typeface="Verdana" pitchFamily="34" charset="0"/>
        </a:defRPr>
      </a:lvl3pPr>
      <a:lvl4pPr algn="ctr" rtl="0" eaLnBrk="0" fontAlgn="base" hangingPunct="0">
        <a:spcBef>
          <a:spcPct val="0"/>
        </a:spcBef>
        <a:spcAft>
          <a:spcPct val="0"/>
        </a:spcAft>
        <a:defRPr sz="3200">
          <a:solidFill>
            <a:schemeClr val="bg1"/>
          </a:solidFill>
          <a:latin typeface="Verdana" pitchFamily="34" charset="0"/>
        </a:defRPr>
      </a:lvl4pPr>
      <a:lvl5pPr algn="ctr" rtl="0" eaLnBrk="0" fontAlgn="base" hangingPunct="0">
        <a:spcBef>
          <a:spcPct val="0"/>
        </a:spcBef>
        <a:spcAft>
          <a:spcPct val="0"/>
        </a:spcAft>
        <a:defRPr sz="3200">
          <a:solidFill>
            <a:schemeClr val="bg1"/>
          </a:solidFill>
          <a:latin typeface="Verdana" pitchFamily="34" charset="0"/>
        </a:defRPr>
      </a:lvl5pPr>
      <a:lvl6pPr marL="457200" algn="ctr" rtl="0" eaLnBrk="1" fontAlgn="base" hangingPunct="1">
        <a:spcBef>
          <a:spcPct val="0"/>
        </a:spcBef>
        <a:spcAft>
          <a:spcPct val="0"/>
        </a:spcAft>
        <a:defRPr sz="4400">
          <a:solidFill>
            <a:schemeClr val="tx2"/>
          </a:solidFill>
          <a:latin typeface="Verdana" pitchFamily="34" charset="0"/>
        </a:defRPr>
      </a:lvl6pPr>
      <a:lvl7pPr marL="914400" algn="ctr" rtl="0" eaLnBrk="1" fontAlgn="base" hangingPunct="1">
        <a:spcBef>
          <a:spcPct val="0"/>
        </a:spcBef>
        <a:spcAft>
          <a:spcPct val="0"/>
        </a:spcAft>
        <a:defRPr sz="4400">
          <a:solidFill>
            <a:schemeClr val="tx2"/>
          </a:solidFill>
          <a:latin typeface="Verdana" pitchFamily="34" charset="0"/>
        </a:defRPr>
      </a:lvl7pPr>
      <a:lvl8pPr marL="1371600" algn="ctr" rtl="0" eaLnBrk="1" fontAlgn="base" hangingPunct="1">
        <a:spcBef>
          <a:spcPct val="0"/>
        </a:spcBef>
        <a:spcAft>
          <a:spcPct val="0"/>
        </a:spcAft>
        <a:defRPr sz="4400">
          <a:solidFill>
            <a:schemeClr val="tx2"/>
          </a:solidFill>
          <a:latin typeface="Verdana" pitchFamily="34" charset="0"/>
        </a:defRPr>
      </a:lvl8pPr>
      <a:lvl9pPr marL="1828800" algn="ctr" rtl="0" eaLnBrk="1" fontAlgn="base" hangingPunct="1">
        <a:spcBef>
          <a:spcPct val="0"/>
        </a:spcBef>
        <a:spcAft>
          <a:spcPct val="0"/>
        </a:spcAft>
        <a:defRPr sz="4400">
          <a:solidFill>
            <a:schemeClr val="tx2"/>
          </a:solidFill>
          <a:latin typeface="Verdana"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4994" name="Picture 5" descr="P:\Mgmt Svcs\Creative Design and Mktng\New Stationary Changes\Powerpointbottom.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8600" y="6519863"/>
            <a:ext cx="8229600"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995" name="Picture 6" descr="P:\Mgmt Svcs\Creative Design and Mktng\New Stationary Changes\TopBarsAlone.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8600" y="280988"/>
            <a:ext cx="6396038" cy="114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996" name="Picture 10" descr="P:\Mgmt Svcs\Creative Design and Mktng\New Stationary Changes\Logo_Stacked_2color447.jp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975475" y="228600"/>
            <a:ext cx="2054225"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7" name="Rectangle 2"/>
          <p:cNvSpPr>
            <a:spLocks noGrp="1" noChangeArrowheads="1"/>
          </p:cNvSpPr>
          <p:nvPr>
            <p:ph type="title"/>
          </p:nvPr>
        </p:nvSpPr>
        <p:spPr bwMode="auto">
          <a:xfrm>
            <a:off x="228600" y="228600"/>
            <a:ext cx="6705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4998"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4"/>
          <p:cNvSpPr>
            <a:spLocks noGrp="1" noChangeArrowheads="1"/>
          </p:cNvSpPr>
          <p:nvPr>
            <p:ph type="dt" sz="half" idx="2"/>
          </p:nvPr>
        </p:nvSpPr>
        <p:spPr bwMode="auto">
          <a:xfrm>
            <a:off x="457200" y="64770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rgbClr val="000000"/>
                </a:solidFill>
                <a:latin typeface="Verdana" pitchFamily="34" charset="0"/>
              </a:defRPr>
            </a:lvl1pPr>
          </a:lstStyle>
          <a:p>
            <a:pPr>
              <a:defRPr/>
            </a:pPr>
            <a:fld id="{ABBCDFD8-BD9C-664D-A299-D1F3775375BA}" type="datetime1">
              <a:rPr lang="en-US"/>
              <a:pPr>
                <a:defRPr/>
              </a:pPr>
              <a:t>2/21/18</a:t>
            </a:fld>
            <a:endParaRPr lang="en-US" dirty="0"/>
          </a:p>
        </p:txBody>
      </p:sp>
      <p:sp>
        <p:nvSpPr>
          <p:cNvPr id="3" name="Rectangle 5"/>
          <p:cNvSpPr>
            <a:spLocks noGrp="1" noChangeArrowheads="1"/>
          </p:cNvSpPr>
          <p:nvPr>
            <p:ph type="ftr" sz="quarter" idx="3"/>
          </p:nvPr>
        </p:nvSpPr>
        <p:spPr bwMode="auto">
          <a:xfrm>
            <a:off x="3124200" y="64770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solidFill>
                  <a:srgbClr val="000000"/>
                </a:solidFill>
                <a:latin typeface="Verdana" pitchFamily="34" charset="0"/>
              </a:defRPr>
            </a:lvl1pPr>
          </a:lstStyle>
          <a:p>
            <a:pPr>
              <a:defRPr/>
            </a:pPr>
            <a:endParaRPr lang="en-US"/>
          </a:p>
        </p:txBody>
      </p:sp>
      <p:sp>
        <p:nvSpPr>
          <p:cNvPr id="4" name="Rectangle 6"/>
          <p:cNvSpPr>
            <a:spLocks noGrp="1" noChangeArrowheads="1"/>
          </p:cNvSpPr>
          <p:nvPr>
            <p:ph type="sldNum" sz="quarter" idx="4"/>
          </p:nvPr>
        </p:nvSpPr>
        <p:spPr bwMode="auto">
          <a:xfrm>
            <a:off x="8458200" y="6477000"/>
            <a:ext cx="381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rgbClr val="000000"/>
                </a:solidFill>
                <a:latin typeface="Verdana" panose="020B0604030504040204" pitchFamily="34" charset="0"/>
              </a:defRPr>
            </a:lvl1pPr>
          </a:lstStyle>
          <a:p>
            <a:pPr>
              <a:defRPr/>
            </a:pPr>
            <a:fld id="{4D0033AA-41B1-5A49-8180-7BF61AF852BE}"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4023" r:id="rId1"/>
    <p:sldLayoutId id="2147484024" r:id="rId2"/>
    <p:sldLayoutId id="2147484025" r:id="rId3"/>
    <p:sldLayoutId id="2147484026" r:id="rId4"/>
    <p:sldLayoutId id="2147484027" r:id="rId5"/>
    <p:sldLayoutId id="2147484028" r:id="rId6"/>
    <p:sldLayoutId id="2147484029" r:id="rId7"/>
    <p:sldLayoutId id="2147484030" r:id="rId8"/>
    <p:sldLayoutId id="2147484031" r:id="rId9"/>
    <p:sldLayoutId id="2147484032" r:id="rId10"/>
    <p:sldLayoutId id="2147484033" r:id="rId11"/>
    <p:sldLayoutId id="2147484077" r:id="rId12"/>
    <p:sldLayoutId id="2147484078" r:id="rId13"/>
  </p:sldLayoutIdLst>
  <p:transition advTm="10000"/>
  <p:hf hdr="0" ftr="0" dt="0"/>
  <p:txStyles>
    <p:titleStyle>
      <a:lvl1pPr algn="ctr"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200">
          <a:solidFill>
            <a:schemeClr val="bg1"/>
          </a:solidFill>
          <a:latin typeface="Verdana" pitchFamily="34" charset="0"/>
        </a:defRPr>
      </a:lvl2pPr>
      <a:lvl3pPr algn="ctr" rtl="0" eaLnBrk="0" fontAlgn="base" hangingPunct="0">
        <a:spcBef>
          <a:spcPct val="0"/>
        </a:spcBef>
        <a:spcAft>
          <a:spcPct val="0"/>
        </a:spcAft>
        <a:defRPr sz="3200">
          <a:solidFill>
            <a:schemeClr val="bg1"/>
          </a:solidFill>
          <a:latin typeface="Verdana" pitchFamily="34" charset="0"/>
        </a:defRPr>
      </a:lvl3pPr>
      <a:lvl4pPr algn="ctr" rtl="0" eaLnBrk="0" fontAlgn="base" hangingPunct="0">
        <a:spcBef>
          <a:spcPct val="0"/>
        </a:spcBef>
        <a:spcAft>
          <a:spcPct val="0"/>
        </a:spcAft>
        <a:defRPr sz="3200">
          <a:solidFill>
            <a:schemeClr val="bg1"/>
          </a:solidFill>
          <a:latin typeface="Verdana" pitchFamily="34" charset="0"/>
        </a:defRPr>
      </a:lvl4pPr>
      <a:lvl5pPr algn="ctr" rtl="0" eaLnBrk="0" fontAlgn="base" hangingPunct="0">
        <a:spcBef>
          <a:spcPct val="0"/>
        </a:spcBef>
        <a:spcAft>
          <a:spcPct val="0"/>
        </a:spcAft>
        <a:defRPr sz="3200">
          <a:solidFill>
            <a:schemeClr val="bg1"/>
          </a:solidFill>
          <a:latin typeface="Verdana" pitchFamily="34" charset="0"/>
        </a:defRPr>
      </a:lvl5pPr>
      <a:lvl6pPr marL="457200" algn="ctr" rtl="0" eaLnBrk="1" fontAlgn="base" hangingPunct="1">
        <a:spcBef>
          <a:spcPct val="0"/>
        </a:spcBef>
        <a:spcAft>
          <a:spcPct val="0"/>
        </a:spcAft>
        <a:defRPr sz="4400">
          <a:solidFill>
            <a:schemeClr val="tx2"/>
          </a:solidFill>
          <a:latin typeface="Verdana" pitchFamily="34" charset="0"/>
        </a:defRPr>
      </a:lvl6pPr>
      <a:lvl7pPr marL="914400" algn="ctr" rtl="0" eaLnBrk="1" fontAlgn="base" hangingPunct="1">
        <a:spcBef>
          <a:spcPct val="0"/>
        </a:spcBef>
        <a:spcAft>
          <a:spcPct val="0"/>
        </a:spcAft>
        <a:defRPr sz="4400">
          <a:solidFill>
            <a:schemeClr val="tx2"/>
          </a:solidFill>
          <a:latin typeface="Verdana" pitchFamily="34" charset="0"/>
        </a:defRPr>
      </a:lvl7pPr>
      <a:lvl8pPr marL="1371600" algn="ctr" rtl="0" eaLnBrk="1" fontAlgn="base" hangingPunct="1">
        <a:spcBef>
          <a:spcPct val="0"/>
        </a:spcBef>
        <a:spcAft>
          <a:spcPct val="0"/>
        </a:spcAft>
        <a:defRPr sz="4400">
          <a:solidFill>
            <a:schemeClr val="tx2"/>
          </a:solidFill>
          <a:latin typeface="Verdana" pitchFamily="34" charset="0"/>
        </a:defRPr>
      </a:lvl8pPr>
      <a:lvl9pPr marL="1828800" algn="ctr" rtl="0" eaLnBrk="1" fontAlgn="base" hangingPunct="1">
        <a:spcBef>
          <a:spcPct val="0"/>
        </a:spcBef>
        <a:spcAft>
          <a:spcPct val="0"/>
        </a:spcAft>
        <a:defRPr sz="4400">
          <a:solidFill>
            <a:schemeClr val="tx2"/>
          </a:solidFill>
          <a:latin typeface="Verdana"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9330" name="Picture 5" descr="P:\Mgmt Svcs\Creative Design and Mktng\New Stationary Changes\Powerpointbottom.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8600" y="6519863"/>
            <a:ext cx="8229600"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331" name="Picture 6" descr="P:\Mgmt Svcs\Creative Design and Mktng\New Stationary Changes\TopBarsAlone.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8600" y="280988"/>
            <a:ext cx="6396038" cy="114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332" name="Picture 10" descr="P:\Mgmt Svcs\Creative Design and Mktng\New Stationary Changes\Logo_Stacked_2color447.jp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975475" y="228600"/>
            <a:ext cx="2054225"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33" name="Rectangle 2"/>
          <p:cNvSpPr>
            <a:spLocks noGrp="1" noChangeArrowheads="1"/>
          </p:cNvSpPr>
          <p:nvPr>
            <p:ph type="title"/>
          </p:nvPr>
        </p:nvSpPr>
        <p:spPr bwMode="auto">
          <a:xfrm>
            <a:off x="228600" y="228600"/>
            <a:ext cx="6705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99334"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4"/>
          <p:cNvSpPr>
            <a:spLocks noGrp="1" noChangeArrowheads="1"/>
          </p:cNvSpPr>
          <p:nvPr>
            <p:ph type="dt" sz="half" idx="2"/>
          </p:nvPr>
        </p:nvSpPr>
        <p:spPr bwMode="auto">
          <a:xfrm>
            <a:off x="457200" y="64770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rgbClr val="000000"/>
                </a:solidFill>
                <a:latin typeface="Verdana" pitchFamily="34" charset="0"/>
              </a:defRPr>
            </a:lvl1pPr>
          </a:lstStyle>
          <a:p>
            <a:pPr>
              <a:defRPr/>
            </a:pPr>
            <a:fld id="{19D8E76A-CACC-F941-B254-CC159F491939}" type="datetime1">
              <a:rPr lang="en-US"/>
              <a:pPr>
                <a:defRPr/>
              </a:pPr>
              <a:t>2/21/18</a:t>
            </a:fld>
            <a:endParaRPr lang="en-US" dirty="0"/>
          </a:p>
        </p:txBody>
      </p:sp>
      <p:sp>
        <p:nvSpPr>
          <p:cNvPr id="3" name="Rectangle 5"/>
          <p:cNvSpPr>
            <a:spLocks noGrp="1" noChangeArrowheads="1"/>
          </p:cNvSpPr>
          <p:nvPr>
            <p:ph type="ftr" sz="quarter" idx="3"/>
          </p:nvPr>
        </p:nvSpPr>
        <p:spPr bwMode="auto">
          <a:xfrm>
            <a:off x="3124200" y="64770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solidFill>
                  <a:srgbClr val="000000"/>
                </a:solidFill>
                <a:latin typeface="Verdana" pitchFamily="34" charset="0"/>
              </a:defRPr>
            </a:lvl1pPr>
          </a:lstStyle>
          <a:p>
            <a:pPr>
              <a:defRPr/>
            </a:pPr>
            <a:endParaRPr lang="en-US"/>
          </a:p>
        </p:txBody>
      </p:sp>
      <p:sp>
        <p:nvSpPr>
          <p:cNvPr id="4" name="Rectangle 6"/>
          <p:cNvSpPr>
            <a:spLocks noGrp="1" noChangeArrowheads="1"/>
          </p:cNvSpPr>
          <p:nvPr>
            <p:ph type="sldNum" sz="quarter" idx="4"/>
          </p:nvPr>
        </p:nvSpPr>
        <p:spPr bwMode="auto">
          <a:xfrm>
            <a:off x="8458200" y="6477000"/>
            <a:ext cx="381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rgbClr val="000000"/>
                </a:solidFill>
                <a:latin typeface="Verdana" panose="020B0604030504040204" pitchFamily="34" charset="0"/>
              </a:defRPr>
            </a:lvl1pPr>
          </a:lstStyle>
          <a:p>
            <a:pPr>
              <a:defRPr/>
            </a:pPr>
            <a:fld id="{6C8AFC32-3010-C845-966A-1C8C04A4340A}"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 id="2147484044" r:id="rId11"/>
    <p:sldLayoutId id="2147484079" r:id="rId12"/>
    <p:sldLayoutId id="2147484080" r:id="rId13"/>
  </p:sldLayoutIdLst>
  <p:transition advTm="10000"/>
  <p:hf hdr="0" ftr="0" dt="0"/>
  <p:txStyles>
    <p:titleStyle>
      <a:lvl1pPr algn="ctr"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200">
          <a:solidFill>
            <a:schemeClr val="bg1"/>
          </a:solidFill>
          <a:latin typeface="Verdana" pitchFamily="34" charset="0"/>
        </a:defRPr>
      </a:lvl2pPr>
      <a:lvl3pPr algn="ctr" rtl="0" eaLnBrk="0" fontAlgn="base" hangingPunct="0">
        <a:spcBef>
          <a:spcPct val="0"/>
        </a:spcBef>
        <a:spcAft>
          <a:spcPct val="0"/>
        </a:spcAft>
        <a:defRPr sz="3200">
          <a:solidFill>
            <a:schemeClr val="bg1"/>
          </a:solidFill>
          <a:latin typeface="Verdana" pitchFamily="34" charset="0"/>
        </a:defRPr>
      </a:lvl3pPr>
      <a:lvl4pPr algn="ctr" rtl="0" eaLnBrk="0" fontAlgn="base" hangingPunct="0">
        <a:spcBef>
          <a:spcPct val="0"/>
        </a:spcBef>
        <a:spcAft>
          <a:spcPct val="0"/>
        </a:spcAft>
        <a:defRPr sz="3200">
          <a:solidFill>
            <a:schemeClr val="bg1"/>
          </a:solidFill>
          <a:latin typeface="Verdana" pitchFamily="34" charset="0"/>
        </a:defRPr>
      </a:lvl4pPr>
      <a:lvl5pPr algn="ctr" rtl="0" eaLnBrk="0" fontAlgn="base" hangingPunct="0">
        <a:spcBef>
          <a:spcPct val="0"/>
        </a:spcBef>
        <a:spcAft>
          <a:spcPct val="0"/>
        </a:spcAft>
        <a:defRPr sz="3200">
          <a:solidFill>
            <a:schemeClr val="bg1"/>
          </a:solidFill>
          <a:latin typeface="Verdana" pitchFamily="34" charset="0"/>
        </a:defRPr>
      </a:lvl5pPr>
      <a:lvl6pPr marL="457200" algn="ctr" rtl="0" eaLnBrk="1" fontAlgn="base" hangingPunct="1">
        <a:spcBef>
          <a:spcPct val="0"/>
        </a:spcBef>
        <a:spcAft>
          <a:spcPct val="0"/>
        </a:spcAft>
        <a:defRPr sz="4400">
          <a:solidFill>
            <a:schemeClr val="tx2"/>
          </a:solidFill>
          <a:latin typeface="Verdana" pitchFamily="34" charset="0"/>
        </a:defRPr>
      </a:lvl6pPr>
      <a:lvl7pPr marL="914400" algn="ctr" rtl="0" eaLnBrk="1" fontAlgn="base" hangingPunct="1">
        <a:spcBef>
          <a:spcPct val="0"/>
        </a:spcBef>
        <a:spcAft>
          <a:spcPct val="0"/>
        </a:spcAft>
        <a:defRPr sz="4400">
          <a:solidFill>
            <a:schemeClr val="tx2"/>
          </a:solidFill>
          <a:latin typeface="Verdana" pitchFamily="34" charset="0"/>
        </a:defRPr>
      </a:lvl7pPr>
      <a:lvl8pPr marL="1371600" algn="ctr" rtl="0" eaLnBrk="1" fontAlgn="base" hangingPunct="1">
        <a:spcBef>
          <a:spcPct val="0"/>
        </a:spcBef>
        <a:spcAft>
          <a:spcPct val="0"/>
        </a:spcAft>
        <a:defRPr sz="4400">
          <a:solidFill>
            <a:schemeClr val="tx2"/>
          </a:solidFill>
          <a:latin typeface="Verdana" pitchFamily="34" charset="0"/>
        </a:defRPr>
      </a:lvl8pPr>
      <a:lvl9pPr marL="1828800" algn="ctr" rtl="0" eaLnBrk="1" fontAlgn="base" hangingPunct="1">
        <a:spcBef>
          <a:spcPct val="0"/>
        </a:spcBef>
        <a:spcAft>
          <a:spcPct val="0"/>
        </a:spcAft>
        <a:defRPr sz="4400">
          <a:solidFill>
            <a:schemeClr val="tx2"/>
          </a:solidFill>
          <a:latin typeface="Verdana"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3666" name="Picture 5" descr="P:\Mgmt Svcs\Creative Design and Mktng\New Stationary Changes\Powerpointbottom.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8600" y="6519863"/>
            <a:ext cx="8229600"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67" name="Picture 6" descr="P:\Mgmt Svcs\Creative Design and Mktng\New Stationary Changes\TopBarsAlone.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8600" y="280988"/>
            <a:ext cx="6396038" cy="114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68" name="Picture 10" descr="P:\Mgmt Svcs\Creative Design and Mktng\New Stationary Changes\Logo_Stacked_2color447.jp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975475" y="228600"/>
            <a:ext cx="2054225"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69" name="Rectangle 2"/>
          <p:cNvSpPr>
            <a:spLocks noGrp="1" noChangeArrowheads="1"/>
          </p:cNvSpPr>
          <p:nvPr>
            <p:ph type="title"/>
          </p:nvPr>
        </p:nvSpPr>
        <p:spPr bwMode="auto">
          <a:xfrm>
            <a:off x="228600" y="228600"/>
            <a:ext cx="6705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13670"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4"/>
          <p:cNvSpPr>
            <a:spLocks noGrp="1" noChangeArrowheads="1"/>
          </p:cNvSpPr>
          <p:nvPr>
            <p:ph type="dt" sz="half" idx="2"/>
          </p:nvPr>
        </p:nvSpPr>
        <p:spPr bwMode="auto">
          <a:xfrm>
            <a:off x="457200" y="64770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rgbClr val="000000"/>
                </a:solidFill>
                <a:latin typeface="Verdana" pitchFamily="34" charset="0"/>
              </a:defRPr>
            </a:lvl1pPr>
          </a:lstStyle>
          <a:p>
            <a:pPr>
              <a:defRPr/>
            </a:pPr>
            <a:fld id="{082CC9AE-D26A-E141-AB12-829CF8A491D3}" type="datetime1">
              <a:rPr lang="en-US"/>
              <a:pPr>
                <a:defRPr/>
              </a:pPr>
              <a:t>2/21/18</a:t>
            </a:fld>
            <a:endParaRPr lang="en-US" dirty="0"/>
          </a:p>
        </p:txBody>
      </p:sp>
      <p:sp>
        <p:nvSpPr>
          <p:cNvPr id="3" name="Rectangle 5"/>
          <p:cNvSpPr>
            <a:spLocks noGrp="1" noChangeArrowheads="1"/>
          </p:cNvSpPr>
          <p:nvPr>
            <p:ph type="ftr" sz="quarter" idx="3"/>
          </p:nvPr>
        </p:nvSpPr>
        <p:spPr bwMode="auto">
          <a:xfrm>
            <a:off x="3124200" y="64770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solidFill>
                  <a:srgbClr val="000000"/>
                </a:solidFill>
                <a:latin typeface="Verdana" pitchFamily="34" charset="0"/>
              </a:defRPr>
            </a:lvl1pPr>
          </a:lstStyle>
          <a:p>
            <a:pPr>
              <a:defRPr/>
            </a:pPr>
            <a:endParaRPr lang="en-US"/>
          </a:p>
        </p:txBody>
      </p:sp>
      <p:sp>
        <p:nvSpPr>
          <p:cNvPr id="4" name="Rectangle 6"/>
          <p:cNvSpPr>
            <a:spLocks noGrp="1" noChangeArrowheads="1"/>
          </p:cNvSpPr>
          <p:nvPr>
            <p:ph type="sldNum" sz="quarter" idx="4"/>
          </p:nvPr>
        </p:nvSpPr>
        <p:spPr bwMode="auto">
          <a:xfrm>
            <a:off x="8458200" y="6477000"/>
            <a:ext cx="381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rgbClr val="000000"/>
                </a:solidFill>
                <a:latin typeface="Verdana" panose="020B0604030504040204" pitchFamily="34" charset="0"/>
              </a:defRPr>
            </a:lvl1pPr>
          </a:lstStyle>
          <a:p>
            <a:pPr>
              <a:defRPr/>
            </a:pPr>
            <a:fld id="{1DADBCE8-F79E-B148-AC16-AF6BCCDC61EB}"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 id="2147484081" r:id="rId12"/>
    <p:sldLayoutId id="2147484082" r:id="rId13"/>
  </p:sldLayoutIdLst>
  <p:transition advTm="10000"/>
  <p:hf hdr="0" ftr="0" dt="0"/>
  <p:txStyles>
    <p:titleStyle>
      <a:lvl1pPr algn="ctr"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200">
          <a:solidFill>
            <a:schemeClr val="bg1"/>
          </a:solidFill>
          <a:latin typeface="Verdana" pitchFamily="34" charset="0"/>
        </a:defRPr>
      </a:lvl2pPr>
      <a:lvl3pPr algn="ctr" rtl="0" eaLnBrk="0" fontAlgn="base" hangingPunct="0">
        <a:spcBef>
          <a:spcPct val="0"/>
        </a:spcBef>
        <a:spcAft>
          <a:spcPct val="0"/>
        </a:spcAft>
        <a:defRPr sz="3200">
          <a:solidFill>
            <a:schemeClr val="bg1"/>
          </a:solidFill>
          <a:latin typeface="Verdana" pitchFamily="34" charset="0"/>
        </a:defRPr>
      </a:lvl3pPr>
      <a:lvl4pPr algn="ctr" rtl="0" eaLnBrk="0" fontAlgn="base" hangingPunct="0">
        <a:spcBef>
          <a:spcPct val="0"/>
        </a:spcBef>
        <a:spcAft>
          <a:spcPct val="0"/>
        </a:spcAft>
        <a:defRPr sz="3200">
          <a:solidFill>
            <a:schemeClr val="bg1"/>
          </a:solidFill>
          <a:latin typeface="Verdana" pitchFamily="34" charset="0"/>
        </a:defRPr>
      </a:lvl4pPr>
      <a:lvl5pPr algn="ctr" rtl="0" eaLnBrk="0" fontAlgn="base" hangingPunct="0">
        <a:spcBef>
          <a:spcPct val="0"/>
        </a:spcBef>
        <a:spcAft>
          <a:spcPct val="0"/>
        </a:spcAft>
        <a:defRPr sz="3200">
          <a:solidFill>
            <a:schemeClr val="bg1"/>
          </a:solidFill>
          <a:latin typeface="Verdana" pitchFamily="34" charset="0"/>
        </a:defRPr>
      </a:lvl5pPr>
      <a:lvl6pPr marL="457200" algn="ctr" rtl="0" eaLnBrk="1" fontAlgn="base" hangingPunct="1">
        <a:spcBef>
          <a:spcPct val="0"/>
        </a:spcBef>
        <a:spcAft>
          <a:spcPct val="0"/>
        </a:spcAft>
        <a:defRPr sz="4400">
          <a:solidFill>
            <a:schemeClr val="tx2"/>
          </a:solidFill>
          <a:latin typeface="Verdana" pitchFamily="34" charset="0"/>
        </a:defRPr>
      </a:lvl6pPr>
      <a:lvl7pPr marL="914400" algn="ctr" rtl="0" eaLnBrk="1" fontAlgn="base" hangingPunct="1">
        <a:spcBef>
          <a:spcPct val="0"/>
        </a:spcBef>
        <a:spcAft>
          <a:spcPct val="0"/>
        </a:spcAft>
        <a:defRPr sz="4400">
          <a:solidFill>
            <a:schemeClr val="tx2"/>
          </a:solidFill>
          <a:latin typeface="Verdana" pitchFamily="34" charset="0"/>
        </a:defRPr>
      </a:lvl7pPr>
      <a:lvl8pPr marL="1371600" algn="ctr" rtl="0" eaLnBrk="1" fontAlgn="base" hangingPunct="1">
        <a:spcBef>
          <a:spcPct val="0"/>
        </a:spcBef>
        <a:spcAft>
          <a:spcPct val="0"/>
        </a:spcAft>
        <a:defRPr sz="4400">
          <a:solidFill>
            <a:schemeClr val="tx2"/>
          </a:solidFill>
          <a:latin typeface="Verdana" pitchFamily="34" charset="0"/>
        </a:defRPr>
      </a:lvl8pPr>
      <a:lvl9pPr marL="1828800" algn="ctr" rtl="0" eaLnBrk="1" fontAlgn="base" hangingPunct="1">
        <a:spcBef>
          <a:spcPct val="0"/>
        </a:spcBef>
        <a:spcAft>
          <a:spcPct val="0"/>
        </a:spcAft>
        <a:defRPr sz="4400">
          <a:solidFill>
            <a:schemeClr val="tx2"/>
          </a:solidFill>
          <a:latin typeface="Verdana"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oa.doleta.gov/bat.cf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doleta.gov/OA/occupations.cfm" TargetMode="External"/><Relationship Id="rId3" Type="http://schemas.openxmlformats.org/officeDocument/2006/relationships/hyperlink" Target="https://oa.doleta.gov/bat.cf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leta.gov/oa/employers/apprenticeship_toolkit.pd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doleta.gov/oa/contactlist.cf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3" Type="http://schemas.openxmlformats.org/officeDocument/2006/relationships/hyperlink" Target="http://www.explorevr.org/" TargetMode="External"/><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16.wmf"/><Relationship Id="rId4" Type="http://schemas.openxmlformats.org/officeDocument/2006/relationships/image" Target="../media/image17.wmf"/><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eramsay@pa.gov"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19.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65.xml"/><Relationship Id="rId2" Type="http://schemas.openxmlformats.org/officeDocument/2006/relationships/notesSlide" Target="../notesSlides/notesSlide20.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65.xml"/><Relationship Id="rId2" Type="http://schemas.openxmlformats.org/officeDocument/2006/relationships/notesSlide" Target="../notesSlides/notesSlide21.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78.xml"/><Relationship Id="rId2" Type="http://schemas.openxmlformats.org/officeDocument/2006/relationships/notesSlide" Target="../notesSlides/notesSlide2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7.xml"/><Relationship Id="rId2" Type="http://schemas.openxmlformats.org/officeDocument/2006/relationships/notesSlide" Target="../notesSlides/notesSlide2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mailto:rroach@pa.gov" TargetMode="External"/><Relationship Id="rId4" Type="http://schemas.openxmlformats.org/officeDocument/2006/relationships/hyperlink" Target="mailto:eramsay@pa.gov" TargetMode="External"/><Relationship Id="rId5" Type="http://schemas.openxmlformats.org/officeDocument/2006/relationships/hyperlink" Target="mailto:thooper@jff.org" TargetMode="External"/><Relationship Id="rId6" Type="http://schemas.openxmlformats.org/officeDocument/2006/relationships/hyperlink" Target="mailto:katie.allen@umb.edu" TargetMode="External"/><Relationship Id="rId1" Type="http://schemas.openxmlformats.org/officeDocument/2006/relationships/slideLayout" Target="../slideLayouts/slideLayout2.xml"/><Relationship Id="rId2" Type="http://schemas.openxmlformats.org/officeDocument/2006/relationships/hyperlink" Target="mailto:gscott@jff.or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Shape 82"/>
          <p:cNvSpPr>
            <a:spLocks noGrp="1"/>
          </p:cNvSpPr>
          <p:nvPr>
            <p:ph type="ctrTitle"/>
          </p:nvPr>
        </p:nvSpPr>
        <p:spPr/>
        <p:txBody>
          <a:bodyPr lIns="34275" tIns="34275" rIns="34275" bIns="34275" anchor="ctr"/>
          <a:lstStyle/>
          <a:p>
            <a:pPr indent="-114300" eaLnBrk="1" hangingPunct="1">
              <a:lnSpc>
                <a:spcPct val="100000"/>
              </a:lnSpc>
              <a:buClr>
                <a:srgbClr val="000000"/>
              </a:buClr>
              <a:buSzPts val="2400"/>
            </a:pPr>
            <a:r>
              <a:rPr lang="en-US" altLang="en-US" sz="4000" b="1">
                <a:solidFill>
                  <a:srgbClr val="000000"/>
                </a:solidFill>
                <a:ea typeface="Arial" charset="0"/>
                <a:cs typeface="Arial" charset="0"/>
                <a:sym typeface="Arial" charset="0"/>
              </a:rPr>
              <a:t/>
            </a:r>
            <a:br>
              <a:rPr lang="en-US" altLang="en-US" sz="4000" b="1">
                <a:solidFill>
                  <a:srgbClr val="000000"/>
                </a:solidFill>
                <a:ea typeface="Arial" charset="0"/>
                <a:cs typeface="Arial" charset="0"/>
                <a:sym typeface="Arial" charset="0"/>
              </a:rPr>
            </a:br>
            <a:r>
              <a:rPr lang="en-US" altLang="en-US" sz="4000" b="1">
                <a:solidFill>
                  <a:srgbClr val="000000"/>
                </a:solidFill>
                <a:ea typeface="Arial" charset="0"/>
                <a:cs typeface="Arial" charset="0"/>
                <a:sym typeface="Arial" charset="0"/>
              </a:rPr>
              <a:t>Job-Driven Technical Assistance Center (JD-VRTAC):</a:t>
            </a:r>
            <a:br>
              <a:rPr lang="en-US" altLang="en-US" sz="4000" b="1">
                <a:solidFill>
                  <a:srgbClr val="000000"/>
                </a:solidFill>
                <a:ea typeface="Arial" charset="0"/>
                <a:cs typeface="Arial" charset="0"/>
                <a:sym typeface="Arial" charset="0"/>
              </a:rPr>
            </a:br>
            <a:r>
              <a:rPr lang="en-US" altLang="en-US" sz="4000" b="1">
                <a:solidFill>
                  <a:srgbClr val="000000"/>
                </a:solidFill>
                <a:ea typeface="Arial" charset="0"/>
                <a:cs typeface="Arial" charset="0"/>
                <a:sym typeface="Arial" charset="0"/>
              </a:rPr>
              <a:t/>
            </a:r>
            <a:br>
              <a:rPr lang="en-US" altLang="en-US" sz="4000" b="1">
                <a:solidFill>
                  <a:srgbClr val="000000"/>
                </a:solidFill>
                <a:ea typeface="Arial" charset="0"/>
                <a:cs typeface="Arial" charset="0"/>
                <a:sym typeface="Arial" charset="0"/>
              </a:rPr>
            </a:br>
            <a:r>
              <a:rPr lang="en-US" altLang="en-US" sz="4000" b="1" i="1">
                <a:solidFill>
                  <a:srgbClr val="2E75B6"/>
                </a:solidFill>
                <a:ea typeface="Arial" charset="0"/>
                <a:cs typeface="Arial" charset="0"/>
                <a:sym typeface="Arial" charset="0"/>
              </a:rPr>
              <a:t>Key First Steps for Connecting with Registered Apprenticeship Programs</a:t>
            </a:r>
            <a:r>
              <a:rPr lang="en-US" altLang="en-US" sz="1800">
                <a:solidFill>
                  <a:srgbClr val="000000"/>
                </a:solidFill>
                <a:ea typeface="Arial" charset="0"/>
                <a:cs typeface="Arial" charset="0"/>
                <a:sym typeface="Arial" charset="0"/>
              </a:rPr>
              <a:t/>
            </a:r>
            <a:br>
              <a:rPr lang="en-US" altLang="en-US" sz="1800">
                <a:solidFill>
                  <a:srgbClr val="000000"/>
                </a:solidFill>
                <a:ea typeface="Arial" charset="0"/>
                <a:cs typeface="Arial" charset="0"/>
                <a:sym typeface="Arial" charset="0"/>
              </a:rPr>
            </a:br>
            <a:r>
              <a:rPr lang="en-US" altLang="en-US" sz="1800">
                <a:solidFill>
                  <a:srgbClr val="000000"/>
                </a:solidFill>
                <a:ea typeface="Arial" charset="0"/>
                <a:cs typeface="Arial" charset="0"/>
                <a:sym typeface="Arial" charset="0"/>
              </a:rPr>
              <a:t/>
            </a:r>
            <a:br>
              <a:rPr lang="en-US" altLang="en-US" sz="1800">
                <a:solidFill>
                  <a:srgbClr val="000000"/>
                </a:solidFill>
                <a:ea typeface="Arial" charset="0"/>
                <a:cs typeface="Arial" charset="0"/>
                <a:sym typeface="Arial" charset="0"/>
              </a:rPr>
            </a:br>
            <a:endParaRPr lang="en-US" altLang="en-US" sz="1800">
              <a:solidFill>
                <a:srgbClr val="000000"/>
              </a:solidFill>
              <a:ea typeface="Arial" charset="0"/>
              <a:cs typeface="Arial" charset="0"/>
              <a:sym typeface="Arial" charset="0"/>
            </a:endParaRPr>
          </a:p>
        </p:txBody>
      </p:sp>
      <p:sp>
        <p:nvSpPr>
          <p:cNvPr id="142338"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sz="2800">
                <a:solidFill>
                  <a:schemeClr val="tx1"/>
                </a:solidFill>
                <a:latin typeface="Arial" charset="0"/>
              </a:defRPr>
            </a:lvl1pPr>
            <a:lvl2pPr marL="742950" indent="-285750">
              <a:lnSpc>
                <a:spcPct val="90000"/>
              </a:lnSpc>
              <a:spcBef>
                <a:spcPts val="500"/>
              </a:spcBef>
              <a:buFont typeface="Arial" charset="0"/>
              <a:buChar char="•"/>
              <a:defRPr sz="2400">
                <a:solidFill>
                  <a:schemeClr val="tx1"/>
                </a:solidFill>
                <a:latin typeface="Arial" charset="0"/>
              </a:defRPr>
            </a:lvl2pPr>
            <a:lvl3pPr marL="1143000" indent="-228600">
              <a:lnSpc>
                <a:spcPct val="90000"/>
              </a:lnSpc>
              <a:spcBef>
                <a:spcPts val="500"/>
              </a:spcBef>
              <a:buFont typeface="Arial" charset="0"/>
              <a:buChar char="•"/>
              <a:defRPr sz="2000">
                <a:solidFill>
                  <a:schemeClr val="tx1"/>
                </a:solidFill>
                <a:latin typeface="Arial" charset="0"/>
              </a:defRPr>
            </a:lvl3pPr>
            <a:lvl4pPr marL="1600200" indent="-228600">
              <a:lnSpc>
                <a:spcPct val="90000"/>
              </a:lnSpc>
              <a:spcBef>
                <a:spcPts val="500"/>
              </a:spcBef>
              <a:buFont typeface="Arial" charset="0"/>
              <a:buChar char="•"/>
              <a:defRPr>
                <a:solidFill>
                  <a:schemeClr val="tx1"/>
                </a:solidFill>
                <a:latin typeface="Arial" charset="0"/>
              </a:defRPr>
            </a:lvl4pPr>
            <a:lvl5pPr marL="2057400" indent="-228600">
              <a:lnSpc>
                <a:spcPct val="90000"/>
              </a:lnSpc>
              <a:spcBef>
                <a:spcPts val="500"/>
              </a:spcBef>
              <a:buFont typeface="Arial" charset="0"/>
              <a:buChar char="•"/>
              <a:defRPr>
                <a:solidFill>
                  <a:schemeClr val="tx1"/>
                </a:solidFill>
                <a:latin typeface="Arial"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Arial"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Arial"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Arial"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Arial" charset="0"/>
              </a:defRPr>
            </a:lvl9pPr>
          </a:lstStyle>
          <a:p>
            <a:pPr fontAlgn="base">
              <a:lnSpc>
                <a:spcPct val="100000"/>
              </a:lnSpc>
              <a:spcBef>
                <a:spcPct val="0"/>
              </a:spcBef>
              <a:spcAft>
                <a:spcPct val="0"/>
              </a:spcAft>
              <a:buFontTx/>
              <a:buNone/>
            </a:pPr>
            <a:fld id="{1D47E2E1-D6C2-374B-B81D-FA4F3284FEC3}" type="slidenum">
              <a:rPr lang="en-US" altLang="en-US" sz="1200" b="1">
                <a:solidFill>
                  <a:srgbClr val="898989"/>
                </a:solidFill>
                <a:ea typeface="Arial" charset="0"/>
                <a:cs typeface="Arial" charset="0"/>
              </a:rPr>
              <a:pPr fontAlgn="base">
                <a:lnSpc>
                  <a:spcPct val="100000"/>
                </a:lnSpc>
                <a:spcBef>
                  <a:spcPct val="0"/>
                </a:spcBef>
                <a:spcAft>
                  <a:spcPct val="0"/>
                </a:spcAft>
                <a:buFontTx/>
                <a:buNone/>
              </a:pPr>
              <a:t>1</a:t>
            </a:fld>
            <a:endParaRPr lang="en-US" altLang="en-US" sz="1200" b="1">
              <a:solidFill>
                <a:srgbClr val="898989"/>
              </a:solidFill>
              <a:ea typeface="Arial" charset="0"/>
              <a:cs typeface="Arial" charset="0"/>
            </a:endParaRPr>
          </a:p>
        </p:txBody>
      </p:sp>
      <p:pic>
        <p:nvPicPr>
          <p:cNvPr id="3" name="Picture 2" descr="ExploreVR: informing research, policy, and practice" title="ExploreVR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8400" y="4713288"/>
            <a:ext cx="6807200" cy="1638300"/>
          </a:xfrm>
          <a:prstGeom prst="rect">
            <a:avLst/>
          </a:prstGeom>
        </p:spPr>
      </p:pic>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b="1" dirty="0">
                <a:solidFill>
                  <a:srgbClr val="2D2CB7"/>
                </a:solidFill>
                <a:latin typeface="Arial Black" charset="0"/>
                <a:cs typeface="Arial Black" charset="0"/>
              </a:rPr>
              <a:t>REGISTERED</a:t>
            </a:r>
            <a:br>
              <a:rPr lang="en-US" b="1" dirty="0">
                <a:solidFill>
                  <a:srgbClr val="2D2CB7"/>
                </a:solidFill>
                <a:latin typeface="Arial Black" charset="0"/>
                <a:cs typeface="Arial Black" charset="0"/>
              </a:rPr>
            </a:br>
            <a:r>
              <a:rPr lang="en-US" b="1" dirty="0">
                <a:solidFill>
                  <a:srgbClr val="2D2CB7"/>
                </a:solidFill>
                <a:latin typeface="Arial Black" charset="0"/>
                <a:cs typeface="Arial Black" charset="0"/>
              </a:rPr>
              <a:t>APPRENTICESHIPS</a:t>
            </a:r>
            <a:br>
              <a:rPr lang="en-US" b="1" dirty="0">
                <a:solidFill>
                  <a:srgbClr val="2D2CB7"/>
                </a:solidFill>
                <a:latin typeface="Arial Black" charset="0"/>
                <a:cs typeface="Arial Black" charset="0"/>
              </a:rPr>
            </a:br>
            <a:r>
              <a:rPr lang="en-US" b="1" dirty="0">
                <a:solidFill>
                  <a:srgbClr val="2D2CB7"/>
                </a:solidFill>
                <a:latin typeface="Arial Black" charset="0"/>
                <a:cs typeface="Arial Black" charset="0"/>
              </a:rPr>
              <a:t>SPONSORS</a:t>
            </a:r>
            <a:endParaRPr lang="en-US" dirty="0"/>
          </a:p>
        </p:txBody>
      </p:sp>
      <p:sp>
        <p:nvSpPr>
          <p:cNvPr id="3" name="Content Placeholder 2"/>
          <p:cNvSpPr>
            <a:spLocks noGrp="1"/>
          </p:cNvSpPr>
          <p:nvPr>
            <p:ph sz="half" idx="1"/>
          </p:nvPr>
        </p:nvSpPr>
        <p:spPr/>
        <p:txBody>
          <a:bodyPr rtlCol="0">
            <a:noAutofit/>
          </a:bodyPr>
          <a:lstStyle/>
          <a:p>
            <a:pPr marL="0" indent="0" eaLnBrk="1" fontAlgn="auto" hangingPunct="1">
              <a:spcBef>
                <a:spcPts val="900"/>
              </a:spcBef>
              <a:spcAft>
                <a:spcPts val="0"/>
              </a:spcAft>
              <a:buFont typeface="Arial" panose="020B0604020202020204" pitchFamily="34" charset="0"/>
              <a:buNone/>
              <a:defRPr/>
            </a:pPr>
            <a:r>
              <a:rPr lang="en-US" sz="1800" b="1" dirty="0"/>
              <a:t>Every Registered Apprenticeship program has a sponsor. </a:t>
            </a:r>
          </a:p>
          <a:p>
            <a:pPr eaLnBrk="1" fontAlgn="auto" hangingPunct="1">
              <a:lnSpc>
                <a:spcPct val="100000"/>
              </a:lnSpc>
              <a:spcBef>
                <a:spcPts val="900"/>
              </a:spcBef>
              <a:spcAft>
                <a:spcPts val="0"/>
              </a:spcAft>
              <a:buFont typeface="Arial" panose="020B0604020202020204" pitchFamily="34" charset="0"/>
              <a:buChar char="•"/>
              <a:defRPr/>
            </a:pPr>
            <a:r>
              <a:rPr lang="en-US" sz="1800" dirty="0"/>
              <a:t>The sponsor is responsible for the overall </a:t>
            </a:r>
            <a:br>
              <a:rPr lang="en-US" sz="1800" dirty="0"/>
            </a:br>
            <a:r>
              <a:rPr lang="en-US" sz="1800" dirty="0"/>
              <a:t>operation of the program, working in collaboration </a:t>
            </a:r>
            <a:br>
              <a:rPr lang="en-US" sz="1800" dirty="0"/>
            </a:br>
            <a:r>
              <a:rPr lang="en-US" sz="1800" dirty="0"/>
              <a:t>with program partners. </a:t>
            </a:r>
          </a:p>
          <a:p>
            <a:pPr marL="214313" indent="-214313" eaLnBrk="1" fontAlgn="auto" hangingPunct="1">
              <a:lnSpc>
                <a:spcPct val="100000"/>
              </a:lnSpc>
              <a:spcBef>
                <a:spcPts val="900"/>
              </a:spcBef>
              <a:spcAft>
                <a:spcPts val="0"/>
              </a:spcAft>
              <a:buFont typeface="Arial" panose="020B0604020202020204" pitchFamily="34" charset="0"/>
              <a:buChar char="•"/>
              <a:defRPr/>
            </a:pPr>
            <a:r>
              <a:rPr lang="en-US" sz="1800" dirty="0"/>
              <a:t>Signs agreement with state/federal apprenticeship agency and apprentice</a:t>
            </a:r>
          </a:p>
          <a:p>
            <a:pPr marL="214313" indent="-214313" eaLnBrk="1" fontAlgn="auto" hangingPunct="1">
              <a:lnSpc>
                <a:spcPct val="100000"/>
              </a:lnSpc>
              <a:spcBef>
                <a:spcPts val="900"/>
              </a:spcBef>
              <a:spcAft>
                <a:spcPts val="0"/>
              </a:spcAft>
              <a:buFont typeface="Arial" panose="020B0604020202020204" pitchFamily="34" charset="0"/>
              <a:buChar char="•"/>
              <a:defRPr/>
            </a:pPr>
            <a:r>
              <a:rPr lang="en-US" sz="1800" dirty="0"/>
              <a:t>Coordinates delivery of RTI and OJT</a:t>
            </a:r>
          </a:p>
          <a:p>
            <a:pPr marL="214313" indent="-214313" eaLnBrk="1" fontAlgn="auto" hangingPunct="1">
              <a:lnSpc>
                <a:spcPct val="100000"/>
              </a:lnSpc>
              <a:spcBef>
                <a:spcPts val="900"/>
              </a:spcBef>
              <a:spcAft>
                <a:spcPts val="0"/>
              </a:spcAft>
              <a:buFont typeface="Arial" panose="020B0604020202020204" pitchFamily="34" charset="0"/>
              <a:buChar char="•"/>
              <a:defRPr/>
            </a:pPr>
            <a:r>
              <a:rPr lang="en-US" sz="1800" dirty="0"/>
              <a:t>Documents progress</a:t>
            </a:r>
          </a:p>
          <a:p>
            <a:pPr marL="214313" indent="-214313" eaLnBrk="1" fontAlgn="auto" hangingPunct="1">
              <a:lnSpc>
                <a:spcPct val="100000"/>
              </a:lnSpc>
              <a:spcBef>
                <a:spcPts val="900"/>
              </a:spcBef>
              <a:spcAft>
                <a:spcPts val="0"/>
              </a:spcAft>
              <a:buFont typeface="Arial" panose="020B0604020202020204" pitchFamily="34" charset="0"/>
              <a:buChar char="•"/>
              <a:defRPr/>
            </a:pPr>
            <a:r>
              <a:rPr lang="en-US" sz="1800" dirty="0"/>
              <a:t>Assures program </a:t>
            </a:r>
            <a:r>
              <a:rPr lang="en-US" sz="1800" dirty="0" smtClean="0"/>
              <a:t>quality</a:t>
            </a:r>
            <a:endParaRPr lang="en-US" sz="1800" dirty="0"/>
          </a:p>
        </p:txBody>
      </p:sp>
      <p:sp>
        <p:nvSpPr>
          <p:cNvPr id="154627" name="Content Placeholder 4"/>
          <p:cNvSpPr>
            <a:spLocks noGrp="1"/>
          </p:cNvSpPr>
          <p:nvPr>
            <p:ph sz="half" idx="2"/>
          </p:nvPr>
        </p:nvSpPr>
        <p:spPr/>
        <p:txBody>
          <a:bodyPr/>
          <a:lstStyle/>
          <a:p>
            <a:pPr marL="0" indent="0" eaLnBrk="1" hangingPunct="1">
              <a:spcBef>
                <a:spcPts val="450"/>
              </a:spcBef>
              <a:spcAft>
                <a:spcPts val="450"/>
              </a:spcAft>
              <a:buFont typeface="Arial" charset="0"/>
              <a:buNone/>
            </a:pPr>
            <a:r>
              <a:rPr lang="en-US" altLang="en-US" sz="1800" b="1"/>
              <a:t>Types of Sponsors: </a:t>
            </a:r>
          </a:p>
          <a:p>
            <a:pPr lvl="1" eaLnBrk="1" hangingPunct="1">
              <a:spcBef>
                <a:spcPts val="450"/>
              </a:spcBef>
              <a:spcAft>
                <a:spcPts val="450"/>
              </a:spcAft>
            </a:pPr>
            <a:r>
              <a:rPr lang="en-US" altLang="en-US" sz="1800">
                <a:solidFill>
                  <a:srgbClr val="3B3838"/>
                </a:solidFill>
                <a:ea typeface="Arial" charset="0"/>
                <a:cs typeface="Arial" charset="0"/>
              </a:rPr>
              <a:t>Single business or a consortium of businesses </a:t>
            </a:r>
          </a:p>
          <a:p>
            <a:pPr lvl="1" eaLnBrk="1" hangingPunct="1">
              <a:spcBef>
                <a:spcPts val="450"/>
              </a:spcBef>
              <a:spcAft>
                <a:spcPts val="450"/>
              </a:spcAft>
            </a:pPr>
            <a:r>
              <a:rPr lang="en-US" altLang="en-US" sz="1800">
                <a:solidFill>
                  <a:srgbClr val="3B3838"/>
                </a:solidFill>
                <a:ea typeface="Arial" charset="0"/>
                <a:cs typeface="Arial" charset="0"/>
              </a:rPr>
              <a:t>Industry association</a:t>
            </a:r>
          </a:p>
          <a:p>
            <a:pPr lvl="1" eaLnBrk="1" hangingPunct="1">
              <a:spcBef>
                <a:spcPts val="450"/>
              </a:spcBef>
              <a:spcAft>
                <a:spcPts val="450"/>
              </a:spcAft>
            </a:pPr>
            <a:r>
              <a:rPr lang="en-US" altLang="en-US" sz="1800">
                <a:solidFill>
                  <a:srgbClr val="3B3838"/>
                </a:solidFill>
                <a:ea typeface="Arial" charset="0"/>
                <a:cs typeface="Arial" charset="0"/>
              </a:rPr>
              <a:t>Labor Union</a:t>
            </a:r>
          </a:p>
          <a:p>
            <a:pPr lvl="1" eaLnBrk="1" hangingPunct="1">
              <a:spcBef>
                <a:spcPts val="450"/>
              </a:spcBef>
              <a:spcAft>
                <a:spcPts val="450"/>
              </a:spcAft>
            </a:pPr>
            <a:r>
              <a:rPr lang="en-US" altLang="en-US" sz="1800">
                <a:solidFill>
                  <a:srgbClr val="3B3838"/>
                </a:solidFill>
                <a:ea typeface="Arial" charset="0"/>
                <a:cs typeface="Arial" charset="0"/>
              </a:rPr>
              <a:t>Workforce Board</a:t>
            </a:r>
          </a:p>
          <a:p>
            <a:pPr lvl="1" eaLnBrk="1" hangingPunct="1">
              <a:spcBef>
                <a:spcPts val="450"/>
              </a:spcBef>
              <a:spcAft>
                <a:spcPts val="450"/>
              </a:spcAft>
            </a:pPr>
            <a:r>
              <a:rPr lang="en-US" altLang="en-US" sz="1800">
                <a:solidFill>
                  <a:srgbClr val="3B3838"/>
                </a:solidFill>
                <a:ea typeface="Arial" charset="0"/>
                <a:cs typeface="Arial" charset="0"/>
              </a:rPr>
              <a:t>Community college</a:t>
            </a:r>
          </a:p>
          <a:p>
            <a:pPr lvl="1" eaLnBrk="1" hangingPunct="1">
              <a:spcBef>
                <a:spcPts val="450"/>
              </a:spcBef>
              <a:spcAft>
                <a:spcPts val="450"/>
              </a:spcAft>
            </a:pPr>
            <a:r>
              <a:rPr lang="en-US" altLang="en-US" sz="1800">
                <a:solidFill>
                  <a:srgbClr val="3B3838"/>
                </a:solidFill>
                <a:ea typeface="Arial" charset="0"/>
                <a:cs typeface="Arial" charset="0"/>
              </a:rPr>
              <a:t>Community-based organization</a:t>
            </a:r>
          </a:p>
          <a:p>
            <a:pPr lvl="1" eaLnBrk="1" hangingPunct="1">
              <a:spcBef>
                <a:spcPts val="450"/>
              </a:spcBef>
              <a:spcAft>
                <a:spcPts val="450"/>
              </a:spcAft>
              <a:buFont typeface="Arial" charset="0"/>
              <a:buNone/>
            </a:pPr>
            <a:endParaRPr lang="en-US" altLang="en-US" sz="1800" b="1">
              <a:solidFill>
                <a:srgbClr val="2D2CB7"/>
              </a:solidFill>
              <a:latin typeface="Arial Black" charset="0"/>
              <a:ea typeface="Arial Black" charset="0"/>
              <a:cs typeface="Arial Black" charset="0"/>
              <a:hlinkClick r:id="rId2"/>
            </a:endParaRPr>
          </a:p>
          <a:p>
            <a:pPr lvl="1" eaLnBrk="1" hangingPunct="1">
              <a:spcBef>
                <a:spcPts val="450"/>
              </a:spcBef>
              <a:spcAft>
                <a:spcPts val="450"/>
              </a:spcAft>
              <a:buFont typeface="Arial" charset="0"/>
              <a:buNone/>
            </a:pPr>
            <a:r>
              <a:rPr lang="en-US" altLang="en-US" sz="1800" b="1">
                <a:solidFill>
                  <a:srgbClr val="2D2CB7"/>
                </a:solidFill>
                <a:latin typeface="Arial Black" charset="0"/>
                <a:ea typeface="Arial Black" charset="0"/>
                <a:cs typeface="Arial Black" charset="0"/>
                <a:hlinkClick r:id="rId2"/>
              </a:rPr>
              <a:t>Federal Sponsor Database</a:t>
            </a:r>
            <a:br>
              <a:rPr lang="en-US" altLang="en-US" sz="1800" b="1">
                <a:solidFill>
                  <a:srgbClr val="2D2CB7"/>
                </a:solidFill>
                <a:latin typeface="Arial Black" charset="0"/>
                <a:ea typeface="Arial Black" charset="0"/>
                <a:cs typeface="Arial Black" charset="0"/>
                <a:hlinkClick r:id="rId2"/>
              </a:rPr>
            </a:br>
            <a:endParaRPr lang="en-US" altLang="en-US" sz="1800">
              <a:solidFill>
                <a:srgbClr val="3B3838"/>
              </a:solidFill>
              <a:ea typeface="Arial" charset="0"/>
              <a:cs typeface="Arial" charset="0"/>
            </a:endParaRPr>
          </a:p>
        </p:txBody>
      </p:sp>
      <p:sp>
        <p:nvSpPr>
          <p:cNvPr id="4" name="Slide Number Placeholder 3"/>
          <p:cNvSpPr>
            <a:spLocks noGrp="1"/>
          </p:cNvSpPr>
          <p:nvPr>
            <p:ph type="sldNum" sz="quarter" idx="12"/>
          </p:nvPr>
        </p:nvSpPr>
        <p:spPr/>
        <p:txBody>
          <a:bodyPr/>
          <a:lstStyle/>
          <a:p>
            <a:pPr>
              <a:defRPr/>
            </a:pPr>
            <a:fld id="{7F47EF0A-F16C-1A43-9F41-31E8DD3B56EB}" type="slidenum">
              <a:rPr lang="en-US"/>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Title 1"/>
          <p:cNvSpPr>
            <a:spLocks noGrp="1"/>
          </p:cNvSpPr>
          <p:nvPr>
            <p:ph type="title"/>
          </p:nvPr>
        </p:nvSpPr>
        <p:spPr/>
        <p:txBody>
          <a:bodyPr/>
          <a:lstStyle/>
          <a:p>
            <a:pPr eaLnBrk="1" hangingPunct="1"/>
            <a:r>
              <a:rPr lang="en-US" altLang="en-US" sz="3000" b="1">
                <a:solidFill>
                  <a:srgbClr val="2D2CB7"/>
                </a:solidFill>
                <a:latin typeface="Arial Black" charset="0"/>
                <a:ea typeface="Arial Black" charset="0"/>
                <a:cs typeface="Arial Black" charset="0"/>
              </a:rPr>
              <a:t>Referring Applicants to a  Registered Apprenticeship Program</a:t>
            </a:r>
            <a:endParaRPr lang="en-US" altLang="en-US" sz="3000"/>
          </a:p>
        </p:txBody>
      </p:sp>
      <p:sp>
        <p:nvSpPr>
          <p:cNvPr id="3" name="Content Placeholder 2"/>
          <p:cNvSpPr>
            <a:spLocks noGrp="1"/>
          </p:cNvSpPr>
          <p:nvPr>
            <p:ph idx="1"/>
          </p:nvPr>
        </p:nvSpPr>
        <p:spPr/>
        <p:txBody>
          <a:bodyPr rtlCol="0">
            <a:normAutofit fontScale="85000" lnSpcReduction="20000"/>
          </a:bodyPr>
          <a:lstStyle/>
          <a:p>
            <a:pPr marL="214313" indent="-214313" eaLnBrk="1" fontAlgn="auto" hangingPunct="1">
              <a:lnSpc>
                <a:spcPct val="120000"/>
              </a:lnSpc>
              <a:spcAft>
                <a:spcPts val="0"/>
              </a:spcAft>
              <a:buFont typeface="Arial" panose="020B0604020202020204" pitchFamily="34" charset="0"/>
              <a:buChar char="•"/>
              <a:defRPr/>
            </a:pPr>
            <a:r>
              <a:rPr lang="en-US" sz="3300" b="1" dirty="0"/>
              <a:t>Review list of </a:t>
            </a:r>
            <a:r>
              <a:rPr lang="en-US" sz="3300" b="1" dirty="0" smtClean="0"/>
              <a:t>Apprentice-able </a:t>
            </a:r>
            <a:r>
              <a:rPr lang="en-US" sz="3300" b="1" dirty="0"/>
              <a:t>Occupations </a:t>
            </a:r>
            <a:r>
              <a:rPr lang="en-US" sz="3300" b="1" dirty="0" smtClean="0"/>
              <a:t>at:</a:t>
            </a:r>
            <a:endParaRPr lang="en-US" sz="3300" dirty="0">
              <a:hlinkClick r:id="rId2"/>
            </a:endParaRPr>
          </a:p>
          <a:p>
            <a:pPr lvl="1" eaLnBrk="1" fontAlgn="auto" hangingPunct="1">
              <a:lnSpc>
                <a:spcPct val="120000"/>
              </a:lnSpc>
              <a:spcAft>
                <a:spcPts val="0"/>
              </a:spcAft>
              <a:buFont typeface="Arial" panose="020B0604020202020204" pitchFamily="34" charset="0"/>
              <a:buChar char="•"/>
              <a:defRPr/>
            </a:pPr>
            <a:r>
              <a:rPr lang="en-US" dirty="0">
                <a:hlinkClick r:id="rId2"/>
              </a:rPr>
              <a:t>https://www.doleta.gov/OA/occupations.cfm</a:t>
            </a:r>
            <a:endParaRPr lang="en-US" dirty="0"/>
          </a:p>
          <a:p>
            <a:pPr lvl="1" eaLnBrk="1" fontAlgn="auto" hangingPunct="1">
              <a:lnSpc>
                <a:spcPct val="120000"/>
              </a:lnSpc>
              <a:spcAft>
                <a:spcPts val="0"/>
              </a:spcAft>
              <a:buFont typeface="Arial" panose="020B0604020202020204" pitchFamily="34" charset="0"/>
              <a:buChar char="•"/>
              <a:defRPr/>
            </a:pPr>
            <a:r>
              <a:rPr lang="en-US" dirty="0"/>
              <a:t>Link to all job titles that have registered apprenticeships with OA</a:t>
            </a:r>
          </a:p>
          <a:p>
            <a:pPr lvl="1" eaLnBrk="1" fontAlgn="auto" hangingPunct="1">
              <a:lnSpc>
                <a:spcPct val="120000"/>
              </a:lnSpc>
              <a:spcAft>
                <a:spcPts val="0"/>
              </a:spcAft>
              <a:buFont typeface="Arial" panose="020B0604020202020204" pitchFamily="34" charset="0"/>
              <a:buChar char="•"/>
              <a:defRPr/>
            </a:pPr>
            <a:endParaRPr lang="en-US" b="1" dirty="0"/>
          </a:p>
          <a:p>
            <a:pPr marL="257175" indent="-257175" eaLnBrk="1" fontAlgn="auto" hangingPunct="1">
              <a:lnSpc>
                <a:spcPct val="120000"/>
              </a:lnSpc>
              <a:spcAft>
                <a:spcPts val="0"/>
              </a:spcAft>
              <a:buFont typeface="Arial" panose="020B0604020202020204" pitchFamily="34" charset="0"/>
              <a:buChar char="•"/>
              <a:defRPr/>
            </a:pPr>
            <a:r>
              <a:rPr lang="en-US" sz="3300" b="1" dirty="0"/>
              <a:t>Explore existing sponsors at</a:t>
            </a:r>
          </a:p>
          <a:p>
            <a:pPr lvl="1" eaLnBrk="1" fontAlgn="auto" hangingPunct="1">
              <a:lnSpc>
                <a:spcPct val="120000"/>
              </a:lnSpc>
              <a:spcAft>
                <a:spcPts val="0"/>
              </a:spcAft>
              <a:buFont typeface="Arial" panose="020B0604020202020204" pitchFamily="34" charset="0"/>
              <a:buChar char="•"/>
              <a:defRPr/>
            </a:pPr>
            <a:r>
              <a:rPr lang="en-US" sz="1950" b="1" dirty="0" smtClean="0">
                <a:solidFill>
                  <a:srgbClr val="2D2CB7"/>
                </a:solidFill>
                <a:latin typeface="Arial Black" charset="0"/>
                <a:ea typeface="Arial Black" charset="0"/>
                <a:cs typeface="Arial Black" charset="0"/>
              </a:rPr>
              <a:t>Federal Sponsor Database</a:t>
            </a:r>
            <a:r>
              <a:rPr lang="en-US" sz="1950" b="1" dirty="0">
                <a:solidFill>
                  <a:srgbClr val="2D2CB7"/>
                </a:solidFill>
                <a:latin typeface="Arial Black" charset="0"/>
                <a:ea typeface="Arial Black" charset="0"/>
                <a:cs typeface="Arial Black" charset="0"/>
              </a:rPr>
              <a:t>:</a:t>
            </a:r>
            <a:br>
              <a:rPr lang="en-US" sz="1950" b="1" dirty="0">
                <a:solidFill>
                  <a:srgbClr val="2D2CB7"/>
                </a:solidFill>
                <a:latin typeface="Arial Black" charset="0"/>
                <a:ea typeface="Arial Black" charset="0"/>
                <a:cs typeface="Arial Black" charset="0"/>
              </a:rPr>
            </a:br>
            <a:r>
              <a:rPr lang="en-US" sz="1950" b="1" dirty="0">
                <a:solidFill>
                  <a:srgbClr val="2D2CB7"/>
                </a:solidFill>
                <a:latin typeface="Arial Black" charset="0"/>
                <a:ea typeface="Arial Black" charset="0"/>
                <a:cs typeface="Arial Black" charset="0"/>
                <a:hlinkClick r:id="rId3"/>
              </a:rPr>
              <a:t>https://oa.doleta.gov/bat.cfm</a:t>
            </a:r>
            <a:r>
              <a:rPr lang="en-US" sz="1950" b="1" dirty="0">
                <a:solidFill>
                  <a:srgbClr val="2D2CB7"/>
                </a:solidFill>
                <a:latin typeface="Arial Black" charset="0"/>
                <a:ea typeface="Arial Black" charset="0"/>
                <a:cs typeface="Arial Black" charset="0"/>
              </a:rPr>
              <a:t/>
            </a:r>
            <a:br>
              <a:rPr lang="en-US" sz="1950" b="1" dirty="0">
                <a:solidFill>
                  <a:srgbClr val="2D2CB7"/>
                </a:solidFill>
                <a:latin typeface="Arial Black" charset="0"/>
                <a:ea typeface="Arial Black" charset="0"/>
                <a:cs typeface="Arial Black" charset="0"/>
              </a:rPr>
            </a:br>
            <a:endParaRPr lang="en-US" sz="1950" b="1" dirty="0"/>
          </a:p>
          <a:p>
            <a:pPr marL="257175" indent="-257175" eaLnBrk="1" fontAlgn="auto" hangingPunct="1">
              <a:lnSpc>
                <a:spcPct val="120000"/>
              </a:lnSpc>
              <a:spcAft>
                <a:spcPts val="0"/>
              </a:spcAft>
              <a:buFont typeface="Arial" panose="020B0604020202020204" pitchFamily="34" charset="0"/>
              <a:buChar char="•"/>
              <a:defRPr/>
            </a:pPr>
            <a:r>
              <a:rPr lang="en-US" sz="3375" b="1" dirty="0"/>
              <a:t>Develop pre-apprenticeship training </a:t>
            </a:r>
          </a:p>
        </p:txBody>
      </p:sp>
      <p:sp>
        <p:nvSpPr>
          <p:cNvPr id="4" name="Slide Number Placeholder 3"/>
          <p:cNvSpPr>
            <a:spLocks noGrp="1"/>
          </p:cNvSpPr>
          <p:nvPr>
            <p:ph type="sldNum" sz="quarter" idx="12"/>
          </p:nvPr>
        </p:nvSpPr>
        <p:spPr/>
        <p:txBody>
          <a:bodyPr/>
          <a:lstStyle/>
          <a:p>
            <a:pPr>
              <a:defRPr/>
            </a:pPr>
            <a:fld id="{B1509FB0-EE97-5648-A37F-FDDBE8538D6F}" type="slidenum">
              <a:rPr lang="en-US"/>
              <a:pPr>
                <a:defRPr/>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Title 1"/>
          <p:cNvSpPr>
            <a:spLocks noGrp="1"/>
          </p:cNvSpPr>
          <p:nvPr>
            <p:ph type="title"/>
          </p:nvPr>
        </p:nvSpPr>
        <p:spPr/>
        <p:txBody>
          <a:bodyPr/>
          <a:lstStyle/>
          <a:p>
            <a:pPr eaLnBrk="1" hangingPunct="1"/>
            <a:r>
              <a:rPr lang="en-US" altLang="en-US" sz="3000" b="1">
                <a:solidFill>
                  <a:srgbClr val="2D2CB7"/>
                </a:solidFill>
                <a:latin typeface="Arial Black" charset="0"/>
                <a:ea typeface="Arial Black" charset="0"/>
                <a:cs typeface="Arial Black" charset="0"/>
              </a:rPr>
              <a:t>Developing a new Registered Apprenticeship Program</a:t>
            </a:r>
            <a:endParaRPr lang="en-US" altLang="en-US" sz="3000"/>
          </a:p>
        </p:txBody>
      </p:sp>
      <p:sp>
        <p:nvSpPr>
          <p:cNvPr id="5" name="Content Placeholder 4"/>
          <p:cNvSpPr>
            <a:spLocks noGrp="1"/>
          </p:cNvSpPr>
          <p:nvPr>
            <p:ph idx="1"/>
          </p:nvPr>
        </p:nvSpPr>
        <p:spPr>
          <a:xfrm>
            <a:off x="179388" y="1825625"/>
            <a:ext cx="8715375" cy="4530725"/>
          </a:xfrm>
        </p:spPr>
        <p:txBody>
          <a:bodyPr rtlCol="0">
            <a:normAutofit fontScale="62500" lnSpcReduction="20000"/>
          </a:bodyPr>
          <a:lstStyle/>
          <a:p>
            <a:pPr marL="257175" indent="-257175" eaLnBrk="1" fontAlgn="auto" hangingPunct="1">
              <a:spcAft>
                <a:spcPts val="0"/>
              </a:spcAft>
              <a:buFont typeface="Arial" panose="020B0604020202020204" pitchFamily="34" charset="0"/>
              <a:buChar char="•"/>
              <a:defRPr/>
            </a:pPr>
            <a:r>
              <a:rPr lang="en-US" sz="2500" b="1" dirty="0"/>
              <a:t>Identify employer ready to hire for specific occupation</a:t>
            </a:r>
          </a:p>
          <a:p>
            <a:pPr marL="600075" lvl="1" indent="-257175" eaLnBrk="1" fontAlgn="auto" hangingPunct="1">
              <a:spcAft>
                <a:spcPts val="0"/>
              </a:spcAft>
              <a:buFont typeface="Arial" panose="020B0604020202020204" pitchFamily="34" charset="0"/>
              <a:buChar char="•"/>
              <a:defRPr/>
            </a:pPr>
            <a:r>
              <a:rPr lang="en-US" sz="2500" dirty="0"/>
              <a:t>Explore existing sponsors to see if one is interested in hiring and training </a:t>
            </a:r>
          </a:p>
          <a:p>
            <a:pPr marL="257175" indent="-257175" eaLnBrk="1" fontAlgn="auto" hangingPunct="1">
              <a:spcAft>
                <a:spcPts val="0"/>
              </a:spcAft>
              <a:buFont typeface="Arial" panose="020B0604020202020204" pitchFamily="34" charset="0"/>
              <a:buChar char="•"/>
              <a:defRPr/>
            </a:pPr>
            <a:r>
              <a:rPr lang="en-US" sz="2500" b="1" dirty="0"/>
              <a:t>Reach out to Industry Partner contractors or state /federal Apprenticeship Training Representative for help </a:t>
            </a:r>
          </a:p>
          <a:p>
            <a:pPr marL="257175" indent="-257175" eaLnBrk="1" fontAlgn="auto" hangingPunct="1">
              <a:spcAft>
                <a:spcPts val="0"/>
              </a:spcAft>
              <a:buFont typeface="Arial" panose="020B0604020202020204" pitchFamily="34" charset="0"/>
              <a:buChar char="•"/>
              <a:defRPr/>
            </a:pPr>
            <a:r>
              <a:rPr lang="en-US" sz="2500" b="1" dirty="0"/>
              <a:t>Develop apprenticeship standards:</a:t>
            </a:r>
          </a:p>
          <a:p>
            <a:pPr marL="600075" lvl="1" indent="-257175" eaLnBrk="1" fontAlgn="auto" hangingPunct="1">
              <a:spcAft>
                <a:spcPts val="0"/>
              </a:spcAft>
              <a:buFont typeface="Arial" panose="020B0604020202020204" pitchFamily="34" charset="0"/>
              <a:buChar char="•"/>
              <a:defRPr/>
            </a:pPr>
            <a:r>
              <a:rPr lang="en-US" sz="2500" dirty="0"/>
              <a:t>Map occupational skills and competencies</a:t>
            </a:r>
          </a:p>
          <a:p>
            <a:pPr marL="600075" lvl="1" indent="-257175" eaLnBrk="1" fontAlgn="auto" hangingPunct="1">
              <a:spcAft>
                <a:spcPts val="0"/>
              </a:spcAft>
              <a:buFont typeface="Arial" panose="020B0604020202020204" pitchFamily="34" charset="0"/>
              <a:buChar char="•"/>
              <a:defRPr/>
            </a:pPr>
            <a:r>
              <a:rPr lang="en-US" sz="2500" dirty="0"/>
              <a:t>Identify Apprenticeship Training Committee</a:t>
            </a:r>
          </a:p>
          <a:p>
            <a:pPr marL="600075" lvl="1" indent="-257175" eaLnBrk="1" fontAlgn="auto" hangingPunct="1">
              <a:spcAft>
                <a:spcPts val="0"/>
              </a:spcAft>
              <a:buFont typeface="Arial" panose="020B0604020202020204" pitchFamily="34" charset="0"/>
              <a:buChar char="•"/>
              <a:defRPr/>
            </a:pPr>
            <a:r>
              <a:rPr lang="en-US" sz="2500" dirty="0"/>
              <a:t>Define qualifications and selection procedures for apprenticeship</a:t>
            </a:r>
          </a:p>
          <a:p>
            <a:pPr marL="600075" lvl="1" indent="-257175" eaLnBrk="1" fontAlgn="auto" hangingPunct="1">
              <a:spcAft>
                <a:spcPts val="0"/>
              </a:spcAft>
              <a:buFont typeface="Arial" panose="020B0604020202020204" pitchFamily="34" charset="0"/>
              <a:buChar char="•"/>
              <a:defRPr/>
            </a:pPr>
            <a:r>
              <a:rPr lang="en-US" sz="2500" dirty="0"/>
              <a:t>Select time-based, competency, or hybrid </a:t>
            </a:r>
          </a:p>
          <a:p>
            <a:pPr marL="600075" lvl="1" indent="-257175" eaLnBrk="1" fontAlgn="auto" hangingPunct="1">
              <a:spcAft>
                <a:spcPts val="0"/>
              </a:spcAft>
              <a:buFont typeface="Arial" panose="020B0604020202020204" pitchFamily="34" charset="0"/>
              <a:buChar char="•"/>
              <a:defRPr/>
            </a:pPr>
            <a:r>
              <a:rPr lang="en-US" sz="2500" dirty="0"/>
              <a:t>Develop on-the-job learning curriculum (2000 hours/year)</a:t>
            </a:r>
          </a:p>
          <a:p>
            <a:pPr marL="600075" lvl="1" indent="-257175" eaLnBrk="1" fontAlgn="auto" hangingPunct="1">
              <a:spcAft>
                <a:spcPts val="0"/>
              </a:spcAft>
              <a:buFont typeface="Arial" panose="020B0604020202020204" pitchFamily="34" charset="0"/>
              <a:buChar char="•"/>
              <a:defRPr/>
            </a:pPr>
            <a:r>
              <a:rPr lang="en-US" sz="2500" dirty="0"/>
              <a:t>Develop Related Technical Instruction (RTI) curriculum     (144 hours/year)</a:t>
            </a:r>
          </a:p>
          <a:p>
            <a:pPr marL="600075" lvl="1" indent="-257175" eaLnBrk="1" fontAlgn="auto" hangingPunct="1">
              <a:spcAft>
                <a:spcPts val="0"/>
              </a:spcAft>
              <a:buFont typeface="Arial" panose="020B0604020202020204" pitchFamily="34" charset="0"/>
              <a:buChar char="•"/>
              <a:defRPr/>
            </a:pPr>
            <a:r>
              <a:rPr lang="en-US" sz="2500" dirty="0"/>
              <a:t>Select/train On-the-job learning mentors</a:t>
            </a:r>
          </a:p>
          <a:p>
            <a:pPr marL="600075" lvl="1" indent="-257175" eaLnBrk="1" fontAlgn="auto" hangingPunct="1">
              <a:spcAft>
                <a:spcPts val="0"/>
              </a:spcAft>
              <a:buFont typeface="Arial" panose="020B0604020202020204" pitchFamily="34" charset="0"/>
              <a:buChar char="•"/>
              <a:defRPr/>
            </a:pPr>
            <a:r>
              <a:rPr lang="en-US" sz="2500" dirty="0"/>
              <a:t>Select RTI providers</a:t>
            </a:r>
          </a:p>
          <a:p>
            <a:pPr marL="600075" lvl="1" indent="-257175" eaLnBrk="1" fontAlgn="auto" hangingPunct="1">
              <a:spcAft>
                <a:spcPts val="0"/>
              </a:spcAft>
              <a:buFont typeface="Arial" panose="020B0604020202020204" pitchFamily="34" charset="0"/>
              <a:buChar char="•"/>
              <a:defRPr/>
            </a:pPr>
            <a:r>
              <a:rPr lang="en-US" sz="2500" dirty="0"/>
              <a:t>Negotiate wage progression with employer</a:t>
            </a:r>
          </a:p>
          <a:p>
            <a:pPr marL="600075" lvl="1" indent="-257175" eaLnBrk="1" fontAlgn="auto" hangingPunct="1">
              <a:spcAft>
                <a:spcPts val="0"/>
              </a:spcAft>
              <a:buFont typeface="Arial" panose="020B0604020202020204" pitchFamily="34" charset="0"/>
              <a:buChar char="•"/>
              <a:defRPr/>
            </a:pPr>
            <a:r>
              <a:rPr lang="en-US" sz="2500" dirty="0"/>
              <a:t>Submit sponsorship agreement to state or federal apprenticeship agency for </a:t>
            </a:r>
            <a:r>
              <a:rPr lang="en-US" sz="2500" dirty="0" smtClean="0"/>
              <a:t>approval</a:t>
            </a:r>
            <a:endParaRPr lang="en-US" sz="2500" dirty="0"/>
          </a:p>
          <a:p>
            <a:pPr marL="0" indent="0" eaLnBrk="1" fontAlgn="auto" hangingPunct="1">
              <a:lnSpc>
                <a:spcPct val="70000"/>
              </a:lnSpc>
              <a:spcBef>
                <a:spcPts val="0"/>
              </a:spcBef>
              <a:spcAft>
                <a:spcPts val="0"/>
              </a:spcAft>
              <a:buFont typeface="Arial" panose="020B0604020202020204" pitchFamily="34" charset="0"/>
              <a:buNone/>
              <a:defRPr/>
            </a:pPr>
            <a:r>
              <a:rPr lang="en-US" b="1" dirty="0">
                <a:solidFill>
                  <a:srgbClr val="2D2CB7"/>
                </a:solidFill>
                <a:latin typeface="Arial Black" charset="0"/>
                <a:ea typeface="Arial Black" charset="0"/>
                <a:cs typeface="Arial Black" charset="0"/>
              </a:rPr>
              <a:t/>
            </a:r>
            <a:br>
              <a:rPr lang="en-US" b="1" dirty="0">
                <a:solidFill>
                  <a:srgbClr val="2D2CB7"/>
                </a:solidFill>
                <a:latin typeface="Arial Black" charset="0"/>
                <a:ea typeface="Arial Black" charset="0"/>
                <a:cs typeface="Arial Black" charset="0"/>
              </a:rPr>
            </a:br>
            <a:endParaRPr lang="en-US" b="1" dirty="0" smtClean="0">
              <a:solidFill>
                <a:srgbClr val="2D2CB7"/>
              </a:solidFill>
              <a:latin typeface="Arial Black" charset="0"/>
              <a:ea typeface="Arial Black" charset="0"/>
              <a:cs typeface="Arial Black" charset="0"/>
            </a:endParaRPr>
          </a:p>
          <a:p>
            <a:pPr marL="0" indent="0" eaLnBrk="1" fontAlgn="auto" hangingPunct="1">
              <a:lnSpc>
                <a:spcPct val="70000"/>
              </a:lnSpc>
              <a:spcBef>
                <a:spcPts val="0"/>
              </a:spcBef>
              <a:spcAft>
                <a:spcPts val="0"/>
              </a:spcAft>
              <a:buFont typeface="Arial" panose="020B0604020202020204" pitchFamily="34" charset="0"/>
              <a:buNone/>
              <a:defRPr/>
            </a:pPr>
            <a:r>
              <a:rPr lang="en-US" sz="3200" b="1" dirty="0" smtClean="0">
                <a:solidFill>
                  <a:srgbClr val="2D2CB7"/>
                </a:solidFill>
                <a:latin typeface="Arial Black" charset="0"/>
                <a:ea typeface="Arial Black" charset="0"/>
                <a:cs typeface="Arial Black" charset="0"/>
              </a:rPr>
              <a:t>Quick </a:t>
            </a:r>
            <a:r>
              <a:rPr lang="en-US" sz="3200" b="1" dirty="0">
                <a:solidFill>
                  <a:srgbClr val="2D2CB7"/>
                </a:solidFill>
                <a:latin typeface="Arial Black" charset="0"/>
                <a:ea typeface="Arial Black" charset="0"/>
                <a:cs typeface="Arial Black" charset="0"/>
              </a:rPr>
              <a:t>Start Tool Kit</a:t>
            </a:r>
            <a:r>
              <a:rPr lang="en-US" b="1" dirty="0">
                <a:solidFill>
                  <a:srgbClr val="2D2CB7"/>
                </a:solidFill>
                <a:latin typeface="Arial Black" charset="0"/>
                <a:ea typeface="Arial Black" charset="0"/>
                <a:cs typeface="Arial Black" charset="0"/>
              </a:rPr>
              <a:t/>
            </a:r>
            <a:br>
              <a:rPr lang="en-US" b="1" dirty="0">
                <a:solidFill>
                  <a:srgbClr val="2D2CB7"/>
                </a:solidFill>
                <a:latin typeface="Arial Black" charset="0"/>
                <a:ea typeface="Arial Black" charset="0"/>
                <a:cs typeface="Arial Black" charset="0"/>
              </a:rPr>
            </a:br>
            <a:r>
              <a:rPr lang="en-US" b="1" dirty="0">
                <a:solidFill>
                  <a:srgbClr val="2D2CB7"/>
                </a:solidFill>
                <a:latin typeface="Arial Black" charset="0"/>
                <a:ea typeface="Arial Black" charset="0"/>
                <a:cs typeface="Arial Black" charset="0"/>
              </a:rPr>
              <a:t/>
            </a:r>
            <a:br>
              <a:rPr lang="en-US" b="1" dirty="0">
                <a:solidFill>
                  <a:srgbClr val="2D2CB7"/>
                </a:solidFill>
                <a:latin typeface="Arial Black" charset="0"/>
                <a:ea typeface="Arial Black" charset="0"/>
                <a:cs typeface="Arial Black" charset="0"/>
              </a:rPr>
            </a:br>
            <a:r>
              <a:rPr lang="en-US" b="1" dirty="0">
                <a:solidFill>
                  <a:srgbClr val="2D2CB7"/>
                </a:solidFill>
                <a:latin typeface="Arial Black" charset="0"/>
                <a:ea typeface="Arial Black" charset="0"/>
                <a:cs typeface="Arial Black" charset="0"/>
                <a:hlinkClick r:id="rId2"/>
              </a:rPr>
              <a:t>https://doleta.gov/oa/employers/apprenticeship_toolkit.pdf</a:t>
            </a:r>
            <a:r>
              <a:rPr lang="en-US" b="1" dirty="0">
                <a:solidFill>
                  <a:srgbClr val="2D2CB7"/>
                </a:solidFill>
                <a:latin typeface="Arial Black" charset="0"/>
                <a:ea typeface="Arial Black" charset="0"/>
                <a:cs typeface="Arial Black" charset="0"/>
              </a:rPr>
              <a:t/>
            </a:r>
            <a:br>
              <a:rPr lang="en-US" b="1" dirty="0">
                <a:solidFill>
                  <a:srgbClr val="2D2CB7"/>
                </a:solidFill>
                <a:latin typeface="Arial Black" charset="0"/>
                <a:ea typeface="Arial Black" charset="0"/>
                <a:cs typeface="Arial Black" charset="0"/>
              </a:rPr>
            </a:br>
            <a:endParaRPr lang="en-US" dirty="0"/>
          </a:p>
        </p:txBody>
      </p:sp>
      <p:sp>
        <p:nvSpPr>
          <p:cNvPr id="4" name="Slide Number Placeholder 3"/>
          <p:cNvSpPr>
            <a:spLocks noGrp="1"/>
          </p:cNvSpPr>
          <p:nvPr>
            <p:ph type="sldNum" sz="quarter" idx="12"/>
          </p:nvPr>
        </p:nvSpPr>
        <p:spPr/>
        <p:txBody>
          <a:bodyPr/>
          <a:lstStyle/>
          <a:p>
            <a:pPr>
              <a:defRPr/>
            </a:pPr>
            <a:fld id="{B65BCE04-D118-4846-BBE4-D9A63513F2B3}" type="slidenum">
              <a:rPr lang="en-US"/>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dirty="0">
                <a:solidFill>
                  <a:schemeClr val="bg2">
                    <a:lumMod val="25000"/>
                  </a:schemeClr>
                </a:solidFill>
              </a:rPr>
              <a:t>Federal &amp; State Roles</a:t>
            </a:r>
            <a:r>
              <a:rPr lang="en-US" b="1" dirty="0">
                <a:solidFill>
                  <a:srgbClr val="2D2CB7"/>
                </a:solidFill>
              </a:rPr>
              <a:t/>
            </a:r>
            <a:br>
              <a:rPr lang="en-US" b="1" dirty="0">
                <a:solidFill>
                  <a:srgbClr val="2D2CB7"/>
                </a:solidFill>
              </a:rPr>
            </a:br>
            <a:r>
              <a:rPr lang="en-US" b="1" dirty="0">
                <a:solidFill>
                  <a:srgbClr val="2D2CB7"/>
                </a:solidFill>
                <a:latin typeface="Arial Black" charset="0"/>
                <a:ea typeface="Arial Black" charset="0"/>
                <a:cs typeface="Arial Black" charset="0"/>
              </a:rPr>
              <a:t>OA &amp; SAAs</a:t>
            </a:r>
            <a:endParaRPr lang="en-US" dirty="0"/>
          </a:p>
        </p:txBody>
      </p:sp>
      <p:sp>
        <p:nvSpPr>
          <p:cNvPr id="5" name="Content Placeholder 4"/>
          <p:cNvSpPr>
            <a:spLocks noGrp="1"/>
          </p:cNvSpPr>
          <p:nvPr>
            <p:ph sz="half" idx="1"/>
          </p:nvPr>
        </p:nvSpPr>
        <p:spPr/>
        <p:txBody>
          <a:bodyPr rtlCol="0">
            <a:normAutofit fontScale="92500" lnSpcReduction="10000"/>
          </a:bodyPr>
          <a:lstStyle/>
          <a:p>
            <a:pPr marL="0" indent="0" eaLnBrk="1" fontAlgn="auto" hangingPunct="1">
              <a:lnSpc>
                <a:spcPct val="100000"/>
              </a:lnSpc>
              <a:spcBef>
                <a:spcPts val="0"/>
              </a:spcBef>
              <a:spcAft>
                <a:spcPts val="0"/>
              </a:spcAft>
              <a:buFont typeface="Arial" panose="020B0604020202020204" pitchFamily="34" charset="0"/>
              <a:buNone/>
              <a:defRPr/>
            </a:pPr>
            <a:r>
              <a:rPr lang="en-US" dirty="0">
                <a:solidFill>
                  <a:schemeClr val="bg2">
                    <a:lumMod val="25000"/>
                  </a:schemeClr>
                </a:solidFill>
              </a:rPr>
              <a:t>U.S. Department of Labor, Office of Apprenticeship (OA) and State Apprenticeship Agency States (SAAs</a:t>
            </a:r>
            <a:r>
              <a:rPr lang="en-US" dirty="0" smtClean="0">
                <a:solidFill>
                  <a:schemeClr val="bg2">
                    <a:lumMod val="25000"/>
                  </a:schemeClr>
                </a:solidFill>
              </a:rPr>
              <a:t>).</a:t>
            </a:r>
          </a:p>
          <a:p>
            <a:pPr marL="0" indent="0" eaLnBrk="1" fontAlgn="auto" hangingPunct="1">
              <a:lnSpc>
                <a:spcPct val="100000"/>
              </a:lnSpc>
              <a:spcBef>
                <a:spcPts val="0"/>
              </a:spcBef>
              <a:spcAft>
                <a:spcPts val="0"/>
              </a:spcAft>
              <a:buFont typeface="Arial" panose="020B0604020202020204" pitchFamily="34" charset="0"/>
              <a:buNone/>
              <a:defRPr/>
            </a:pPr>
            <a:endParaRPr lang="en-US" dirty="0">
              <a:solidFill>
                <a:schemeClr val="bg2">
                  <a:lumMod val="25000"/>
                </a:schemeClr>
              </a:solidFill>
            </a:endParaRPr>
          </a:p>
          <a:p>
            <a:pPr marL="0" indent="0" eaLnBrk="1" fontAlgn="auto" hangingPunct="1">
              <a:lnSpc>
                <a:spcPct val="100000"/>
              </a:lnSpc>
              <a:spcBef>
                <a:spcPts val="0"/>
              </a:spcBef>
              <a:spcAft>
                <a:spcPts val="0"/>
              </a:spcAft>
              <a:buFont typeface="Arial" panose="020B0604020202020204" pitchFamily="34" charset="0"/>
              <a:buNone/>
              <a:defRPr/>
            </a:pPr>
            <a:r>
              <a:rPr lang="en-US" b="1" dirty="0" smtClean="0"/>
              <a:t>Directory </a:t>
            </a:r>
            <a:r>
              <a:rPr lang="en-US" b="1" dirty="0"/>
              <a:t>of State Apprenticeship </a:t>
            </a:r>
            <a:r>
              <a:rPr lang="en-US" b="1" dirty="0" smtClean="0"/>
              <a:t>Offices: </a:t>
            </a:r>
            <a:r>
              <a:rPr lang="en-US" dirty="0" smtClean="0">
                <a:hlinkClick r:id="rId2"/>
              </a:rPr>
              <a:t>https</a:t>
            </a:r>
            <a:r>
              <a:rPr lang="en-US" dirty="0">
                <a:hlinkClick r:id="rId2"/>
              </a:rPr>
              <a:t>://doleta.gov/oa/contactlist.cfm</a:t>
            </a:r>
            <a:endParaRPr lang="en-US" dirty="0"/>
          </a:p>
          <a:p>
            <a:pPr marL="0" indent="0" eaLnBrk="1" fontAlgn="auto" hangingPunct="1">
              <a:lnSpc>
                <a:spcPct val="100000"/>
              </a:lnSpc>
              <a:spcBef>
                <a:spcPts val="0"/>
              </a:spcBef>
              <a:spcAft>
                <a:spcPts val="0"/>
              </a:spcAft>
              <a:buFont typeface="Arial" panose="020B0604020202020204" pitchFamily="34" charset="0"/>
              <a:buNone/>
              <a:defRPr/>
            </a:pPr>
            <a:endParaRPr lang="en-US" dirty="0">
              <a:solidFill>
                <a:schemeClr val="bg2">
                  <a:lumMod val="25000"/>
                </a:schemeClr>
              </a:solidFill>
            </a:endParaRPr>
          </a:p>
          <a:p>
            <a:pPr marL="0" indent="0" eaLnBrk="1" fontAlgn="auto" hangingPunct="1">
              <a:lnSpc>
                <a:spcPct val="100000"/>
              </a:lnSpc>
              <a:spcBef>
                <a:spcPts val="0"/>
              </a:spcBef>
              <a:spcAft>
                <a:spcPts val="0"/>
              </a:spcAft>
              <a:buFontTx/>
              <a:buNone/>
              <a:defRPr/>
            </a:pPr>
            <a:endParaRPr lang="en-US" dirty="0"/>
          </a:p>
        </p:txBody>
      </p:sp>
      <p:sp>
        <p:nvSpPr>
          <p:cNvPr id="4" name="Slide Number Placeholder 3"/>
          <p:cNvSpPr>
            <a:spLocks noGrp="1"/>
          </p:cNvSpPr>
          <p:nvPr>
            <p:ph type="sldNum" sz="quarter" idx="12"/>
          </p:nvPr>
        </p:nvSpPr>
        <p:spPr/>
        <p:txBody>
          <a:bodyPr/>
          <a:lstStyle/>
          <a:p>
            <a:pPr>
              <a:defRPr/>
            </a:pPr>
            <a:fld id="{9E0B83C7-0CC8-DC42-A3CA-B21FF08E9380}" type="slidenum">
              <a:rPr lang="en-US"/>
              <a:pPr>
                <a:defRPr/>
              </a:pPr>
              <a:t>13</a:t>
            </a:fld>
            <a:endParaRPr lang="en-US" dirty="0"/>
          </a:p>
        </p:txBody>
      </p:sp>
      <p:grpSp>
        <p:nvGrpSpPr>
          <p:cNvPr id="157700" name="Group 6" descr="There are 25 DOL and 26 SSA (state)"/>
          <p:cNvGrpSpPr>
            <a:grpSpLocks/>
          </p:cNvGrpSpPr>
          <p:nvPr/>
        </p:nvGrpSpPr>
        <p:grpSpPr bwMode="auto">
          <a:xfrm>
            <a:off x="4468813" y="2217738"/>
            <a:ext cx="4535487" cy="3476625"/>
            <a:chOff x="5958521" y="1813891"/>
            <a:chExt cx="6047122" cy="4634619"/>
          </a:xfrm>
        </p:grpSpPr>
        <p:grpSp>
          <p:nvGrpSpPr>
            <p:cNvPr id="157701" name="Group 7"/>
            <p:cNvGrpSpPr>
              <a:grpSpLocks/>
            </p:cNvGrpSpPr>
            <p:nvPr/>
          </p:nvGrpSpPr>
          <p:grpSpPr bwMode="auto">
            <a:xfrm>
              <a:off x="6028998" y="5262311"/>
              <a:ext cx="2771346" cy="1186199"/>
              <a:chOff x="4126560" y="4766154"/>
              <a:chExt cx="2771346" cy="1186199"/>
            </a:xfrm>
          </p:grpSpPr>
          <p:sp>
            <p:nvSpPr>
              <p:cNvPr id="157773" name="Rectangle 78"/>
              <p:cNvSpPr>
                <a:spLocks noChangeArrowheads="1"/>
              </p:cNvSpPr>
              <p:nvPr/>
            </p:nvSpPr>
            <p:spPr bwMode="auto">
              <a:xfrm>
                <a:off x="4151095" y="4854574"/>
                <a:ext cx="274681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charset="0"/>
                  <a:buChar char="•"/>
                  <a:defRPr sz="2800">
                    <a:solidFill>
                      <a:schemeClr val="tx1"/>
                    </a:solidFill>
                    <a:latin typeface="Arial" charset="0"/>
                  </a:defRPr>
                </a:lvl1pPr>
                <a:lvl2pPr marL="742950" indent="-285750">
                  <a:lnSpc>
                    <a:spcPct val="90000"/>
                  </a:lnSpc>
                  <a:spcBef>
                    <a:spcPts val="500"/>
                  </a:spcBef>
                  <a:buFont typeface="Arial" charset="0"/>
                  <a:buChar char="•"/>
                  <a:defRPr sz="2400">
                    <a:solidFill>
                      <a:schemeClr val="tx1"/>
                    </a:solidFill>
                    <a:latin typeface="Arial" charset="0"/>
                  </a:defRPr>
                </a:lvl2pPr>
                <a:lvl3pPr marL="1143000" indent="-228600">
                  <a:lnSpc>
                    <a:spcPct val="90000"/>
                  </a:lnSpc>
                  <a:spcBef>
                    <a:spcPts val="500"/>
                  </a:spcBef>
                  <a:buFont typeface="Arial" charset="0"/>
                  <a:buChar char="•"/>
                  <a:defRPr sz="2000">
                    <a:solidFill>
                      <a:schemeClr val="tx1"/>
                    </a:solidFill>
                    <a:latin typeface="Arial" charset="0"/>
                  </a:defRPr>
                </a:lvl3pPr>
                <a:lvl4pPr marL="1600200" indent="-228600">
                  <a:lnSpc>
                    <a:spcPct val="90000"/>
                  </a:lnSpc>
                  <a:spcBef>
                    <a:spcPts val="500"/>
                  </a:spcBef>
                  <a:buFont typeface="Arial" charset="0"/>
                  <a:buChar char="•"/>
                  <a:defRPr>
                    <a:solidFill>
                      <a:schemeClr val="tx1"/>
                    </a:solidFill>
                    <a:latin typeface="Arial" charset="0"/>
                  </a:defRPr>
                </a:lvl4pPr>
                <a:lvl5pPr marL="2057400" indent="-228600">
                  <a:lnSpc>
                    <a:spcPct val="90000"/>
                  </a:lnSpc>
                  <a:spcBef>
                    <a:spcPts val="500"/>
                  </a:spcBef>
                  <a:buFont typeface="Arial" charset="0"/>
                  <a:buChar char="•"/>
                  <a:defRPr>
                    <a:solidFill>
                      <a:schemeClr val="tx1"/>
                    </a:solidFill>
                    <a:latin typeface="Arial"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Arial"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Arial"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Arial"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Arial" charset="0"/>
                  </a:defRPr>
                </a:lvl9pPr>
              </a:lstStyle>
              <a:p>
                <a:pPr algn="ctr" eaLnBrk="1" hangingPunct="1">
                  <a:lnSpc>
                    <a:spcPct val="100000"/>
                  </a:lnSpc>
                  <a:spcBef>
                    <a:spcPct val="0"/>
                  </a:spcBef>
                  <a:buFontTx/>
                  <a:buNone/>
                </a:pPr>
                <a:r>
                  <a:rPr lang="en-US" altLang="en-US" sz="1200">
                    <a:ea typeface="Arial" charset="0"/>
                    <a:cs typeface="Arial" charset="0"/>
                  </a:rPr>
                  <a:t>DOL = 25 (FEDERAL)</a:t>
                </a:r>
              </a:p>
            </p:txBody>
          </p:sp>
          <p:sp>
            <p:nvSpPr>
              <p:cNvPr id="157774" name="Rectangle 79"/>
              <p:cNvSpPr>
                <a:spLocks noChangeArrowheads="1"/>
              </p:cNvSpPr>
              <p:nvPr/>
            </p:nvSpPr>
            <p:spPr bwMode="auto">
              <a:xfrm>
                <a:off x="4558499" y="5459910"/>
                <a:ext cx="160117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charset="0"/>
                  <a:buChar char="•"/>
                  <a:defRPr sz="2800">
                    <a:solidFill>
                      <a:schemeClr val="tx1"/>
                    </a:solidFill>
                    <a:latin typeface="Arial" charset="0"/>
                  </a:defRPr>
                </a:lvl1pPr>
                <a:lvl2pPr marL="742950" indent="-285750">
                  <a:lnSpc>
                    <a:spcPct val="90000"/>
                  </a:lnSpc>
                  <a:spcBef>
                    <a:spcPts val="500"/>
                  </a:spcBef>
                  <a:buFont typeface="Arial" charset="0"/>
                  <a:buChar char="•"/>
                  <a:defRPr sz="2400">
                    <a:solidFill>
                      <a:schemeClr val="tx1"/>
                    </a:solidFill>
                    <a:latin typeface="Arial" charset="0"/>
                  </a:defRPr>
                </a:lvl2pPr>
                <a:lvl3pPr marL="1143000" indent="-228600">
                  <a:lnSpc>
                    <a:spcPct val="90000"/>
                  </a:lnSpc>
                  <a:spcBef>
                    <a:spcPts val="500"/>
                  </a:spcBef>
                  <a:buFont typeface="Arial" charset="0"/>
                  <a:buChar char="•"/>
                  <a:defRPr sz="2000">
                    <a:solidFill>
                      <a:schemeClr val="tx1"/>
                    </a:solidFill>
                    <a:latin typeface="Arial" charset="0"/>
                  </a:defRPr>
                </a:lvl3pPr>
                <a:lvl4pPr marL="1600200" indent="-228600">
                  <a:lnSpc>
                    <a:spcPct val="90000"/>
                  </a:lnSpc>
                  <a:spcBef>
                    <a:spcPts val="500"/>
                  </a:spcBef>
                  <a:buFont typeface="Arial" charset="0"/>
                  <a:buChar char="•"/>
                  <a:defRPr>
                    <a:solidFill>
                      <a:schemeClr val="tx1"/>
                    </a:solidFill>
                    <a:latin typeface="Arial" charset="0"/>
                  </a:defRPr>
                </a:lvl4pPr>
                <a:lvl5pPr marL="2057400" indent="-228600">
                  <a:lnSpc>
                    <a:spcPct val="90000"/>
                  </a:lnSpc>
                  <a:spcBef>
                    <a:spcPts val="500"/>
                  </a:spcBef>
                  <a:buFont typeface="Arial" charset="0"/>
                  <a:buChar char="•"/>
                  <a:defRPr>
                    <a:solidFill>
                      <a:schemeClr val="tx1"/>
                    </a:solidFill>
                    <a:latin typeface="Arial"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Arial"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Arial"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Arial"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Arial" charset="0"/>
                  </a:defRPr>
                </a:lvl9pPr>
              </a:lstStyle>
              <a:p>
                <a:pPr eaLnBrk="1" hangingPunct="1">
                  <a:lnSpc>
                    <a:spcPct val="100000"/>
                  </a:lnSpc>
                  <a:spcBef>
                    <a:spcPct val="0"/>
                  </a:spcBef>
                  <a:buFontTx/>
                  <a:buNone/>
                </a:pPr>
                <a:r>
                  <a:rPr lang="en-US" altLang="en-US" sz="1200">
                    <a:ea typeface="Arial" charset="0"/>
                    <a:cs typeface="Arial" charset="0"/>
                  </a:rPr>
                  <a:t>SAA = 26 (STATE)</a:t>
                </a:r>
              </a:p>
            </p:txBody>
          </p:sp>
          <p:sp>
            <p:nvSpPr>
              <p:cNvPr id="82" name="Rectangle 80"/>
              <p:cNvSpPr>
                <a:spLocks noChangeArrowheads="1"/>
              </p:cNvSpPr>
              <p:nvPr/>
            </p:nvSpPr>
            <p:spPr bwMode="auto">
              <a:xfrm>
                <a:off x="4125931" y="5465612"/>
                <a:ext cx="273042" cy="442299"/>
              </a:xfrm>
              <a:prstGeom prst="rect">
                <a:avLst/>
              </a:prstGeom>
              <a:solidFill>
                <a:schemeClr val="tx2">
                  <a:lumMod val="60000"/>
                  <a:lumOff val="40000"/>
                </a:schemeClr>
              </a:solidFill>
              <a:ln w="9525">
                <a:solidFill>
                  <a:schemeClr val="tx1"/>
                </a:solidFill>
                <a:miter lim="800000"/>
                <a:headEnd/>
                <a:tailEnd/>
              </a:ln>
            </p:spPr>
            <p:txBody>
              <a:bodyPr wrap="none" anchor="ctr"/>
              <a:lstStyle>
                <a:lvl1pPr eaLnBrk="0" hangingPunct="0">
                  <a:spcBef>
                    <a:spcPts val="600"/>
                  </a:spcBef>
                  <a:buClr>
                    <a:schemeClr val="accent1"/>
                  </a:buClr>
                  <a:buSzPct val="85000"/>
                  <a:buFont typeface="Wingdings 2" pitchFamily="18" charset="2"/>
                  <a:buChar char=""/>
                  <a:defRPr sz="2800">
                    <a:solidFill>
                      <a:schemeClr val="tx1"/>
                    </a:solidFill>
                    <a:latin typeface="Cambria" pitchFamily="18" charset="0"/>
                  </a:defRPr>
                </a:lvl1pPr>
                <a:lvl2pPr marL="742950" indent="-285750" eaLnBrk="0" hangingPunct="0">
                  <a:spcBef>
                    <a:spcPts val="600"/>
                  </a:spcBef>
                  <a:buClr>
                    <a:schemeClr val="accent2"/>
                  </a:buClr>
                  <a:buSzPct val="85000"/>
                  <a:buFont typeface="Wingdings 2" pitchFamily="18" charset="2"/>
                  <a:buChar char=""/>
                  <a:defRPr sz="2400">
                    <a:solidFill>
                      <a:schemeClr val="tx1"/>
                    </a:solidFill>
                    <a:latin typeface="Cambria" pitchFamily="18" charset="0"/>
                  </a:defRPr>
                </a:lvl2pPr>
                <a:lvl3pPr marL="1143000" indent="-228600" eaLnBrk="0" hangingPunct="0">
                  <a:spcBef>
                    <a:spcPts val="600"/>
                  </a:spcBef>
                  <a:buClr>
                    <a:srgbClr val="B2C1DB"/>
                  </a:buClr>
                  <a:buSzPct val="85000"/>
                  <a:buFont typeface="Wingdings 2" pitchFamily="18" charset="2"/>
                  <a:buChar char=""/>
                  <a:defRPr sz="2000">
                    <a:solidFill>
                      <a:schemeClr val="tx1"/>
                    </a:solidFill>
                    <a:latin typeface="Cambria" pitchFamily="18" charset="0"/>
                  </a:defRPr>
                </a:lvl3pPr>
                <a:lvl4pPr marL="1600200" indent="-228600" eaLnBrk="0" hangingPunct="0">
                  <a:spcBef>
                    <a:spcPts val="600"/>
                  </a:spcBef>
                  <a:buClr>
                    <a:srgbClr val="9BBB59"/>
                  </a:buClr>
                  <a:buSzPct val="80000"/>
                  <a:buFont typeface="Wingdings 2" pitchFamily="18" charset="2"/>
                  <a:buChar char=""/>
                  <a:defRPr sz="2000">
                    <a:solidFill>
                      <a:schemeClr val="tx1"/>
                    </a:solidFill>
                    <a:latin typeface="Cambria" pitchFamily="18" charset="0"/>
                  </a:defRPr>
                </a:lvl4pPr>
                <a:lvl5pPr marL="2057400" indent="-228600" eaLnBrk="0" hangingPunct="0">
                  <a:spcBef>
                    <a:spcPts val="600"/>
                  </a:spcBef>
                  <a:buClr>
                    <a:srgbClr val="9BBB59"/>
                  </a:buClr>
                  <a:buChar char="o"/>
                  <a:defRPr sz="2000">
                    <a:solidFill>
                      <a:schemeClr val="tx1"/>
                    </a:solidFill>
                    <a:latin typeface="Cambria" pitchFamily="18" charset="0"/>
                  </a:defRPr>
                </a:lvl5pPr>
                <a:lvl6pPr marL="2514600" indent="-228600" eaLnBrk="0" fontAlgn="base" hangingPunct="0">
                  <a:spcBef>
                    <a:spcPts val="600"/>
                  </a:spcBef>
                  <a:spcAft>
                    <a:spcPct val="0"/>
                  </a:spcAft>
                  <a:buClr>
                    <a:srgbClr val="9BBB59"/>
                  </a:buClr>
                  <a:buChar char="o"/>
                  <a:defRPr sz="2000">
                    <a:solidFill>
                      <a:schemeClr val="tx1"/>
                    </a:solidFill>
                    <a:latin typeface="Cambria" pitchFamily="18" charset="0"/>
                  </a:defRPr>
                </a:lvl6pPr>
                <a:lvl7pPr marL="2971800" indent="-228600" eaLnBrk="0" fontAlgn="base" hangingPunct="0">
                  <a:spcBef>
                    <a:spcPts val="600"/>
                  </a:spcBef>
                  <a:spcAft>
                    <a:spcPct val="0"/>
                  </a:spcAft>
                  <a:buClr>
                    <a:srgbClr val="9BBB59"/>
                  </a:buClr>
                  <a:buChar char="o"/>
                  <a:defRPr sz="2000">
                    <a:solidFill>
                      <a:schemeClr val="tx1"/>
                    </a:solidFill>
                    <a:latin typeface="Cambria" pitchFamily="18" charset="0"/>
                  </a:defRPr>
                </a:lvl7pPr>
                <a:lvl8pPr marL="3429000" indent="-228600" eaLnBrk="0" fontAlgn="base" hangingPunct="0">
                  <a:spcBef>
                    <a:spcPts val="600"/>
                  </a:spcBef>
                  <a:spcAft>
                    <a:spcPct val="0"/>
                  </a:spcAft>
                  <a:buClr>
                    <a:srgbClr val="9BBB59"/>
                  </a:buClr>
                  <a:buChar char="o"/>
                  <a:defRPr sz="2000">
                    <a:solidFill>
                      <a:schemeClr val="tx1"/>
                    </a:solidFill>
                    <a:latin typeface="Cambria" pitchFamily="18" charset="0"/>
                  </a:defRPr>
                </a:lvl8pPr>
                <a:lvl9pPr marL="3886200" indent="-228600" eaLnBrk="0" fontAlgn="base" hangingPunct="0">
                  <a:spcBef>
                    <a:spcPts val="600"/>
                  </a:spcBef>
                  <a:spcAft>
                    <a:spcPct val="0"/>
                  </a:spcAft>
                  <a:buClr>
                    <a:srgbClr val="9BBB59"/>
                  </a:buClr>
                  <a:buChar char="o"/>
                  <a:defRPr sz="2000">
                    <a:solidFill>
                      <a:schemeClr val="tx1"/>
                    </a:solidFill>
                    <a:latin typeface="Cambria" pitchFamily="18" charset="0"/>
                  </a:defRPr>
                </a:lvl9pPr>
              </a:lstStyle>
              <a:p>
                <a:pPr algn="ctr" eaLnBrk="1" fontAlgn="auto" hangingPunct="1">
                  <a:spcBef>
                    <a:spcPct val="0"/>
                  </a:spcBef>
                  <a:spcAft>
                    <a:spcPts val="0"/>
                  </a:spcAft>
                  <a:buClrTx/>
                  <a:buSzTx/>
                  <a:buFontTx/>
                  <a:buNone/>
                  <a:defRPr/>
                </a:pPr>
                <a:endParaRPr lang="en-US" altLang="en-US" sz="1800" dirty="0">
                  <a:latin typeface="Times New Roman" pitchFamily="18" charset="0"/>
                </a:endParaRPr>
              </a:p>
            </p:txBody>
          </p:sp>
          <p:sp>
            <p:nvSpPr>
              <p:cNvPr id="83" name="Rectangle 81"/>
              <p:cNvSpPr>
                <a:spLocks noChangeArrowheads="1"/>
              </p:cNvSpPr>
              <p:nvPr/>
            </p:nvSpPr>
            <p:spPr bwMode="auto">
              <a:xfrm>
                <a:off x="4125931" y="4765128"/>
                <a:ext cx="273042" cy="421137"/>
              </a:xfrm>
              <a:prstGeom prst="rect">
                <a:avLst/>
              </a:prstGeom>
              <a:solidFill>
                <a:schemeClr val="accent3">
                  <a:lumMod val="60000"/>
                  <a:lumOff val="40000"/>
                </a:schemeClr>
              </a:solidFill>
              <a:ln w="9525">
                <a:solidFill>
                  <a:schemeClr val="tx1"/>
                </a:solidFill>
                <a:miter lim="800000"/>
                <a:headEnd/>
                <a:tailEnd/>
              </a:ln>
            </p:spPr>
            <p:txBody>
              <a:bodyPr wrap="none" anchor="ctr"/>
              <a:lstStyle>
                <a:lvl1pPr eaLnBrk="0" hangingPunct="0">
                  <a:spcBef>
                    <a:spcPts val="600"/>
                  </a:spcBef>
                  <a:buClr>
                    <a:schemeClr val="accent1"/>
                  </a:buClr>
                  <a:buSzPct val="85000"/>
                  <a:buFont typeface="Wingdings 2" pitchFamily="18" charset="2"/>
                  <a:buChar char=""/>
                  <a:defRPr sz="2800">
                    <a:solidFill>
                      <a:schemeClr val="tx1"/>
                    </a:solidFill>
                    <a:latin typeface="Cambria" pitchFamily="18" charset="0"/>
                  </a:defRPr>
                </a:lvl1pPr>
                <a:lvl2pPr marL="742950" indent="-285750" eaLnBrk="0" hangingPunct="0">
                  <a:spcBef>
                    <a:spcPts val="600"/>
                  </a:spcBef>
                  <a:buClr>
                    <a:schemeClr val="accent2"/>
                  </a:buClr>
                  <a:buSzPct val="85000"/>
                  <a:buFont typeface="Wingdings 2" pitchFamily="18" charset="2"/>
                  <a:buChar char=""/>
                  <a:defRPr sz="2400">
                    <a:solidFill>
                      <a:schemeClr val="tx1"/>
                    </a:solidFill>
                    <a:latin typeface="Cambria" pitchFamily="18" charset="0"/>
                  </a:defRPr>
                </a:lvl2pPr>
                <a:lvl3pPr marL="1143000" indent="-228600" eaLnBrk="0" hangingPunct="0">
                  <a:spcBef>
                    <a:spcPts val="600"/>
                  </a:spcBef>
                  <a:buClr>
                    <a:srgbClr val="B2C1DB"/>
                  </a:buClr>
                  <a:buSzPct val="85000"/>
                  <a:buFont typeface="Wingdings 2" pitchFamily="18" charset="2"/>
                  <a:buChar char=""/>
                  <a:defRPr sz="2000">
                    <a:solidFill>
                      <a:schemeClr val="tx1"/>
                    </a:solidFill>
                    <a:latin typeface="Cambria" pitchFamily="18" charset="0"/>
                  </a:defRPr>
                </a:lvl3pPr>
                <a:lvl4pPr marL="1600200" indent="-228600" eaLnBrk="0" hangingPunct="0">
                  <a:spcBef>
                    <a:spcPts val="600"/>
                  </a:spcBef>
                  <a:buClr>
                    <a:srgbClr val="9BBB59"/>
                  </a:buClr>
                  <a:buSzPct val="80000"/>
                  <a:buFont typeface="Wingdings 2" pitchFamily="18" charset="2"/>
                  <a:buChar char=""/>
                  <a:defRPr sz="2000">
                    <a:solidFill>
                      <a:schemeClr val="tx1"/>
                    </a:solidFill>
                    <a:latin typeface="Cambria" pitchFamily="18" charset="0"/>
                  </a:defRPr>
                </a:lvl4pPr>
                <a:lvl5pPr marL="2057400" indent="-228600" eaLnBrk="0" hangingPunct="0">
                  <a:spcBef>
                    <a:spcPts val="600"/>
                  </a:spcBef>
                  <a:buClr>
                    <a:srgbClr val="9BBB59"/>
                  </a:buClr>
                  <a:buChar char="o"/>
                  <a:defRPr sz="2000">
                    <a:solidFill>
                      <a:schemeClr val="tx1"/>
                    </a:solidFill>
                    <a:latin typeface="Cambria" pitchFamily="18" charset="0"/>
                  </a:defRPr>
                </a:lvl5pPr>
                <a:lvl6pPr marL="2514600" indent="-228600" eaLnBrk="0" fontAlgn="base" hangingPunct="0">
                  <a:spcBef>
                    <a:spcPts val="600"/>
                  </a:spcBef>
                  <a:spcAft>
                    <a:spcPct val="0"/>
                  </a:spcAft>
                  <a:buClr>
                    <a:srgbClr val="9BBB59"/>
                  </a:buClr>
                  <a:buChar char="o"/>
                  <a:defRPr sz="2000">
                    <a:solidFill>
                      <a:schemeClr val="tx1"/>
                    </a:solidFill>
                    <a:latin typeface="Cambria" pitchFamily="18" charset="0"/>
                  </a:defRPr>
                </a:lvl6pPr>
                <a:lvl7pPr marL="2971800" indent="-228600" eaLnBrk="0" fontAlgn="base" hangingPunct="0">
                  <a:spcBef>
                    <a:spcPts val="600"/>
                  </a:spcBef>
                  <a:spcAft>
                    <a:spcPct val="0"/>
                  </a:spcAft>
                  <a:buClr>
                    <a:srgbClr val="9BBB59"/>
                  </a:buClr>
                  <a:buChar char="o"/>
                  <a:defRPr sz="2000">
                    <a:solidFill>
                      <a:schemeClr val="tx1"/>
                    </a:solidFill>
                    <a:latin typeface="Cambria" pitchFamily="18" charset="0"/>
                  </a:defRPr>
                </a:lvl7pPr>
                <a:lvl8pPr marL="3429000" indent="-228600" eaLnBrk="0" fontAlgn="base" hangingPunct="0">
                  <a:spcBef>
                    <a:spcPts val="600"/>
                  </a:spcBef>
                  <a:spcAft>
                    <a:spcPct val="0"/>
                  </a:spcAft>
                  <a:buClr>
                    <a:srgbClr val="9BBB59"/>
                  </a:buClr>
                  <a:buChar char="o"/>
                  <a:defRPr sz="2000">
                    <a:solidFill>
                      <a:schemeClr val="tx1"/>
                    </a:solidFill>
                    <a:latin typeface="Cambria" pitchFamily="18" charset="0"/>
                  </a:defRPr>
                </a:lvl8pPr>
                <a:lvl9pPr marL="3886200" indent="-228600" eaLnBrk="0" fontAlgn="base" hangingPunct="0">
                  <a:spcBef>
                    <a:spcPts val="600"/>
                  </a:spcBef>
                  <a:spcAft>
                    <a:spcPct val="0"/>
                  </a:spcAft>
                  <a:buClr>
                    <a:srgbClr val="9BBB59"/>
                  </a:buClr>
                  <a:buChar char="o"/>
                  <a:defRPr sz="2000">
                    <a:solidFill>
                      <a:schemeClr val="tx1"/>
                    </a:solidFill>
                    <a:latin typeface="Cambria" pitchFamily="18" charset="0"/>
                  </a:defRPr>
                </a:lvl9pPr>
              </a:lstStyle>
              <a:p>
                <a:pPr algn="ctr" eaLnBrk="1" fontAlgn="auto" hangingPunct="1">
                  <a:spcBef>
                    <a:spcPct val="0"/>
                  </a:spcBef>
                  <a:spcAft>
                    <a:spcPts val="0"/>
                  </a:spcAft>
                  <a:buClrTx/>
                  <a:buSzTx/>
                  <a:buFontTx/>
                  <a:buNone/>
                  <a:defRPr/>
                </a:pPr>
                <a:endParaRPr lang="en-US" altLang="en-US" sz="1800" dirty="0">
                  <a:latin typeface="Times New Roman" pitchFamily="18" charset="0"/>
                </a:endParaRPr>
              </a:p>
            </p:txBody>
          </p:sp>
        </p:grpSp>
        <p:sp>
          <p:nvSpPr>
            <p:cNvPr id="9" name="Freeform 63"/>
            <p:cNvSpPr>
              <a:spLocks/>
            </p:cNvSpPr>
            <p:nvPr/>
          </p:nvSpPr>
          <p:spPr bwMode="auto">
            <a:xfrm>
              <a:off x="5958521" y="1813891"/>
              <a:ext cx="1195878" cy="1149131"/>
            </a:xfrm>
            <a:custGeom>
              <a:avLst/>
              <a:gdLst>
                <a:gd name="T0" fmla="*/ 2147483647 w 444"/>
                <a:gd name="T1" fmla="*/ 2147483647 h 461"/>
                <a:gd name="T2" fmla="*/ 2147483647 w 444"/>
                <a:gd name="T3" fmla="*/ 2147483647 h 461"/>
                <a:gd name="T4" fmla="*/ 2147483647 w 444"/>
                <a:gd name="T5" fmla="*/ 2147483647 h 461"/>
                <a:gd name="T6" fmla="*/ 2147483647 w 444"/>
                <a:gd name="T7" fmla="*/ 2147483647 h 461"/>
                <a:gd name="T8" fmla="*/ 2147483647 w 444"/>
                <a:gd name="T9" fmla="*/ 2147483647 h 461"/>
                <a:gd name="T10" fmla="*/ 2147483647 w 444"/>
                <a:gd name="T11" fmla="*/ 2147483647 h 461"/>
                <a:gd name="T12" fmla="*/ 2147483647 w 444"/>
                <a:gd name="T13" fmla="*/ 2147483647 h 461"/>
                <a:gd name="T14" fmla="*/ 2147483647 w 444"/>
                <a:gd name="T15" fmla="*/ 2147483647 h 461"/>
                <a:gd name="T16" fmla="*/ 2147483647 w 444"/>
                <a:gd name="T17" fmla="*/ 2147483647 h 461"/>
                <a:gd name="T18" fmla="*/ 2147483647 w 444"/>
                <a:gd name="T19" fmla="*/ 2147483647 h 461"/>
                <a:gd name="T20" fmla="*/ 2147483647 w 444"/>
                <a:gd name="T21" fmla="*/ 2147483647 h 461"/>
                <a:gd name="T22" fmla="*/ 2147483647 w 444"/>
                <a:gd name="T23" fmla="*/ 2147483647 h 461"/>
                <a:gd name="T24" fmla="*/ 2147483647 w 444"/>
                <a:gd name="T25" fmla="*/ 2147483647 h 461"/>
                <a:gd name="T26" fmla="*/ 2147483647 w 444"/>
                <a:gd name="T27" fmla="*/ 2147483647 h 461"/>
                <a:gd name="T28" fmla="*/ 2147483647 w 444"/>
                <a:gd name="T29" fmla="*/ 2147483647 h 461"/>
                <a:gd name="T30" fmla="*/ 2147483647 w 444"/>
                <a:gd name="T31" fmla="*/ 2147483647 h 461"/>
                <a:gd name="T32" fmla="*/ 2147483647 w 444"/>
                <a:gd name="T33" fmla="*/ 2147483647 h 461"/>
                <a:gd name="T34" fmla="*/ 2147483647 w 444"/>
                <a:gd name="T35" fmla="*/ 2147483647 h 461"/>
                <a:gd name="T36" fmla="*/ 2147483647 w 444"/>
                <a:gd name="T37" fmla="*/ 2147483647 h 461"/>
                <a:gd name="T38" fmla="*/ 0 w 444"/>
                <a:gd name="T39" fmla="*/ 2147483647 h 461"/>
                <a:gd name="T40" fmla="*/ 2147483647 w 444"/>
                <a:gd name="T41" fmla="*/ 2147483647 h 461"/>
                <a:gd name="T42" fmla="*/ 2147483647 w 444"/>
                <a:gd name="T43" fmla="*/ 2147483647 h 461"/>
                <a:gd name="T44" fmla="*/ 2147483647 w 444"/>
                <a:gd name="T45" fmla="*/ 2147483647 h 461"/>
                <a:gd name="T46" fmla="*/ 2147483647 w 444"/>
                <a:gd name="T47" fmla="*/ 2147483647 h 461"/>
                <a:gd name="T48" fmla="*/ 2147483647 w 444"/>
                <a:gd name="T49" fmla="*/ 2147483647 h 461"/>
                <a:gd name="T50" fmla="*/ 2147483647 w 444"/>
                <a:gd name="T51" fmla="*/ 2147483647 h 461"/>
                <a:gd name="T52" fmla="*/ 2147483647 w 444"/>
                <a:gd name="T53" fmla="*/ 2147483647 h 461"/>
                <a:gd name="T54" fmla="*/ 2147483647 w 444"/>
                <a:gd name="T55" fmla="*/ 2147483647 h 461"/>
                <a:gd name="T56" fmla="*/ 2147483647 w 444"/>
                <a:gd name="T57" fmla="*/ 2147483647 h 461"/>
                <a:gd name="T58" fmla="*/ 2147483647 w 444"/>
                <a:gd name="T59" fmla="*/ 2147483647 h 461"/>
                <a:gd name="T60" fmla="*/ 2147483647 w 444"/>
                <a:gd name="T61" fmla="*/ 2147483647 h 461"/>
                <a:gd name="T62" fmla="*/ 2147483647 w 444"/>
                <a:gd name="T63" fmla="*/ 2147483647 h 461"/>
                <a:gd name="T64" fmla="*/ 2147483647 w 444"/>
                <a:gd name="T65" fmla="*/ 2147483647 h 461"/>
                <a:gd name="T66" fmla="*/ 2147483647 w 444"/>
                <a:gd name="T67" fmla="*/ 2147483647 h 461"/>
                <a:gd name="T68" fmla="*/ 2147483647 w 444"/>
                <a:gd name="T69" fmla="*/ 2147483647 h 461"/>
                <a:gd name="T70" fmla="*/ 2147483647 w 444"/>
                <a:gd name="T71" fmla="*/ 2147483647 h 461"/>
                <a:gd name="T72" fmla="*/ 2147483647 w 444"/>
                <a:gd name="T73" fmla="*/ 2147483647 h 461"/>
                <a:gd name="T74" fmla="*/ 2147483647 w 444"/>
                <a:gd name="T75" fmla="*/ 2147483647 h 461"/>
                <a:gd name="T76" fmla="*/ 2147483647 w 444"/>
                <a:gd name="T77" fmla="*/ 2147483647 h 461"/>
                <a:gd name="T78" fmla="*/ 2147483647 w 444"/>
                <a:gd name="T79" fmla="*/ 2147483647 h 461"/>
                <a:gd name="T80" fmla="*/ 2147483647 w 444"/>
                <a:gd name="T81" fmla="*/ 2147483647 h 461"/>
                <a:gd name="T82" fmla="*/ 2147483647 w 444"/>
                <a:gd name="T83" fmla="*/ 0 h 461"/>
                <a:gd name="T84" fmla="*/ 2147483647 w 444"/>
                <a:gd name="T85" fmla="*/ 2147483647 h 461"/>
                <a:gd name="T86" fmla="*/ 2147483647 w 444"/>
                <a:gd name="T87" fmla="*/ 2147483647 h 461"/>
                <a:gd name="T88" fmla="*/ 2147483647 w 444"/>
                <a:gd name="T89" fmla="*/ 2147483647 h 461"/>
                <a:gd name="T90" fmla="*/ 2147483647 w 444"/>
                <a:gd name="T91" fmla="*/ 2147483647 h 46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44"/>
                <a:gd name="T139" fmla="*/ 0 h 461"/>
                <a:gd name="T140" fmla="*/ 444 w 444"/>
                <a:gd name="T141" fmla="*/ 461 h 46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44" h="461">
                  <a:moveTo>
                    <a:pt x="342" y="84"/>
                  </a:moveTo>
                  <a:lnTo>
                    <a:pt x="288" y="306"/>
                  </a:lnTo>
                  <a:lnTo>
                    <a:pt x="294" y="312"/>
                  </a:lnTo>
                  <a:lnTo>
                    <a:pt x="312" y="312"/>
                  </a:lnTo>
                  <a:lnTo>
                    <a:pt x="312" y="323"/>
                  </a:lnTo>
                  <a:lnTo>
                    <a:pt x="324" y="335"/>
                  </a:lnTo>
                  <a:lnTo>
                    <a:pt x="330" y="347"/>
                  </a:lnTo>
                  <a:lnTo>
                    <a:pt x="336" y="347"/>
                  </a:lnTo>
                  <a:lnTo>
                    <a:pt x="342" y="341"/>
                  </a:lnTo>
                  <a:lnTo>
                    <a:pt x="354" y="335"/>
                  </a:lnTo>
                  <a:lnTo>
                    <a:pt x="366" y="341"/>
                  </a:lnTo>
                  <a:lnTo>
                    <a:pt x="372" y="353"/>
                  </a:lnTo>
                  <a:lnTo>
                    <a:pt x="414" y="407"/>
                  </a:lnTo>
                  <a:lnTo>
                    <a:pt x="432" y="419"/>
                  </a:lnTo>
                  <a:lnTo>
                    <a:pt x="438" y="425"/>
                  </a:lnTo>
                  <a:lnTo>
                    <a:pt x="444" y="437"/>
                  </a:lnTo>
                  <a:lnTo>
                    <a:pt x="438" y="455"/>
                  </a:lnTo>
                  <a:lnTo>
                    <a:pt x="432" y="461"/>
                  </a:lnTo>
                  <a:lnTo>
                    <a:pt x="408" y="461"/>
                  </a:lnTo>
                  <a:lnTo>
                    <a:pt x="402" y="455"/>
                  </a:lnTo>
                  <a:lnTo>
                    <a:pt x="390" y="431"/>
                  </a:lnTo>
                  <a:lnTo>
                    <a:pt x="384" y="425"/>
                  </a:lnTo>
                  <a:lnTo>
                    <a:pt x="384" y="437"/>
                  </a:lnTo>
                  <a:lnTo>
                    <a:pt x="378" y="431"/>
                  </a:lnTo>
                  <a:lnTo>
                    <a:pt x="348" y="389"/>
                  </a:lnTo>
                  <a:lnTo>
                    <a:pt x="342" y="377"/>
                  </a:lnTo>
                  <a:lnTo>
                    <a:pt x="354" y="365"/>
                  </a:lnTo>
                  <a:lnTo>
                    <a:pt x="348" y="359"/>
                  </a:lnTo>
                  <a:lnTo>
                    <a:pt x="348" y="371"/>
                  </a:lnTo>
                  <a:lnTo>
                    <a:pt x="342" y="371"/>
                  </a:lnTo>
                  <a:lnTo>
                    <a:pt x="312" y="347"/>
                  </a:lnTo>
                  <a:lnTo>
                    <a:pt x="300" y="329"/>
                  </a:lnTo>
                  <a:lnTo>
                    <a:pt x="294" y="329"/>
                  </a:lnTo>
                  <a:lnTo>
                    <a:pt x="282" y="323"/>
                  </a:lnTo>
                  <a:lnTo>
                    <a:pt x="264" y="312"/>
                  </a:lnTo>
                  <a:lnTo>
                    <a:pt x="252" y="306"/>
                  </a:lnTo>
                  <a:lnTo>
                    <a:pt x="240" y="294"/>
                  </a:lnTo>
                  <a:lnTo>
                    <a:pt x="228" y="288"/>
                  </a:lnTo>
                  <a:lnTo>
                    <a:pt x="228" y="282"/>
                  </a:lnTo>
                  <a:lnTo>
                    <a:pt x="222" y="276"/>
                  </a:lnTo>
                  <a:lnTo>
                    <a:pt x="216" y="276"/>
                  </a:lnTo>
                  <a:lnTo>
                    <a:pt x="198" y="282"/>
                  </a:lnTo>
                  <a:lnTo>
                    <a:pt x="156" y="282"/>
                  </a:lnTo>
                  <a:lnTo>
                    <a:pt x="150" y="276"/>
                  </a:lnTo>
                  <a:lnTo>
                    <a:pt x="156" y="270"/>
                  </a:lnTo>
                  <a:lnTo>
                    <a:pt x="156" y="264"/>
                  </a:lnTo>
                  <a:lnTo>
                    <a:pt x="168" y="258"/>
                  </a:lnTo>
                  <a:lnTo>
                    <a:pt x="168" y="252"/>
                  </a:lnTo>
                  <a:lnTo>
                    <a:pt x="156" y="258"/>
                  </a:lnTo>
                  <a:lnTo>
                    <a:pt x="126" y="258"/>
                  </a:lnTo>
                  <a:lnTo>
                    <a:pt x="126" y="270"/>
                  </a:lnTo>
                  <a:lnTo>
                    <a:pt x="132" y="270"/>
                  </a:lnTo>
                  <a:lnTo>
                    <a:pt x="108" y="282"/>
                  </a:lnTo>
                  <a:lnTo>
                    <a:pt x="90" y="276"/>
                  </a:lnTo>
                  <a:lnTo>
                    <a:pt x="66" y="276"/>
                  </a:lnTo>
                  <a:lnTo>
                    <a:pt x="42" y="264"/>
                  </a:lnTo>
                  <a:lnTo>
                    <a:pt x="36" y="270"/>
                  </a:lnTo>
                  <a:lnTo>
                    <a:pt x="18" y="270"/>
                  </a:lnTo>
                  <a:lnTo>
                    <a:pt x="6" y="258"/>
                  </a:lnTo>
                  <a:lnTo>
                    <a:pt x="0" y="246"/>
                  </a:lnTo>
                  <a:lnTo>
                    <a:pt x="6" y="246"/>
                  </a:lnTo>
                  <a:lnTo>
                    <a:pt x="36" y="252"/>
                  </a:lnTo>
                  <a:lnTo>
                    <a:pt x="54" y="252"/>
                  </a:lnTo>
                  <a:lnTo>
                    <a:pt x="60" y="246"/>
                  </a:lnTo>
                  <a:lnTo>
                    <a:pt x="84" y="234"/>
                  </a:lnTo>
                  <a:lnTo>
                    <a:pt x="72" y="228"/>
                  </a:lnTo>
                  <a:lnTo>
                    <a:pt x="72" y="222"/>
                  </a:lnTo>
                  <a:lnTo>
                    <a:pt x="60" y="222"/>
                  </a:lnTo>
                  <a:lnTo>
                    <a:pt x="54" y="204"/>
                  </a:lnTo>
                  <a:lnTo>
                    <a:pt x="54" y="198"/>
                  </a:lnTo>
                  <a:lnTo>
                    <a:pt x="36" y="192"/>
                  </a:lnTo>
                  <a:lnTo>
                    <a:pt x="30" y="186"/>
                  </a:lnTo>
                  <a:lnTo>
                    <a:pt x="36" y="186"/>
                  </a:lnTo>
                  <a:lnTo>
                    <a:pt x="48" y="174"/>
                  </a:lnTo>
                  <a:lnTo>
                    <a:pt x="48" y="168"/>
                  </a:lnTo>
                  <a:lnTo>
                    <a:pt x="54" y="162"/>
                  </a:lnTo>
                  <a:lnTo>
                    <a:pt x="36" y="144"/>
                  </a:lnTo>
                  <a:lnTo>
                    <a:pt x="42" y="132"/>
                  </a:lnTo>
                  <a:lnTo>
                    <a:pt x="42" y="120"/>
                  </a:lnTo>
                  <a:lnTo>
                    <a:pt x="48" y="126"/>
                  </a:lnTo>
                  <a:lnTo>
                    <a:pt x="54" y="114"/>
                  </a:lnTo>
                  <a:lnTo>
                    <a:pt x="54" y="108"/>
                  </a:lnTo>
                  <a:lnTo>
                    <a:pt x="60" y="96"/>
                  </a:lnTo>
                  <a:lnTo>
                    <a:pt x="78" y="102"/>
                  </a:lnTo>
                  <a:lnTo>
                    <a:pt x="78" y="96"/>
                  </a:lnTo>
                  <a:lnTo>
                    <a:pt x="96" y="96"/>
                  </a:lnTo>
                  <a:lnTo>
                    <a:pt x="102" y="108"/>
                  </a:lnTo>
                  <a:lnTo>
                    <a:pt x="108" y="114"/>
                  </a:lnTo>
                  <a:lnTo>
                    <a:pt x="114" y="108"/>
                  </a:lnTo>
                  <a:lnTo>
                    <a:pt x="120" y="108"/>
                  </a:lnTo>
                  <a:lnTo>
                    <a:pt x="126" y="120"/>
                  </a:lnTo>
                  <a:lnTo>
                    <a:pt x="132" y="120"/>
                  </a:lnTo>
                  <a:lnTo>
                    <a:pt x="132" y="108"/>
                  </a:lnTo>
                  <a:lnTo>
                    <a:pt x="138" y="96"/>
                  </a:lnTo>
                  <a:lnTo>
                    <a:pt x="150" y="102"/>
                  </a:lnTo>
                  <a:lnTo>
                    <a:pt x="144" y="96"/>
                  </a:lnTo>
                  <a:lnTo>
                    <a:pt x="132" y="90"/>
                  </a:lnTo>
                  <a:lnTo>
                    <a:pt x="126" y="90"/>
                  </a:lnTo>
                  <a:lnTo>
                    <a:pt x="126" y="78"/>
                  </a:lnTo>
                  <a:lnTo>
                    <a:pt x="120" y="72"/>
                  </a:lnTo>
                  <a:lnTo>
                    <a:pt x="114" y="72"/>
                  </a:lnTo>
                  <a:lnTo>
                    <a:pt x="108" y="60"/>
                  </a:lnTo>
                  <a:lnTo>
                    <a:pt x="108" y="54"/>
                  </a:lnTo>
                  <a:lnTo>
                    <a:pt x="114" y="54"/>
                  </a:lnTo>
                  <a:lnTo>
                    <a:pt x="120" y="48"/>
                  </a:lnTo>
                  <a:lnTo>
                    <a:pt x="120" y="36"/>
                  </a:lnTo>
                  <a:lnTo>
                    <a:pt x="126" y="30"/>
                  </a:lnTo>
                  <a:lnTo>
                    <a:pt x="132" y="30"/>
                  </a:lnTo>
                  <a:lnTo>
                    <a:pt x="144" y="42"/>
                  </a:lnTo>
                  <a:lnTo>
                    <a:pt x="150" y="42"/>
                  </a:lnTo>
                  <a:lnTo>
                    <a:pt x="150" y="48"/>
                  </a:lnTo>
                  <a:lnTo>
                    <a:pt x="156" y="48"/>
                  </a:lnTo>
                  <a:lnTo>
                    <a:pt x="156" y="72"/>
                  </a:lnTo>
                  <a:lnTo>
                    <a:pt x="162" y="78"/>
                  </a:lnTo>
                  <a:lnTo>
                    <a:pt x="168" y="72"/>
                  </a:lnTo>
                  <a:lnTo>
                    <a:pt x="180" y="78"/>
                  </a:lnTo>
                  <a:lnTo>
                    <a:pt x="168" y="66"/>
                  </a:lnTo>
                  <a:lnTo>
                    <a:pt x="180" y="60"/>
                  </a:lnTo>
                  <a:lnTo>
                    <a:pt x="168" y="42"/>
                  </a:lnTo>
                  <a:lnTo>
                    <a:pt x="174" y="36"/>
                  </a:lnTo>
                  <a:lnTo>
                    <a:pt x="174" y="6"/>
                  </a:lnTo>
                  <a:lnTo>
                    <a:pt x="186" y="0"/>
                  </a:lnTo>
                  <a:lnTo>
                    <a:pt x="192" y="6"/>
                  </a:lnTo>
                  <a:lnTo>
                    <a:pt x="204" y="12"/>
                  </a:lnTo>
                  <a:lnTo>
                    <a:pt x="222" y="6"/>
                  </a:lnTo>
                  <a:lnTo>
                    <a:pt x="234" y="0"/>
                  </a:lnTo>
                  <a:lnTo>
                    <a:pt x="246" y="6"/>
                  </a:lnTo>
                  <a:lnTo>
                    <a:pt x="258" y="0"/>
                  </a:lnTo>
                  <a:lnTo>
                    <a:pt x="258" y="6"/>
                  </a:lnTo>
                  <a:lnTo>
                    <a:pt x="276" y="12"/>
                  </a:lnTo>
                  <a:lnTo>
                    <a:pt x="270" y="18"/>
                  </a:lnTo>
                  <a:lnTo>
                    <a:pt x="288" y="30"/>
                  </a:lnTo>
                  <a:lnTo>
                    <a:pt x="288" y="48"/>
                  </a:lnTo>
                  <a:lnTo>
                    <a:pt x="300" y="54"/>
                  </a:lnTo>
                  <a:lnTo>
                    <a:pt x="306" y="66"/>
                  </a:lnTo>
                  <a:lnTo>
                    <a:pt x="312" y="72"/>
                  </a:lnTo>
                  <a:lnTo>
                    <a:pt x="330" y="72"/>
                  </a:lnTo>
                  <a:lnTo>
                    <a:pt x="336" y="84"/>
                  </a:lnTo>
                  <a:lnTo>
                    <a:pt x="342" y="84"/>
                  </a:lnTo>
                  <a:close/>
                </a:path>
              </a:pathLst>
            </a:custGeom>
            <a:solidFill>
              <a:schemeClr val="accent3">
                <a:lumMod val="60000"/>
                <a:lumOff val="40000"/>
              </a:schemeClr>
            </a:solidFill>
            <a:ln w="0">
              <a:solidFill>
                <a:srgbClr val="000000"/>
              </a:solidFill>
              <a:round/>
              <a:headEnd/>
              <a:tailEnd/>
            </a:ln>
          </p:spPr>
          <p:txBody>
            <a:bodyPr/>
            <a:lstStyle/>
            <a:p>
              <a:pPr eaLnBrk="1" fontAlgn="auto" hangingPunct="1">
                <a:spcBef>
                  <a:spcPts val="0"/>
                </a:spcBef>
                <a:spcAft>
                  <a:spcPts val="0"/>
                </a:spcAft>
                <a:defRPr/>
              </a:pPr>
              <a:endParaRPr lang="en-US" sz="1350" dirty="0">
                <a:latin typeface="Arial" charset="0"/>
              </a:endParaRPr>
            </a:p>
          </p:txBody>
        </p:sp>
        <p:grpSp>
          <p:nvGrpSpPr>
            <p:cNvPr id="157703" name="Group 9"/>
            <p:cNvGrpSpPr>
              <a:grpSpLocks/>
            </p:cNvGrpSpPr>
            <p:nvPr/>
          </p:nvGrpSpPr>
          <p:grpSpPr bwMode="auto">
            <a:xfrm>
              <a:off x="7282019" y="2120005"/>
              <a:ext cx="4723624" cy="3097167"/>
              <a:chOff x="2261457" y="1535644"/>
              <a:chExt cx="6514856" cy="4312244"/>
            </a:xfrm>
          </p:grpSpPr>
          <p:sp>
            <p:nvSpPr>
              <p:cNvPr id="23" name="Freeform 5"/>
              <p:cNvSpPr>
                <a:spLocks/>
              </p:cNvSpPr>
              <p:nvPr/>
            </p:nvSpPr>
            <p:spPr bwMode="auto">
              <a:xfrm>
                <a:off x="7392599" y="2152502"/>
                <a:ext cx="919558" cy="721895"/>
              </a:xfrm>
              <a:custGeom>
                <a:avLst/>
                <a:gdLst>
                  <a:gd name="T0" fmla="*/ 2147483647 w 659"/>
                  <a:gd name="T1" fmla="*/ 2147483647 h 521"/>
                  <a:gd name="T2" fmla="*/ 2147483647 w 659"/>
                  <a:gd name="T3" fmla="*/ 2147483647 h 521"/>
                  <a:gd name="T4" fmla="*/ 2147483647 w 659"/>
                  <a:gd name="T5" fmla="*/ 2147483647 h 521"/>
                  <a:gd name="T6" fmla="*/ 2147483647 w 659"/>
                  <a:gd name="T7" fmla="*/ 2147483647 h 521"/>
                  <a:gd name="T8" fmla="*/ 2147483647 w 659"/>
                  <a:gd name="T9" fmla="*/ 2147483647 h 521"/>
                  <a:gd name="T10" fmla="*/ 2147483647 w 659"/>
                  <a:gd name="T11" fmla="*/ 2147483647 h 521"/>
                  <a:gd name="T12" fmla="*/ 2147483647 w 659"/>
                  <a:gd name="T13" fmla="*/ 2147483647 h 521"/>
                  <a:gd name="T14" fmla="*/ 2147483647 w 659"/>
                  <a:gd name="T15" fmla="*/ 2147483647 h 521"/>
                  <a:gd name="T16" fmla="*/ 2147483647 w 659"/>
                  <a:gd name="T17" fmla="*/ 2147483647 h 521"/>
                  <a:gd name="T18" fmla="*/ 2147483647 w 659"/>
                  <a:gd name="T19" fmla="*/ 0 h 521"/>
                  <a:gd name="T20" fmla="*/ 2147483647 w 659"/>
                  <a:gd name="T21" fmla="*/ 2147483647 h 521"/>
                  <a:gd name="T22" fmla="*/ 2147483647 w 659"/>
                  <a:gd name="T23" fmla="*/ 2147483647 h 521"/>
                  <a:gd name="T24" fmla="*/ 2147483647 w 659"/>
                  <a:gd name="T25" fmla="*/ 2147483647 h 521"/>
                  <a:gd name="T26" fmla="*/ 2147483647 w 659"/>
                  <a:gd name="T27" fmla="*/ 2147483647 h 521"/>
                  <a:gd name="T28" fmla="*/ 2147483647 w 659"/>
                  <a:gd name="T29" fmla="*/ 2147483647 h 521"/>
                  <a:gd name="T30" fmla="*/ 2147483647 w 659"/>
                  <a:gd name="T31" fmla="*/ 2147483647 h 521"/>
                  <a:gd name="T32" fmla="*/ 2147483647 w 659"/>
                  <a:gd name="T33" fmla="*/ 2147483647 h 521"/>
                  <a:gd name="T34" fmla="*/ 2147483647 w 659"/>
                  <a:gd name="T35" fmla="*/ 2147483647 h 521"/>
                  <a:gd name="T36" fmla="*/ 2147483647 w 659"/>
                  <a:gd name="T37" fmla="*/ 2147483647 h 521"/>
                  <a:gd name="T38" fmla="*/ 2147483647 w 659"/>
                  <a:gd name="T39" fmla="*/ 2147483647 h 521"/>
                  <a:gd name="T40" fmla="*/ 2147483647 w 659"/>
                  <a:gd name="T41" fmla="*/ 2147483647 h 521"/>
                  <a:gd name="T42" fmla="*/ 2147483647 w 659"/>
                  <a:gd name="T43" fmla="*/ 2147483647 h 521"/>
                  <a:gd name="T44" fmla="*/ 2147483647 w 659"/>
                  <a:gd name="T45" fmla="*/ 2147483647 h 521"/>
                  <a:gd name="T46" fmla="*/ 2147483647 w 659"/>
                  <a:gd name="T47" fmla="*/ 2147483647 h 521"/>
                  <a:gd name="T48" fmla="*/ 2147483647 w 659"/>
                  <a:gd name="T49" fmla="*/ 2147483647 h 521"/>
                  <a:gd name="T50" fmla="*/ 2147483647 w 659"/>
                  <a:gd name="T51" fmla="*/ 2147483647 h 521"/>
                  <a:gd name="T52" fmla="*/ 2147483647 w 659"/>
                  <a:gd name="T53" fmla="*/ 2147483647 h 521"/>
                  <a:gd name="T54" fmla="*/ 0 w 659"/>
                  <a:gd name="T55" fmla="*/ 2147483647 h 521"/>
                  <a:gd name="T56" fmla="*/ 2147483647 w 659"/>
                  <a:gd name="T57" fmla="*/ 2147483647 h 52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59"/>
                  <a:gd name="T88" fmla="*/ 0 h 521"/>
                  <a:gd name="T89" fmla="*/ 659 w 659"/>
                  <a:gd name="T90" fmla="*/ 521 h 52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59" h="521">
                    <a:moveTo>
                      <a:pt x="54" y="359"/>
                    </a:moveTo>
                    <a:lnTo>
                      <a:pt x="54" y="311"/>
                    </a:lnTo>
                    <a:lnTo>
                      <a:pt x="102" y="275"/>
                    </a:lnTo>
                    <a:lnTo>
                      <a:pt x="180" y="299"/>
                    </a:lnTo>
                    <a:lnTo>
                      <a:pt x="216" y="269"/>
                    </a:lnTo>
                    <a:lnTo>
                      <a:pt x="282" y="215"/>
                    </a:lnTo>
                    <a:lnTo>
                      <a:pt x="252" y="149"/>
                    </a:lnTo>
                    <a:lnTo>
                      <a:pt x="270" y="137"/>
                    </a:lnTo>
                    <a:lnTo>
                      <a:pt x="324" y="54"/>
                    </a:lnTo>
                    <a:lnTo>
                      <a:pt x="492" y="0"/>
                    </a:lnTo>
                    <a:lnTo>
                      <a:pt x="516" y="155"/>
                    </a:lnTo>
                    <a:lnTo>
                      <a:pt x="539" y="185"/>
                    </a:lnTo>
                    <a:lnTo>
                      <a:pt x="551" y="251"/>
                    </a:lnTo>
                    <a:lnTo>
                      <a:pt x="563" y="335"/>
                    </a:lnTo>
                    <a:lnTo>
                      <a:pt x="575" y="425"/>
                    </a:lnTo>
                    <a:lnTo>
                      <a:pt x="551" y="473"/>
                    </a:lnTo>
                    <a:lnTo>
                      <a:pt x="617" y="443"/>
                    </a:lnTo>
                    <a:lnTo>
                      <a:pt x="635" y="419"/>
                    </a:lnTo>
                    <a:lnTo>
                      <a:pt x="659" y="425"/>
                    </a:lnTo>
                    <a:lnTo>
                      <a:pt x="551" y="521"/>
                    </a:lnTo>
                    <a:lnTo>
                      <a:pt x="551" y="473"/>
                    </a:lnTo>
                    <a:lnTo>
                      <a:pt x="468" y="443"/>
                    </a:lnTo>
                    <a:lnTo>
                      <a:pt x="426" y="443"/>
                    </a:lnTo>
                    <a:lnTo>
                      <a:pt x="426" y="407"/>
                    </a:lnTo>
                    <a:lnTo>
                      <a:pt x="396" y="401"/>
                    </a:lnTo>
                    <a:lnTo>
                      <a:pt x="378" y="395"/>
                    </a:lnTo>
                    <a:lnTo>
                      <a:pt x="12" y="485"/>
                    </a:lnTo>
                    <a:lnTo>
                      <a:pt x="0" y="437"/>
                    </a:lnTo>
                    <a:lnTo>
                      <a:pt x="54" y="359"/>
                    </a:lnTo>
                    <a:close/>
                  </a:path>
                </a:pathLst>
              </a:custGeom>
              <a:solidFill>
                <a:schemeClr val="tx2">
                  <a:lumMod val="60000"/>
                  <a:lumOff val="40000"/>
                </a:schemeClr>
              </a:solidFill>
              <a:ln w="0">
                <a:solidFill>
                  <a:srgbClr val="000000"/>
                </a:solidFill>
                <a:round/>
                <a:headEnd/>
                <a:tailEnd/>
              </a:ln>
            </p:spPr>
            <p:txBody>
              <a:bodyPr/>
              <a:lstStyle/>
              <a:p>
                <a:pPr eaLnBrk="1" fontAlgn="auto" hangingPunct="1">
                  <a:spcBef>
                    <a:spcPts val="0"/>
                  </a:spcBef>
                  <a:spcAft>
                    <a:spcPts val="0"/>
                  </a:spcAft>
                  <a:defRPr/>
                </a:pPr>
                <a:endParaRPr lang="en-US" sz="1350" dirty="0">
                  <a:latin typeface="Arial" charset="0"/>
                </a:endParaRPr>
              </a:p>
            </p:txBody>
          </p:sp>
          <p:sp>
            <p:nvSpPr>
              <p:cNvPr id="24" name="Freeform 6"/>
              <p:cNvSpPr>
                <a:spLocks/>
              </p:cNvSpPr>
              <p:nvPr/>
            </p:nvSpPr>
            <p:spPr bwMode="auto">
              <a:xfrm>
                <a:off x="7976445" y="2768323"/>
                <a:ext cx="192669" cy="397780"/>
              </a:xfrm>
              <a:custGeom>
                <a:avLst/>
                <a:gdLst>
                  <a:gd name="T0" fmla="*/ 2147483647 w 137"/>
                  <a:gd name="T1" fmla="*/ 2147483647 h 287"/>
                  <a:gd name="T2" fmla="*/ 0 w 137"/>
                  <a:gd name="T3" fmla="*/ 2147483647 h 287"/>
                  <a:gd name="T4" fmla="*/ 2147483647 w 137"/>
                  <a:gd name="T5" fmla="*/ 2147483647 h 287"/>
                  <a:gd name="T6" fmla="*/ 2147483647 w 137"/>
                  <a:gd name="T7" fmla="*/ 2147483647 h 287"/>
                  <a:gd name="T8" fmla="*/ 2147483647 w 137"/>
                  <a:gd name="T9" fmla="*/ 2147483647 h 287"/>
                  <a:gd name="T10" fmla="*/ 2147483647 w 137"/>
                  <a:gd name="T11" fmla="*/ 2147483647 h 287"/>
                  <a:gd name="T12" fmla="*/ 2147483647 w 137"/>
                  <a:gd name="T13" fmla="*/ 0 h 287"/>
                  <a:gd name="T14" fmla="*/ 2147483647 w 137"/>
                  <a:gd name="T15" fmla="*/ 0 h 287"/>
                  <a:gd name="T16" fmla="*/ 2147483647 w 137"/>
                  <a:gd name="T17" fmla="*/ 2147483647 h 287"/>
                  <a:gd name="T18" fmla="*/ 2147483647 w 137"/>
                  <a:gd name="T19" fmla="*/ 2147483647 h 287"/>
                  <a:gd name="T20" fmla="*/ 2147483647 w 137"/>
                  <a:gd name="T21" fmla="*/ 2147483647 h 287"/>
                  <a:gd name="T22" fmla="*/ 2147483647 w 137"/>
                  <a:gd name="T23" fmla="*/ 2147483647 h 287"/>
                  <a:gd name="T24" fmla="*/ 2147483647 w 137"/>
                  <a:gd name="T25" fmla="*/ 2147483647 h 287"/>
                  <a:gd name="T26" fmla="*/ 2147483647 w 137"/>
                  <a:gd name="T27" fmla="*/ 2147483647 h 287"/>
                  <a:gd name="T28" fmla="*/ 2147483647 w 137"/>
                  <a:gd name="T29" fmla="*/ 2147483647 h 287"/>
                  <a:gd name="T30" fmla="*/ 2147483647 w 137"/>
                  <a:gd name="T31" fmla="*/ 2147483647 h 28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7"/>
                  <a:gd name="T49" fmla="*/ 0 h 287"/>
                  <a:gd name="T50" fmla="*/ 137 w 137"/>
                  <a:gd name="T51" fmla="*/ 287 h 28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7" h="287">
                    <a:moveTo>
                      <a:pt x="18" y="252"/>
                    </a:moveTo>
                    <a:lnTo>
                      <a:pt x="0" y="228"/>
                    </a:lnTo>
                    <a:lnTo>
                      <a:pt x="30" y="186"/>
                    </a:lnTo>
                    <a:lnTo>
                      <a:pt x="60" y="132"/>
                    </a:lnTo>
                    <a:lnTo>
                      <a:pt x="30" y="102"/>
                    </a:lnTo>
                    <a:lnTo>
                      <a:pt x="12" y="66"/>
                    </a:lnTo>
                    <a:lnTo>
                      <a:pt x="42" y="0"/>
                    </a:lnTo>
                    <a:lnTo>
                      <a:pt x="54" y="0"/>
                    </a:lnTo>
                    <a:lnTo>
                      <a:pt x="137" y="30"/>
                    </a:lnTo>
                    <a:lnTo>
                      <a:pt x="137" y="42"/>
                    </a:lnTo>
                    <a:lnTo>
                      <a:pt x="137" y="30"/>
                    </a:lnTo>
                    <a:lnTo>
                      <a:pt x="119" y="90"/>
                    </a:lnTo>
                    <a:lnTo>
                      <a:pt x="137" y="150"/>
                    </a:lnTo>
                    <a:lnTo>
                      <a:pt x="102" y="287"/>
                    </a:lnTo>
                    <a:lnTo>
                      <a:pt x="42" y="269"/>
                    </a:lnTo>
                    <a:lnTo>
                      <a:pt x="18" y="252"/>
                    </a:lnTo>
                    <a:close/>
                  </a:path>
                </a:pathLst>
              </a:custGeom>
              <a:solidFill>
                <a:schemeClr val="accent3">
                  <a:lumMod val="60000"/>
                  <a:lumOff val="40000"/>
                </a:schemeClr>
              </a:solidFill>
              <a:ln w="0">
                <a:solidFill>
                  <a:srgbClr val="000000"/>
                </a:solidFill>
                <a:round/>
                <a:headEnd/>
                <a:tailEnd/>
              </a:ln>
            </p:spPr>
            <p:txBody>
              <a:bodyPr/>
              <a:lstStyle/>
              <a:p>
                <a:pPr eaLnBrk="1" fontAlgn="auto" hangingPunct="1">
                  <a:spcBef>
                    <a:spcPts val="0"/>
                  </a:spcBef>
                  <a:spcAft>
                    <a:spcPts val="0"/>
                  </a:spcAft>
                  <a:defRPr/>
                </a:pPr>
                <a:endParaRPr lang="en-US" sz="1350" dirty="0">
                  <a:latin typeface="Arial" charset="0"/>
                </a:endParaRPr>
              </a:p>
            </p:txBody>
          </p:sp>
          <p:sp>
            <p:nvSpPr>
              <p:cNvPr id="25" name="Freeform 7"/>
              <p:cNvSpPr>
                <a:spLocks/>
              </p:cNvSpPr>
              <p:nvPr/>
            </p:nvSpPr>
            <p:spPr bwMode="auto">
              <a:xfrm>
                <a:off x="8075698" y="2102410"/>
                <a:ext cx="157638" cy="397780"/>
              </a:xfrm>
              <a:custGeom>
                <a:avLst/>
                <a:gdLst>
                  <a:gd name="T0" fmla="*/ 0 w 114"/>
                  <a:gd name="T1" fmla="*/ 2147483647 h 287"/>
                  <a:gd name="T2" fmla="*/ 2147483647 w 114"/>
                  <a:gd name="T3" fmla="*/ 0 h 287"/>
                  <a:gd name="T4" fmla="*/ 2147483647 w 114"/>
                  <a:gd name="T5" fmla="*/ 2147483647 h 287"/>
                  <a:gd name="T6" fmla="*/ 2147483647 w 114"/>
                  <a:gd name="T7" fmla="*/ 2147483647 h 287"/>
                  <a:gd name="T8" fmla="*/ 2147483647 w 114"/>
                  <a:gd name="T9" fmla="*/ 2147483647 h 287"/>
                  <a:gd name="T10" fmla="*/ 2147483647 w 114"/>
                  <a:gd name="T11" fmla="*/ 2147483647 h 287"/>
                  <a:gd name="T12" fmla="*/ 2147483647 w 114"/>
                  <a:gd name="T13" fmla="*/ 2147483647 h 287"/>
                  <a:gd name="T14" fmla="*/ 2147483647 w 114"/>
                  <a:gd name="T15" fmla="*/ 2147483647 h 287"/>
                  <a:gd name="T16" fmla="*/ 2147483647 w 114"/>
                  <a:gd name="T17" fmla="*/ 2147483647 h 287"/>
                  <a:gd name="T18" fmla="*/ 0 w 114"/>
                  <a:gd name="T19" fmla="*/ 2147483647 h 2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4"/>
                  <a:gd name="T31" fmla="*/ 0 h 287"/>
                  <a:gd name="T32" fmla="*/ 114 w 114"/>
                  <a:gd name="T33" fmla="*/ 287 h 2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4" h="287">
                    <a:moveTo>
                      <a:pt x="0" y="36"/>
                    </a:moveTo>
                    <a:lnTo>
                      <a:pt x="102" y="0"/>
                    </a:lnTo>
                    <a:lnTo>
                      <a:pt x="114" y="36"/>
                    </a:lnTo>
                    <a:lnTo>
                      <a:pt x="102" y="90"/>
                    </a:lnTo>
                    <a:lnTo>
                      <a:pt x="102" y="239"/>
                    </a:lnTo>
                    <a:lnTo>
                      <a:pt x="114" y="281"/>
                    </a:lnTo>
                    <a:lnTo>
                      <a:pt x="60" y="287"/>
                    </a:lnTo>
                    <a:lnTo>
                      <a:pt x="48" y="222"/>
                    </a:lnTo>
                    <a:lnTo>
                      <a:pt x="18" y="198"/>
                    </a:lnTo>
                    <a:lnTo>
                      <a:pt x="0" y="36"/>
                    </a:lnTo>
                    <a:close/>
                  </a:path>
                </a:pathLst>
              </a:custGeom>
              <a:solidFill>
                <a:schemeClr val="tx2">
                  <a:lumMod val="60000"/>
                  <a:lumOff val="40000"/>
                </a:schemeClr>
              </a:solidFill>
              <a:ln w="0">
                <a:solidFill>
                  <a:srgbClr val="000000"/>
                </a:solidFill>
                <a:round/>
                <a:headEnd/>
                <a:tailEnd/>
              </a:ln>
            </p:spPr>
            <p:txBody>
              <a:bodyPr/>
              <a:lstStyle/>
              <a:p>
                <a:pPr eaLnBrk="1" fontAlgn="auto" hangingPunct="1">
                  <a:spcBef>
                    <a:spcPts val="0"/>
                  </a:spcBef>
                  <a:spcAft>
                    <a:spcPts val="0"/>
                  </a:spcAft>
                  <a:defRPr/>
                </a:pPr>
                <a:endParaRPr lang="en-US" sz="1350" dirty="0">
                  <a:latin typeface="Arial" charset="0"/>
                </a:endParaRPr>
              </a:p>
            </p:txBody>
          </p:sp>
          <p:sp>
            <p:nvSpPr>
              <p:cNvPr id="26" name="Freeform 8"/>
              <p:cNvSpPr>
                <a:spLocks/>
              </p:cNvSpPr>
              <p:nvPr/>
            </p:nvSpPr>
            <p:spPr bwMode="auto">
              <a:xfrm>
                <a:off x="8174952" y="2591532"/>
                <a:ext cx="175154" cy="150273"/>
              </a:xfrm>
              <a:custGeom>
                <a:avLst/>
                <a:gdLst>
                  <a:gd name="T0" fmla="*/ 0 w 126"/>
                  <a:gd name="T1" fmla="*/ 2147483647 h 108"/>
                  <a:gd name="T2" fmla="*/ 2147483647 w 126"/>
                  <a:gd name="T3" fmla="*/ 0 h 108"/>
                  <a:gd name="T4" fmla="*/ 2147483647 w 126"/>
                  <a:gd name="T5" fmla="*/ 2147483647 h 108"/>
                  <a:gd name="T6" fmla="*/ 2147483647 w 126"/>
                  <a:gd name="T7" fmla="*/ 2147483647 h 108"/>
                  <a:gd name="T8" fmla="*/ 0 w 126"/>
                  <a:gd name="T9" fmla="*/ 2147483647 h 108"/>
                  <a:gd name="T10" fmla="*/ 0 60000 65536"/>
                  <a:gd name="T11" fmla="*/ 0 60000 65536"/>
                  <a:gd name="T12" fmla="*/ 0 60000 65536"/>
                  <a:gd name="T13" fmla="*/ 0 60000 65536"/>
                  <a:gd name="T14" fmla="*/ 0 60000 65536"/>
                  <a:gd name="T15" fmla="*/ 0 w 126"/>
                  <a:gd name="T16" fmla="*/ 0 h 108"/>
                  <a:gd name="T17" fmla="*/ 126 w 126"/>
                  <a:gd name="T18" fmla="*/ 108 h 108"/>
                </a:gdLst>
                <a:ahLst/>
                <a:cxnLst>
                  <a:cxn ang="T10">
                    <a:pos x="T0" y="T1"/>
                  </a:cxn>
                  <a:cxn ang="T11">
                    <a:pos x="T2" y="T3"/>
                  </a:cxn>
                  <a:cxn ang="T12">
                    <a:pos x="T4" y="T5"/>
                  </a:cxn>
                  <a:cxn ang="T13">
                    <a:pos x="T6" y="T7"/>
                  </a:cxn>
                  <a:cxn ang="T14">
                    <a:pos x="T8" y="T9"/>
                  </a:cxn>
                </a:cxnLst>
                <a:rect l="T15" t="T16" r="T17" b="T18"/>
                <a:pathLst>
                  <a:path w="126" h="108">
                    <a:moveTo>
                      <a:pt x="0" y="18"/>
                    </a:moveTo>
                    <a:lnTo>
                      <a:pt x="114" y="0"/>
                    </a:lnTo>
                    <a:lnTo>
                      <a:pt x="126" y="66"/>
                    </a:lnTo>
                    <a:lnTo>
                      <a:pt x="6" y="108"/>
                    </a:lnTo>
                    <a:lnTo>
                      <a:pt x="0" y="18"/>
                    </a:lnTo>
                    <a:close/>
                  </a:path>
                </a:pathLst>
              </a:custGeom>
              <a:solidFill>
                <a:schemeClr val="tx2">
                  <a:lumMod val="60000"/>
                  <a:lumOff val="40000"/>
                </a:schemeClr>
              </a:solidFill>
              <a:ln w="0">
                <a:solidFill>
                  <a:srgbClr val="000000"/>
                </a:solidFill>
                <a:round/>
                <a:headEnd/>
                <a:tailEnd/>
              </a:ln>
            </p:spPr>
            <p:txBody>
              <a:bodyPr/>
              <a:lstStyle/>
              <a:p>
                <a:pPr eaLnBrk="1" fontAlgn="auto" hangingPunct="1">
                  <a:spcBef>
                    <a:spcPts val="0"/>
                  </a:spcBef>
                  <a:spcAft>
                    <a:spcPts val="0"/>
                  </a:spcAft>
                  <a:defRPr/>
                </a:pPr>
                <a:endParaRPr lang="en-US" sz="1350" dirty="0">
                  <a:latin typeface="Arial" charset="0"/>
                </a:endParaRPr>
              </a:p>
            </p:txBody>
          </p:sp>
          <p:sp>
            <p:nvSpPr>
              <p:cNvPr id="27" name="Freeform 9"/>
              <p:cNvSpPr>
                <a:spLocks/>
              </p:cNvSpPr>
              <p:nvPr/>
            </p:nvSpPr>
            <p:spPr bwMode="auto">
              <a:xfrm>
                <a:off x="8157437" y="2458940"/>
                <a:ext cx="347389" cy="159112"/>
              </a:xfrm>
              <a:custGeom>
                <a:avLst/>
                <a:gdLst>
                  <a:gd name="T0" fmla="*/ 2147483647 w 252"/>
                  <a:gd name="T1" fmla="*/ 2147483647 h 114"/>
                  <a:gd name="T2" fmla="*/ 2147483647 w 252"/>
                  <a:gd name="T3" fmla="*/ 0 h 114"/>
                  <a:gd name="T4" fmla="*/ 2147483647 w 252"/>
                  <a:gd name="T5" fmla="*/ 2147483647 h 114"/>
                  <a:gd name="T6" fmla="*/ 2147483647 w 252"/>
                  <a:gd name="T7" fmla="*/ 2147483647 h 114"/>
                  <a:gd name="T8" fmla="*/ 2147483647 w 252"/>
                  <a:gd name="T9" fmla="*/ 2147483647 h 114"/>
                  <a:gd name="T10" fmla="*/ 2147483647 w 252"/>
                  <a:gd name="T11" fmla="*/ 2147483647 h 114"/>
                  <a:gd name="T12" fmla="*/ 2147483647 w 252"/>
                  <a:gd name="T13" fmla="*/ 2147483647 h 114"/>
                  <a:gd name="T14" fmla="*/ 2147483647 w 252"/>
                  <a:gd name="T15" fmla="*/ 2147483647 h 114"/>
                  <a:gd name="T16" fmla="*/ 2147483647 w 252"/>
                  <a:gd name="T17" fmla="*/ 2147483647 h 114"/>
                  <a:gd name="T18" fmla="*/ 2147483647 w 252"/>
                  <a:gd name="T19" fmla="*/ 2147483647 h 114"/>
                  <a:gd name="T20" fmla="*/ 2147483647 w 252"/>
                  <a:gd name="T21" fmla="*/ 2147483647 h 114"/>
                  <a:gd name="T22" fmla="*/ 0 w 252"/>
                  <a:gd name="T23" fmla="*/ 2147483647 h 114"/>
                  <a:gd name="T24" fmla="*/ 2147483647 w 252"/>
                  <a:gd name="T25" fmla="*/ 2147483647 h 1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52"/>
                  <a:gd name="T40" fmla="*/ 0 h 114"/>
                  <a:gd name="T41" fmla="*/ 252 w 252"/>
                  <a:gd name="T42" fmla="*/ 114 h 1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52" h="114">
                    <a:moveTo>
                      <a:pt x="54" y="24"/>
                    </a:moveTo>
                    <a:lnTo>
                      <a:pt x="168" y="0"/>
                    </a:lnTo>
                    <a:lnTo>
                      <a:pt x="210" y="60"/>
                    </a:lnTo>
                    <a:lnTo>
                      <a:pt x="234" y="48"/>
                    </a:lnTo>
                    <a:lnTo>
                      <a:pt x="252" y="24"/>
                    </a:lnTo>
                    <a:lnTo>
                      <a:pt x="252" y="66"/>
                    </a:lnTo>
                    <a:lnTo>
                      <a:pt x="234" y="96"/>
                    </a:lnTo>
                    <a:lnTo>
                      <a:pt x="192" y="96"/>
                    </a:lnTo>
                    <a:lnTo>
                      <a:pt x="156" y="66"/>
                    </a:lnTo>
                    <a:lnTo>
                      <a:pt x="126" y="96"/>
                    </a:lnTo>
                    <a:lnTo>
                      <a:pt x="12" y="114"/>
                    </a:lnTo>
                    <a:lnTo>
                      <a:pt x="0" y="30"/>
                    </a:lnTo>
                    <a:lnTo>
                      <a:pt x="54" y="24"/>
                    </a:lnTo>
                    <a:close/>
                  </a:path>
                </a:pathLst>
              </a:custGeom>
              <a:solidFill>
                <a:schemeClr val="tx2">
                  <a:lumMod val="60000"/>
                  <a:lumOff val="40000"/>
                </a:schemeClr>
              </a:solidFill>
              <a:ln w="0">
                <a:solidFill>
                  <a:srgbClr val="000000"/>
                </a:solidFill>
                <a:round/>
                <a:headEnd/>
                <a:tailEnd/>
              </a:ln>
            </p:spPr>
            <p:txBody>
              <a:bodyPr/>
              <a:lstStyle/>
              <a:p>
                <a:pPr eaLnBrk="1" fontAlgn="auto" hangingPunct="1">
                  <a:spcBef>
                    <a:spcPts val="0"/>
                  </a:spcBef>
                  <a:spcAft>
                    <a:spcPts val="0"/>
                  </a:spcAft>
                  <a:defRPr/>
                </a:pPr>
                <a:endParaRPr lang="en-US" sz="1350" dirty="0">
                  <a:latin typeface="Arial" charset="0"/>
                </a:endParaRPr>
              </a:p>
            </p:txBody>
          </p:sp>
          <p:sp>
            <p:nvSpPr>
              <p:cNvPr id="28" name="Freeform 10"/>
              <p:cNvSpPr>
                <a:spLocks/>
              </p:cNvSpPr>
              <p:nvPr/>
            </p:nvSpPr>
            <p:spPr bwMode="auto">
              <a:xfrm>
                <a:off x="8332590" y="2559121"/>
                <a:ext cx="90497" cy="123754"/>
              </a:xfrm>
              <a:custGeom>
                <a:avLst/>
                <a:gdLst>
                  <a:gd name="T0" fmla="*/ 2147483647 w 66"/>
                  <a:gd name="T1" fmla="*/ 2147483647 h 90"/>
                  <a:gd name="T2" fmla="*/ 2147483647 w 66"/>
                  <a:gd name="T3" fmla="*/ 2147483647 h 90"/>
                  <a:gd name="T4" fmla="*/ 0 w 66"/>
                  <a:gd name="T5" fmla="*/ 2147483647 h 90"/>
                  <a:gd name="T6" fmla="*/ 2147483647 w 66"/>
                  <a:gd name="T7" fmla="*/ 0 h 90"/>
                  <a:gd name="T8" fmla="*/ 2147483647 w 66"/>
                  <a:gd name="T9" fmla="*/ 2147483647 h 90"/>
                  <a:gd name="T10" fmla="*/ 0 60000 65536"/>
                  <a:gd name="T11" fmla="*/ 0 60000 65536"/>
                  <a:gd name="T12" fmla="*/ 0 60000 65536"/>
                  <a:gd name="T13" fmla="*/ 0 60000 65536"/>
                  <a:gd name="T14" fmla="*/ 0 60000 65536"/>
                  <a:gd name="T15" fmla="*/ 0 w 66"/>
                  <a:gd name="T16" fmla="*/ 0 h 90"/>
                  <a:gd name="T17" fmla="*/ 66 w 66"/>
                  <a:gd name="T18" fmla="*/ 90 h 90"/>
                </a:gdLst>
                <a:ahLst/>
                <a:cxnLst>
                  <a:cxn ang="T10">
                    <a:pos x="T0" y="T1"/>
                  </a:cxn>
                  <a:cxn ang="T11">
                    <a:pos x="T2" y="T3"/>
                  </a:cxn>
                  <a:cxn ang="T12">
                    <a:pos x="T4" y="T5"/>
                  </a:cxn>
                  <a:cxn ang="T13">
                    <a:pos x="T6" y="T7"/>
                  </a:cxn>
                  <a:cxn ang="T14">
                    <a:pos x="T8" y="T9"/>
                  </a:cxn>
                </a:cxnLst>
                <a:rect l="T15" t="T16" r="T17" b="T18"/>
                <a:pathLst>
                  <a:path w="66" h="90">
                    <a:moveTo>
                      <a:pt x="66" y="24"/>
                    </a:moveTo>
                    <a:lnTo>
                      <a:pt x="12" y="90"/>
                    </a:lnTo>
                    <a:lnTo>
                      <a:pt x="0" y="24"/>
                    </a:lnTo>
                    <a:lnTo>
                      <a:pt x="30" y="0"/>
                    </a:lnTo>
                    <a:lnTo>
                      <a:pt x="66" y="24"/>
                    </a:lnTo>
                    <a:close/>
                  </a:path>
                </a:pathLst>
              </a:custGeom>
              <a:solidFill>
                <a:schemeClr val="tx2">
                  <a:lumMod val="60000"/>
                  <a:lumOff val="40000"/>
                </a:schemeClr>
              </a:solidFill>
              <a:ln w="0">
                <a:solidFill>
                  <a:srgbClr val="000000"/>
                </a:solidFill>
                <a:round/>
                <a:headEnd/>
                <a:tailEnd/>
              </a:ln>
            </p:spPr>
            <p:txBody>
              <a:bodyPr/>
              <a:lstStyle/>
              <a:p>
                <a:pPr eaLnBrk="1" fontAlgn="auto" hangingPunct="1">
                  <a:spcBef>
                    <a:spcPts val="0"/>
                  </a:spcBef>
                  <a:spcAft>
                    <a:spcPts val="0"/>
                  </a:spcAft>
                  <a:defRPr/>
                </a:pPr>
                <a:endParaRPr lang="en-US" sz="1350" dirty="0">
                  <a:latin typeface="Arial" charset="0"/>
                </a:endParaRPr>
              </a:p>
            </p:txBody>
          </p:sp>
          <p:sp>
            <p:nvSpPr>
              <p:cNvPr id="29" name="Freeform 11"/>
              <p:cNvSpPr>
                <a:spLocks/>
              </p:cNvSpPr>
              <p:nvPr/>
            </p:nvSpPr>
            <p:spPr bwMode="auto">
              <a:xfrm>
                <a:off x="8207064" y="2028749"/>
                <a:ext cx="175154" cy="465549"/>
              </a:xfrm>
              <a:custGeom>
                <a:avLst/>
                <a:gdLst>
                  <a:gd name="T0" fmla="*/ 0 w 126"/>
                  <a:gd name="T1" fmla="*/ 2147483647 h 335"/>
                  <a:gd name="T2" fmla="*/ 2147483647 w 126"/>
                  <a:gd name="T3" fmla="*/ 0 h 335"/>
                  <a:gd name="T4" fmla="*/ 2147483647 w 126"/>
                  <a:gd name="T5" fmla="*/ 2147483647 h 335"/>
                  <a:gd name="T6" fmla="*/ 2147483647 w 126"/>
                  <a:gd name="T7" fmla="*/ 2147483647 h 335"/>
                  <a:gd name="T8" fmla="*/ 2147483647 w 126"/>
                  <a:gd name="T9" fmla="*/ 2147483647 h 335"/>
                  <a:gd name="T10" fmla="*/ 2147483647 w 126"/>
                  <a:gd name="T11" fmla="*/ 2147483647 h 335"/>
                  <a:gd name="T12" fmla="*/ 2147483647 w 126"/>
                  <a:gd name="T13" fmla="*/ 2147483647 h 335"/>
                  <a:gd name="T14" fmla="*/ 2147483647 w 126"/>
                  <a:gd name="T15" fmla="*/ 2147483647 h 335"/>
                  <a:gd name="T16" fmla="*/ 2147483647 w 126"/>
                  <a:gd name="T17" fmla="*/ 2147483647 h 335"/>
                  <a:gd name="T18" fmla="*/ 0 w 126"/>
                  <a:gd name="T19" fmla="*/ 2147483647 h 3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6"/>
                  <a:gd name="T31" fmla="*/ 0 h 335"/>
                  <a:gd name="T32" fmla="*/ 126 w 126"/>
                  <a:gd name="T33" fmla="*/ 335 h 3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6" h="335">
                    <a:moveTo>
                      <a:pt x="0" y="6"/>
                    </a:moveTo>
                    <a:lnTo>
                      <a:pt x="48" y="0"/>
                    </a:lnTo>
                    <a:lnTo>
                      <a:pt x="120" y="222"/>
                    </a:lnTo>
                    <a:lnTo>
                      <a:pt x="126" y="311"/>
                    </a:lnTo>
                    <a:lnTo>
                      <a:pt x="18" y="335"/>
                    </a:lnTo>
                    <a:lnTo>
                      <a:pt x="6" y="293"/>
                    </a:lnTo>
                    <a:lnTo>
                      <a:pt x="6" y="144"/>
                    </a:lnTo>
                    <a:lnTo>
                      <a:pt x="18" y="90"/>
                    </a:lnTo>
                    <a:lnTo>
                      <a:pt x="6" y="54"/>
                    </a:lnTo>
                    <a:lnTo>
                      <a:pt x="0" y="6"/>
                    </a:lnTo>
                    <a:close/>
                  </a:path>
                </a:pathLst>
              </a:custGeom>
              <a:solidFill>
                <a:schemeClr val="accent3">
                  <a:lumMod val="60000"/>
                  <a:lumOff val="40000"/>
                </a:schemeClr>
              </a:solidFill>
              <a:ln w="0">
                <a:solidFill>
                  <a:srgbClr val="000000"/>
                </a:solidFill>
                <a:round/>
                <a:headEnd/>
                <a:tailEnd/>
              </a:ln>
            </p:spPr>
            <p:txBody>
              <a:bodyPr/>
              <a:lstStyle/>
              <a:p>
                <a:pPr eaLnBrk="1" fontAlgn="auto" hangingPunct="1">
                  <a:spcBef>
                    <a:spcPts val="0"/>
                  </a:spcBef>
                  <a:spcAft>
                    <a:spcPts val="0"/>
                  </a:spcAft>
                  <a:defRPr/>
                </a:pPr>
                <a:endParaRPr lang="en-US" sz="1350" dirty="0">
                  <a:latin typeface="Arial" charset="0"/>
                </a:endParaRPr>
              </a:p>
            </p:txBody>
          </p:sp>
          <p:sp>
            <p:nvSpPr>
              <p:cNvPr id="30" name="Freeform 12"/>
              <p:cNvSpPr>
                <a:spLocks/>
              </p:cNvSpPr>
              <p:nvPr/>
            </p:nvSpPr>
            <p:spPr bwMode="auto">
              <a:xfrm>
                <a:off x="8274206" y="1586771"/>
                <a:ext cx="356146" cy="748415"/>
              </a:xfrm>
              <a:custGeom>
                <a:avLst/>
                <a:gdLst>
                  <a:gd name="T0" fmla="*/ 2147483647 w 258"/>
                  <a:gd name="T1" fmla="*/ 2147483647 h 540"/>
                  <a:gd name="T2" fmla="*/ 2147483647 w 258"/>
                  <a:gd name="T3" fmla="*/ 0 h 540"/>
                  <a:gd name="T4" fmla="*/ 2147483647 w 258"/>
                  <a:gd name="T5" fmla="*/ 2147483647 h 540"/>
                  <a:gd name="T6" fmla="*/ 2147483647 w 258"/>
                  <a:gd name="T7" fmla="*/ 2147483647 h 540"/>
                  <a:gd name="T8" fmla="*/ 2147483647 w 258"/>
                  <a:gd name="T9" fmla="*/ 2147483647 h 540"/>
                  <a:gd name="T10" fmla="*/ 2147483647 w 258"/>
                  <a:gd name="T11" fmla="*/ 2147483647 h 540"/>
                  <a:gd name="T12" fmla="*/ 2147483647 w 258"/>
                  <a:gd name="T13" fmla="*/ 2147483647 h 540"/>
                  <a:gd name="T14" fmla="*/ 2147483647 w 258"/>
                  <a:gd name="T15" fmla="*/ 2147483647 h 540"/>
                  <a:gd name="T16" fmla="*/ 2147483647 w 258"/>
                  <a:gd name="T17" fmla="*/ 2147483647 h 540"/>
                  <a:gd name="T18" fmla="*/ 2147483647 w 258"/>
                  <a:gd name="T19" fmla="*/ 2147483647 h 540"/>
                  <a:gd name="T20" fmla="*/ 0 w 258"/>
                  <a:gd name="T21" fmla="*/ 2147483647 h 540"/>
                  <a:gd name="T22" fmla="*/ 2147483647 w 258"/>
                  <a:gd name="T23" fmla="*/ 2147483647 h 540"/>
                  <a:gd name="T24" fmla="*/ 2147483647 w 258"/>
                  <a:gd name="T25" fmla="*/ 2147483647 h 540"/>
                  <a:gd name="T26" fmla="*/ 2147483647 w 258"/>
                  <a:gd name="T27" fmla="*/ 2147483647 h 540"/>
                  <a:gd name="T28" fmla="*/ 2147483647 w 258"/>
                  <a:gd name="T29" fmla="*/ 2147483647 h 5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58"/>
                  <a:gd name="T46" fmla="*/ 0 h 540"/>
                  <a:gd name="T47" fmla="*/ 258 w 258"/>
                  <a:gd name="T48" fmla="*/ 540 h 5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58" h="540">
                    <a:moveTo>
                      <a:pt x="78" y="18"/>
                    </a:moveTo>
                    <a:lnTo>
                      <a:pt x="120" y="0"/>
                    </a:lnTo>
                    <a:lnTo>
                      <a:pt x="156" y="6"/>
                    </a:lnTo>
                    <a:lnTo>
                      <a:pt x="198" y="192"/>
                    </a:lnTo>
                    <a:lnTo>
                      <a:pt x="258" y="240"/>
                    </a:lnTo>
                    <a:lnTo>
                      <a:pt x="258" y="306"/>
                    </a:lnTo>
                    <a:lnTo>
                      <a:pt x="186" y="354"/>
                    </a:lnTo>
                    <a:lnTo>
                      <a:pt x="162" y="390"/>
                    </a:lnTo>
                    <a:lnTo>
                      <a:pt x="78" y="456"/>
                    </a:lnTo>
                    <a:lnTo>
                      <a:pt x="72" y="540"/>
                    </a:lnTo>
                    <a:lnTo>
                      <a:pt x="0" y="318"/>
                    </a:lnTo>
                    <a:lnTo>
                      <a:pt x="30" y="174"/>
                    </a:lnTo>
                    <a:lnTo>
                      <a:pt x="18" y="66"/>
                    </a:lnTo>
                    <a:lnTo>
                      <a:pt x="48" y="6"/>
                    </a:lnTo>
                    <a:lnTo>
                      <a:pt x="78" y="18"/>
                    </a:lnTo>
                    <a:close/>
                  </a:path>
                </a:pathLst>
              </a:custGeom>
              <a:solidFill>
                <a:schemeClr val="tx2">
                  <a:lumMod val="60000"/>
                  <a:lumOff val="40000"/>
                </a:schemeClr>
              </a:solidFill>
              <a:ln w="0">
                <a:solidFill>
                  <a:srgbClr val="000000"/>
                </a:solidFill>
                <a:round/>
                <a:headEnd/>
                <a:tailEnd/>
              </a:ln>
            </p:spPr>
            <p:txBody>
              <a:bodyPr/>
              <a:lstStyle/>
              <a:p>
                <a:pPr eaLnBrk="1" fontAlgn="auto" hangingPunct="1">
                  <a:spcBef>
                    <a:spcPts val="0"/>
                  </a:spcBef>
                  <a:spcAft>
                    <a:spcPts val="0"/>
                  </a:spcAft>
                  <a:defRPr/>
                </a:pPr>
                <a:endParaRPr lang="en-US" sz="1350" dirty="0">
                  <a:latin typeface="Arial" charset="0"/>
                </a:endParaRPr>
              </a:p>
            </p:txBody>
          </p:sp>
          <p:grpSp>
            <p:nvGrpSpPr>
              <p:cNvPr id="157724" name="Group 30"/>
              <p:cNvGrpSpPr>
                <a:grpSpLocks/>
              </p:cNvGrpSpPr>
              <p:nvPr/>
            </p:nvGrpSpPr>
            <p:grpSpPr bwMode="auto">
              <a:xfrm>
                <a:off x="8509363" y="2732464"/>
                <a:ext cx="266950" cy="284088"/>
                <a:chOff x="8509363" y="2732464"/>
                <a:chExt cx="266950" cy="284088"/>
              </a:xfrm>
            </p:grpSpPr>
            <p:sp>
              <p:nvSpPr>
                <p:cNvPr id="73" name="Freeform 14"/>
                <p:cNvSpPr>
                  <a:spLocks/>
                </p:cNvSpPr>
                <p:nvPr/>
              </p:nvSpPr>
              <p:spPr bwMode="auto">
                <a:xfrm>
                  <a:off x="8510665" y="2974579"/>
                  <a:ext cx="134284" cy="41251"/>
                </a:xfrm>
                <a:custGeom>
                  <a:avLst/>
                  <a:gdLst>
                    <a:gd name="T0" fmla="*/ 96 w 96"/>
                    <a:gd name="T1" fmla="*/ 24 h 30"/>
                    <a:gd name="T2" fmla="*/ 90 w 96"/>
                    <a:gd name="T3" fmla="*/ 24 h 30"/>
                    <a:gd name="T4" fmla="*/ 72 w 96"/>
                    <a:gd name="T5" fmla="*/ 30 h 30"/>
                    <a:gd name="T6" fmla="*/ 54 w 96"/>
                    <a:gd name="T7" fmla="*/ 18 h 30"/>
                    <a:gd name="T8" fmla="*/ 0 w 96"/>
                    <a:gd name="T9" fmla="*/ 18 h 30"/>
                    <a:gd name="T10" fmla="*/ 0 w 96"/>
                    <a:gd name="T11" fmla="*/ 12 h 30"/>
                    <a:gd name="T12" fmla="*/ 6 w 96"/>
                    <a:gd name="T13" fmla="*/ 6 h 30"/>
                    <a:gd name="T14" fmla="*/ 30 w 96"/>
                    <a:gd name="T15" fmla="*/ 6 h 30"/>
                    <a:gd name="T16" fmla="*/ 54 w 96"/>
                    <a:gd name="T17" fmla="*/ 0 h 30"/>
                    <a:gd name="T18" fmla="*/ 66 w 96"/>
                    <a:gd name="T19" fmla="*/ 6 h 30"/>
                    <a:gd name="T20" fmla="*/ 96 w 96"/>
                    <a:gd name="T21" fmla="*/ 18 h 30"/>
                    <a:gd name="T22" fmla="*/ 96 w 96"/>
                    <a:gd name="T23" fmla="*/ 24 h 3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6"/>
                    <a:gd name="T37" fmla="*/ 0 h 30"/>
                    <a:gd name="T38" fmla="*/ 96 w 96"/>
                    <a:gd name="T39" fmla="*/ 30 h 3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6" h="30">
                      <a:moveTo>
                        <a:pt x="96" y="24"/>
                      </a:moveTo>
                      <a:lnTo>
                        <a:pt x="90" y="24"/>
                      </a:lnTo>
                      <a:lnTo>
                        <a:pt x="72" y="30"/>
                      </a:lnTo>
                      <a:lnTo>
                        <a:pt x="54" y="18"/>
                      </a:lnTo>
                      <a:lnTo>
                        <a:pt x="0" y="18"/>
                      </a:lnTo>
                      <a:lnTo>
                        <a:pt x="0" y="12"/>
                      </a:lnTo>
                      <a:lnTo>
                        <a:pt x="6" y="6"/>
                      </a:lnTo>
                      <a:lnTo>
                        <a:pt x="30" y="6"/>
                      </a:lnTo>
                      <a:lnTo>
                        <a:pt x="54" y="0"/>
                      </a:lnTo>
                      <a:lnTo>
                        <a:pt x="66" y="6"/>
                      </a:lnTo>
                      <a:lnTo>
                        <a:pt x="96" y="18"/>
                      </a:lnTo>
                      <a:lnTo>
                        <a:pt x="96" y="24"/>
                      </a:lnTo>
                      <a:close/>
                    </a:path>
                  </a:pathLst>
                </a:custGeom>
                <a:solidFill>
                  <a:schemeClr val="tx2">
                    <a:lumMod val="60000"/>
                    <a:lumOff val="40000"/>
                  </a:schemeClr>
                </a:solidFill>
                <a:ln w="0">
                  <a:solidFill>
                    <a:srgbClr val="000000"/>
                  </a:solidFill>
                  <a:round/>
                  <a:headEnd/>
                  <a:tailEnd/>
                </a:ln>
              </p:spPr>
              <p:txBody>
                <a:bodyPr/>
                <a:lstStyle/>
                <a:p>
                  <a:pPr eaLnBrk="1" fontAlgn="auto" hangingPunct="1">
                    <a:spcBef>
                      <a:spcPts val="0"/>
                    </a:spcBef>
                    <a:spcAft>
                      <a:spcPts val="0"/>
                    </a:spcAft>
                    <a:defRPr/>
                  </a:pPr>
                  <a:endParaRPr lang="en-US" sz="1350" dirty="0">
                    <a:latin typeface="Arial" charset="0"/>
                  </a:endParaRPr>
                </a:p>
              </p:txBody>
            </p:sp>
            <p:sp>
              <p:nvSpPr>
                <p:cNvPr id="74" name="Freeform 15"/>
                <p:cNvSpPr>
                  <a:spLocks/>
                </p:cNvSpPr>
                <p:nvPr/>
              </p:nvSpPr>
              <p:spPr bwMode="auto">
                <a:xfrm>
                  <a:off x="8735444" y="2974579"/>
                  <a:ext cx="40869" cy="32413"/>
                </a:xfrm>
                <a:custGeom>
                  <a:avLst/>
                  <a:gdLst>
                    <a:gd name="T0" fmla="*/ 0 w 30"/>
                    <a:gd name="T1" fmla="*/ 6 h 24"/>
                    <a:gd name="T2" fmla="*/ 6 w 30"/>
                    <a:gd name="T3" fmla="*/ 18 h 24"/>
                    <a:gd name="T4" fmla="*/ 12 w 30"/>
                    <a:gd name="T5" fmla="*/ 24 h 24"/>
                    <a:gd name="T6" fmla="*/ 18 w 30"/>
                    <a:gd name="T7" fmla="*/ 18 h 24"/>
                    <a:gd name="T8" fmla="*/ 30 w 30"/>
                    <a:gd name="T9" fmla="*/ 18 h 24"/>
                    <a:gd name="T10" fmla="*/ 30 w 30"/>
                    <a:gd name="T11" fmla="*/ 12 h 24"/>
                    <a:gd name="T12" fmla="*/ 18 w 30"/>
                    <a:gd name="T13" fmla="*/ 0 h 24"/>
                    <a:gd name="T14" fmla="*/ 6 w 30"/>
                    <a:gd name="T15" fmla="*/ 0 h 24"/>
                    <a:gd name="T16" fmla="*/ 0 w 30"/>
                    <a:gd name="T17" fmla="*/ 6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24"/>
                    <a:gd name="T29" fmla="*/ 30 w 30"/>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24">
                      <a:moveTo>
                        <a:pt x="0" y="6"/>
                      </a:moveTo>
                      <a:lnTo>
                        <a:pt x="6" y="18"/>
                      </a:lnTo>
                      <a:lnTo>
                        <a:pt x="12" y="24"/>
                      </a:lnTo>
                      <a:lnTo>
                        <a:pt x="18" y="18"/>
                      </a:lnTo>
                      <a:lnTo>
                        <a:pt x="30" y="18"/>
                      </a:lnTo>
                      <a:lnTo>
                        <a:pt x="30" y="12"/>
                      </a:lnTo>
                      <a:lnTo>
                        <a:pt x="18" y="0"/>
                      </a:lnTo>
                      <a:lnTo>
                        <a:pt x="6" y="0"/>
                      </a:lnTo>
                      <a:lnTo>
                        <a:pt x="0" y="6"/>
                      </a:lnTo>
                      <a:close/>
                    </a:path>
                  </a:pathLst>
                </a:custGeom>
                <a:solidFill>
                  <a:schemeClr val="tx2">
                    <a:lumMod val="60000"/>
                    <a:lumOff val="40000"/>
                  </a:schemeClr>
                </a:solidFill>
                <a:ln w="0">
                  <a:solidFill>
                    <a:srgbClr val="000000"/>
                  </a:solidFill>
                  <a:round/>
                  <a:headEnd/>
                  <a:tailEnd/>
                </a:ln>
              </p:spPr>
              <p:txBody>
                <a:bodyPr/>
                <a:lstStyle/>
                <a:p>
                  <a:pPr eaLnBrk="1" fontAlgn="auto" hangingPunct="1">
                    <a:spcBef>
                      <a:spcPts val="0"/>
                    </a:spcBef>
                    <a:spcAft>
                      <a:spcPts val="0"/>
                    </a:spcAft>
                    <a:defRPr/>
                  </a:pPr>
                  <a:endParaRPr lang="en-US" sz="1350" dirty="0">
                    <a:latin typeface="Arial" charset="0"/>
                  </a:endParaRPr>
                </a:p>
              </p:txBody>
            </p:sp>
            <p:sp>
              <p:nvSpPr>
                <p:cNvPr id="75" name="Freeform 16"/>
                <p:cNvSpPr>
                  <a:spLocks/>
                </p:cNvSpPr>
                <p:nvPr/>
              </p:nvSpPr>
              <p:spPr bwMode="auto">
                <a:xfrm>
                  <a:off x="8510665" y="2732965"/>
                  <a:ext cx="265648" cy="132594"/>
                </a:xfrm>
                <a:custGeom>
                  <a:avLst/>
                  <a:gdLst>
                    <a:gd name="T0" fmla="*/ 12 w 192"/>
                    <a:gd name="T1" fmla="*/ 42 h 96"/>
                    <a:gd name="T2" fmla="*/ 0 w 192"/>
                    <a:gd name="T3" fmla="*/ 24 h 96"/>
                    <a:gd name="T4" fmla="*/ 12 w 192"/>
                    <a:gd name="T5" fmla="*/ 18 h 96"/>
                    <a:gd name="T6" fmla="*/ 18 w 192"/>
                    <a:gd name="T7" fmla="*/ 12 h 96"/>
                    <a:gd name="T8" fmla="*/ 18 w 192"/>
                    <a:gd name="T9" fmla="*/ 6 h 96"/>
                    <a:gd name="T10" fmla="*/ 36 w 192"/>
                    <a:gd name="T11" fmla="*/ 0 h 96"/>
                    <a:gd name="T12" fmla="*/ 42 w 192"/>
                    <a:gd name="T13" fmla="*/ 6 h 96"/>
                    <a:gd name="T14" fmla="*/ 54 w 192"/>
                    <a:gd name="T15" fmla="*/ 0 h 96"/>
                    <a:gd name="T16" fmla="*/ 72 w 192"/>
                    <a:gd name="T17" fmla="*/ 6 h 96"/>
                    <a:gd name="T18" fmla="*/ 90 w 192"/>
                    <a:gd name="T19" fmla="*/ 6 h 96"/>
                    <a:gd name="T20" fmla="*/ 102 w 192"/>
                    <a:gd name="T21" fmla="*/ 0 h 96"/>
                    <a:gd name="T22" fmla="*/ 108 w 192"/>
                    <a:gd name="T23" fmla="*/ 6 h 96"/>
                    <a:gd name="T24" fmla="*/ 126 w 192"/>
                    <a:gd name="T25" fmla="*/ 0 h 96"/>
                    <a:gd name="T26" fmla="*/ 132 w 192"/>
                    <a:gd name="T27" fmla="*/ 6 h 96"/>
                    <a:gd name="T28" fmla="*/ 138 w 192"/>
                    <a:gd name="T29" fmla="*/ 12 h 96"/>
                    <a:gd name="T30" fmla="*/ 132 w 192"/>
                    <a:gd name="T31" fmla="*/ 6 h 96"/>
                    <a:gd name="T32" fmla="*/ 150 w 192"/>
                    <a:gd name="T33" fmla="*/ 12 h 96"/>
                    <a:gd name="T34" fmla="*/ 162 w 192"/>
                    <a:gd name="T35" fmla="*/ 6 h 96"/>
                    <a:gd name="T36" fmla="*/ 174 w 192"/>
                    <a:gd name="T37" fmla="*/ 12 h 96"/>
                    <a:gd name="T38" fmla="*/ 180 w 192"/>
                    <a:gd name="T39" fmla="*/ 18 h 96"/>
                    <a:gd name="T40" fmla="*/ 186 w 192"/>
                    <a:gd name="T41" fmla="*/ 24 h 96"/>
                    <a:gd name="T42" fmla="*/ 192 w 192"/>
                    <a:gd name="T43" fmla="*/ 18 h 96"/>
                    <a:gd name="T44" fmla="*/ 186 w 192"/>
                    <a:gd name="T45" fmla="*/ 36 h 96"/>
                    <a:gd name="T46" fmla="*/ 192 w 192"/>
                    <a:gd name="T47" fmla="*/ 48 h 96"/>
                    <a:gd name="T48" fmla="*/ 192 w 192"/>
                    <a:gd name="T49" fmla="*/ 48 h 96"/>
                    <a:gd name="T50" fmla="*/ 180 w 192"/>
                    <a:gd name="T51" fmla="*/ 54 h 96"/>
                    <a:gd name="T52" fmla="*/ 174 w 192"/>
                    <a:gd name="T53" fmla="*/ 54 h 96"/>
                    <a:gd name="T54" fmla="*/ 168 w 192"/>
                    <a:gd name="T55" fmla="*/ 66 h 96"/>
                    <a:gd name="T56" fmla="*/ 162 w 192"/>
                    <a:gd name="T57" fmla="*/ 78 h 96"/>
                    <a:gd name="T58" fmla="*/ 150 w 192"/>
                    <a:gd name="T59" fmla="*/ 84 h 96"/>
                    <a:gd name="T60" fmla="*/ 132 w 192"/>
                    <a:gd name="T61" fmla="*/ 90 h 96"/>
                    <a:gd name="T62" fmla="*/ 126 w 192"/>
                    <a:gd name="T63" fmla="*/ 96 h 96"/>
                    <a:gd name="T64" fmla="*/ 126 w 192"/>
                    <a:gd name="T65" fmla="*/ 90 h 96"/>
                    <a:gd name="T66" fmla="*/ 120 w 192"/>
                    <a:gd name="T67" fmla="*/ 96 h 96"/>
                    <a:gd name="T68" fmla="*/ 114 w 192"/>
                    <a:gd name="T69" fmla="*/ 84 h 96"/>
                    <a:gd name="T70" fmla="*/ 18 w 192"/>
                    <a:gd name="T71" fmla="*/ 48 h 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92"/>
                    <a:gd name="T109" fmla="*/ 0 h 96"/>
                    <a:gd name="T110" fmla="*/ 192 w 192"/>
                    <a:gd name="T111" fmla="*/ 96 h 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92" h="96">
                      <a:moveTo>
                        <a:pt x="18" y="48"/>
                      </a:moveTo>
                      <a:lnTo>
                        <a:pt x="12" y="42"/>
                      </a:lnTo>
                      <a:lnTo>
                        <a:pt x="12" y="36"/>
                      </a:lnTo>
                      <a:lnTo>
                        <a:pt x="0" y="24"/>
                      </a:lnTo>
                      <a:lnTo>
                        <a:pt x="6" y="24"/>
                      </a:lnTo>
                      <a:lnTo>
                        <a:pt x="12" y="18"/>
                      </a:lnTo>
                      <a:lnTo>
                        <a:pt x="18" y="18"/>
                      </a:lnTo>
                      <a:lnTo>
                        <a:pt x="18" y="12"/>
                      </a:lnTo>
                      <a:lnTo>
                        <a:pt x="12" y="6"/>
                      </a:lnTo>
                      <a:lnTo>
                        <a:pt x="18" y="6"/>
                      </a:lnTo>
                      <a:lnTo>
                        <a:pt x="18" y="0"/>
                      </a:lnTo>
                      <a:lnTo>
                        <a:pt x="36" y="0"/>
                      </a:lnTo>
                      <a:lnTo>
                        <a:pt x="36" y="6"/>
                      </a:lnTo>
                      <a:lnTo>
                        <a:pt x="42" y="6"/>
                      </a:lnTo>
                      <a:lnTo>
                        <a:pt x="48" y="0"/>
                      </a:lnTo>
                      <a:lnTo>
                        <a:pt x="54" y="0"/>
                      </a:lnTo>
                      <a:lnTo>
                        <a:pt x="54" y="6"/>
                      </a:lnTo>
                      <a:lnTo>
                        <a:pt x="72" y="6"/>
                      </a:lnTo>
                      <a:lnTo>
                        <a:pt x="78" y="0"/>
                      </a:lnTo>
                      <a:lnTo>
                        <a:pt x="90" y="6"/>
                      </a:lnTo>
                      <a:lnTo>
                        <a:pt x="96" y="6"/>
                      </a:lnTo>
                      <a:lnTo>
                        <a:pt x="102" y="0"/>
                      </a:lnTo>
                      <a:lnTo>
                        <a:pt x="108" y="0"/>
                      </a:lnTo>
                      <a:lnTo>
                        <a:pt x="108" y="6"/>
                      </a:lnTo>
                      <a:lnTo>
                        <a:pt x="126" y="6"/>
                      </a:lnTo>
                      <a:lnTo>
                        <a:pt x="126" y="0"/>
                      </a:lnTo>
                      <a:lnTo>
                        <a:pt x="126" y="6"/>
                      </a:lnTo>
                      <a:lnTo>
                        <a:pt x="132" y="6"/>
                      </a:lnTo>
                      <a:lnTo>
                        <a:pt x="132" y="12"/>
                      </a:lnTo>
                      <a:lnTo>
                        <a:pt x="138" y="12"/>
                      </a:lnTo>
                      <a:lnTo>
                        <a:pt x="138" y="6"/>
                      </a:lnTo>
                      <a:lnTo>
                        <a:pt x="132" y="6"/>
                      </a:lnTo>
                      <a:lnTo>
                        <a:pt x="144" y="6"/>
                      </a:lnTo>
                      <a:lnTo>
                        <a:pt x="150" y="12"/>
                      </a:lnTo>
                      <a:lnTo>
                        <a:pt x="150" y="6"/>
                      </a:lnTo>
                      <a:lnTo>
                        <a:pt x="162" y="6"/>
                      </a:lnTo>
                      <a:lnTo>
                        <a:pt x="162" y="12"/>
                      </a:lnTo>
                      <a:lnTo>
                        <a:pt x="174" y="12"/>
                      </a:lnTo>
                      <a:lnTo>
                        <a:pt x="174" y="18"/>
                      </a:lnTo>
                      <a:lnTo>
                        <a:pt x="180" y="18"/>
                      </a:lnTo>
                      <a:lnTo>
                        <a:pt x="180" y="24"/>
                      </a:lnTo>
                      <a:lnTo>
                        <a:pt x="186" y="24"/>
                      </a:lnTo>
                      <a:lnTo>
                        <a:pt x="186" y="18"/>
                      </a:lnTo>
                      <a:lnTo>
                        <a:pt x="192" y="18"/>
                      </a:lnTo>
                      <a:lnTo>
                        <a:pt x="186" y="24"/>
                      </a:lnTo>
                      <a:lnTo>
                        <a:pt x="186" y="36"/>
                      </a:lnTo>
                      <a:lnTo>
                        <a:pt x="192" y="36"/>
                      </a:lnTo>
                      <a:lnTo>
                        <a:pt x="192" y="48"/>
                      </a:lnTo>
                      <a:lnTo>
                        <a:pt x="192" y="42"/>
                      </a:lnTo>
                      <a:lnTo>
                        <a:pt x="192" y="48"/>
                      </a:lnTo>
                      <a:lnTo>
                        <a:pt x="192" y="42"/>
                      </a:lnTo>
                      <a:lnTo>
                        <a:pt x="180" y="54"/>
                      </a:lnTo>
                      <a:lnTo>
                        <a:pt x="180" y="48"/>
                      </a:lnTo>
                      <a:lnTo>
                        <a:pt x="174" y="54"/>
                      </a:lnTo>
                      <a:lnTo>
                        <a:pt x="174" y="66"/>
                      </a:lnTo>
                      <a:lnTo>
                        <a:pt x="168" y="66"/>
                      </a:lnTo>
                      <a:lnTo>
                        <a:pt x="168" y="78"/>
                      </a:lnTo>
                      <a:lnTo>
                        <a:pt x="162" y="78"/>
                      </a:lnTo>
                      <a:lnTo>
                        <a:pt x="162" y="84"/>
                      </a:lnTo>
                      <a:lnTo>
                        <a:pt x="150" y="84"/>
                      </a:lnTo>
                      <a:lnTo>
                        <a:pt x="144" y="90"/>
                      </a:lnTo>
                      <a:lnTo>
                        <a:pt x="132" y="90"/>
                      </a:lnTo>
                      <a:lnTo>
                        <a:pt x="132" y="96"/>
                      </a:lnTo>
                      <a:lnTo>
                        <a:pt x="126" y="96"/>
                      </a:lnTo>
                      <a:lnTo>
                        <a:pt x="120" y="90"/>
                      </a:lnTo>
                      <a:lnTo>
                        <a:pt x="126" y="90"/>
                      </a:lnTo>
                      <a:lnTo>
                        <a:pt x="120" y="90"/>
                      </a:lnTo>
                      <a:lnTo>
                        <a:pt x="120" y="96"/>
                      </a:lnTo>
                      <a:lnTo>
                        <a:pt x="114" y="90"/>
                      </a:lnTo>
                      <a:lnTo>
                        <a:pt x="114" y="84"/>
                      </a:lnTo>
                      <a:lnTo>
                        <a:pt x="108" y="90"/>
                      </a:lnTo>
                      <a:lnTo>
                        <a:pt x="18" y="48"/>
                      </a:lnTo>
                      <a:close/>
                    </a:path>
                  </a:pathLst>
                </a:custGeom>
                <a:solidFill>
                  <a:schemeClr val="tx2">
                    <a:lumMod val="60000"/>
                    <a:lumOff val="40000"/>
                  </a:schemeClr>
                </a:solidFill>
                <a:ln w="0">
                  <a:solidFill>
                    <a:srgbClr val="000000"/>
                  </a:solidFill>
                  <a:round/>
                  <a:headEnd/>
                  <a:tailEnd/>
                </a:ln>
              </p:spPr>
              <p:txBody>
                <a:bodyPr/>
                <a:lstStyle/>
                <a:p>
                  <a:pPr eaLnBrk="1" fontAlgn="auto" hangingPunct="1">
                    <a:spcBef>
                      <a:spcPts val="0"/>
                    </a:spcBef>
                    <a:spcAft>
                      <a:spcPts val="0"/>
                    </a:spcAft>
                    <a:defRPr/>
                  </a:pPr>
                  <a:endParaRPr lang="en-US" sz="1350" dirty="0">
                    <a:latin typeface="Arial" charset="0"/>
                  </a:endParaRPr>
                </a:p>
              </p:txBody>
            </p:sp>
            <p:sp>
              <p:nvSpPr>
                <p:cNvPr id="76" name="Freeform 17"/>
                <p:cNvSpPr>
                  <a:spLocks/>
                </p:cNvSpPr>
                <p:nvPr/>
              </p:nvSpPr>
              <p:spPr bwMode="auto">
                <a:xfrm>
                  <a:off x="8528180" y="2800736"/>
                  <a:ext cx="131364" cy="64823"/>
                </a:xfrm>
                <a:custGeom>
                  <a:avLst/>
                  <a:gdLst>
                    <a:gd name="T0" fmla="*/ 96 w 96"/>
                    <a:gd name="T1" fmla="*/ 42 h 48"/>
                    <a:gd name="T2" fmla="*/ 90 w 96"/>
                    <a:gd name="T3" fmla="*/ 48 h 48"/>
                    <a:gd name="T4" fmla="*/ 90 w 96"/>
                    <a:gd name="T5" fmla="*/ 42 h 48"/>
                    <a:gd name="T6" fmla="*/ 84 w 96"/>
                    <a:gd name="T7" fmla="*/ 42 h 48"/>
                    <a:gd name="T8" fmla="*/ 84 w 96"/>
                    <a:gd name="T9" fmla="*/ 36 h 48"/>
                    <a:gd name="T10" fmla="*/ 72 w 96"/>
                    <a:gd name="T11" fmla="*/ 36 h 48"/>
                    <a:gd name="T12" fmla="*/ 72 w 96"/>
                    <a:gd name="T13" fmla="*/ 42 h 48"/>
                    <a:gd name="T14" fmla="*/ 66 w 96"/>
                    <a:gd name="T15" fmla="*/ 42 h 48"/>
                    <a:gd name="T16" fmla="*/ 66 w 96"/>
                    <a:gd name="T17" fmla="*/ 36 h 48"/>
                    <a:gd name="T18" fmla="*/ 60 w 96"/>
                    <a:gd name="T19" fmla="*/ 42 h 48"/>
                    <a:gd name="T20" fmla="*/ 54 w 96"/>
                    <a:gd name="T21" fmla="*/ 42 h 48"/>
                    <a:gd name="T22" fmla="*/ 54 w 96"/>
                    <a:gd name="T23" fmla="*/ 36 h 48"/>
                    <a:gd name="T24" fmla="*/ 42 w 96"/>
                    <a:gd name="T25" fmla="*/ 36 h 48"/>
                    <a:gd name="T26" fmla="*/ 48 w 96"/>
                    <a:gd name="T27" fmla="*/ 36 h 48"/>
                    <a:gd name="T28" fmla="*/ 48 w 96"/>
                    <a:gd name="T29" fmla="*/ 42 h 48"/>
                    <a:gd name="T30" fmla="*/ 36 w 96"/>
                    <a:gd name="T31" fmla="*/ 42 h 48"/>
                    <a:gd name="T32" fmla="*/ 36 w 96"/>
                    <a:gd name="T33" fmla="*/ 48 h 48"/>
                    <a:gd name="T34" fmla="*/ 36 w 96"/>
                    <a:gd name="T35" fmla="*/ 42 h 48"/>
                    <a:gd name="T36" fmla="*/ 30 w 96"/>
                    <a:gd name="T37" fmla="*/ 42 h 48"/>
                    <a:gd name="T38" fmla="*/ 30 w 96"/>
                    <a:gd name="T39" fmla="*/ 48 h 48"/>
                    <a:gd name="T40" fmla="*/ 24 w 96"/>
                    <a:gd name="T41" fmla="*/ 48 h 48"/>
                    <a:gd name="T42" fmla="*/ 24 w 96"/>
                    <a:gd name="T43" fmla="*/ 42 h 48"/>
                    <a:gd name="T44" fmla="*/ 18 w 96"/>
                    <a:gd name="T45" fmla="*/ 42 h 48"/>
                    <a:gd name="T46" fmla="*/ 18 w 96"/>
                    <a:gd name="T47" fmla="*/ 36 h 48"/>
                    <a:gd name="T48" fmla="*/ 12 w 96"/>
                    <a:gd name="T49" fmla="*/ 42 h 48"/>
                    <a:gd name="T50" fmla="*/ 0 w 96"/>
                    <a:gd name="T51" fmla="*/ 42 h 48"/>
                    <a:gd name="T52" fmla="*/ 0 w 96"/>
                    <a:gd name="T53" fmla="*/ 36 h 48"/>
                    <a:gd name="T54" fmla="*/ 6 w 96"/>
                    <a:gd name="T55" fmla="*/ 30 h 48"/>
                    <a:gd name="T56" fmla="*/ 0 w 96"/>
                    <a:gd name="T57" fmla="*/ 30 h 48"/>
                    <a:gd name="T58" fmla="*/ 0 w 96"/>
                    <a:gd name="T59" fmla="*/ 18 h 48"/>
                    <a:gd name="T60" fmla="*/ 6 w 96"/>
                    <a:gd name="T61" fmla="*/ 18 h 48"/>
                    <a:gd name="T62" fmla="*/ 0 w 96"/>
                    <a:gd name="T63" fmla="*/ 18 h 48"/>
                    <a:gd name="T64" fmla="*/ 6 w 96"/>
                    <a:gd name="T65" fmla="*/ 12 h 48"/>
                    <a:gd name="T66" fmla="*/ 0 w 96"/>
                    <a:gd name="T67" fmla="*/ 6 h 48"/>
                    <a:gd name="T68" fmla="*/ 6 w 96"/>
                    <a:gd name="T69" fmla="*/ 6 h 48"/>
                    <a:gd name="T70" fmla="*/ 6 w 96"/>
                    <a:gd name="T71" fmla="*/ 0 h 48"/>
                    <a:gd name="T72" fmla="*/ 96 w 96"/>
                    <a:gd name="T73" fmla="*/ 42 h 4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
                    <a:gd name="T112" fmla="*/ 0 h 48"/>
                    <a:gd name="T113" fmla="*/ 96 w 96"/>
                    <a:gd name="T114" fmla="*/ 48 h 4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 h="48">
                      <a:moveTo>
                        <a:pt x="96" y="42"/>
                      </a:moveTo>
                      <a:lnTo>
                        <a:pt x="90" y="48"/>
                      </a:lnTo>
                      <a:lnTo>
                        <a:pt x="90" y="42"/>
                      </a:lnTo>
                      <a:lnTo>
                        <a:pt x="84" y="42"/>
                      </a:lnTo>
                      <a:lnTo>
                        <a:pt x="84" y="36"/>
                      </a:lnTo>
                      <a:lnTo>
                        <a:pt x="72" y="36"/>
                      </a:lnTo>
                      <a:lnTo>
                        <a:pt x="72" y="42"/>
                      </a:lnTo>
                      <a:lnTo>
                        <a:pt x="66" y="42"/>
                      </a:lnTo>
                      <a:lnTo>
                        <a:pt x="66" y="36"/>
                      </a:lnTo>
                      <a:lnTo>
                        <a:pt x="60" y="42"/>
                      </a:lnTo>
                      <a:lnTo>
                        <a:pt x="54" y="42"/>
                      </a:lnTo>
                      <a:lnTo>
                        <a:pt x="54" y="36"/>
                      </a:lnTo>
                      <a:lnTo>
                        <a:pt x="42" y="36"/>
                      </a:lnTo>
                      <a:lnTo>
                        <a:pt x="48" y="36"/>
                      </a:lnTo>
                      <a:lnTo>
                        <a:pt x="48" y="42"/>
                      </a:lnTo>
                      <a:lnTo>
                        <a:pt x="36" y="42"/>
                      </a:lnTo>
                      <a:lnTo>
                        <a:pt x="36" y="48"/>
                      </a:lnTo>
                      <a:lnTo>
                        <a:pt x="36" y="42"/>
                      </a:lnTo>
                      <a:lnTo>
                        <a:pt x="30" y="42"/>
                      </a:lnTo>
                      <a:lnTo>
                        <a:pt x="30" y="48"/>
                      </a:lnTo>
                      <a:lnTo>
                        <a:pt x="24" y="48"/>
                      </a:lnTo>
                      <a:lnTo>
                        <a:pt x="24" y="42"/>
                      </a:lnTo>
                      <a:lnTo>
                        <a:pt x="18" y="42"/>
                      </a:lnTo>
                      <a:lnTo>
                        <a:pt x="18" y="36"/>
                      </a:lnTo>
                      <a:lnTo>
                        <a:pt x="12" y="42"/>
                      </a:lnTo>
                      <a:lnTo>
                        <a:pt x="0" y="42"/>
                      </a:lnTo>
                      <a:lnTo>
                        <a:pt x="0" y="36"/>
                      </a:lnTo>
                      <a:lnTo>
                        <a:pt x="6" y="30"/>
                      </a:lnTo>
                      <a:lnTo>
                        <a:pt x="0" y="30"/>
                      </a:lnTo>
                      <a:lnTo>
                        <a:pt x="0" y="18"/>
                      </a:lnTo>
                      <a:lnTo>
                        <a:pt x="6" y="18"/>
                      </a:lnTo>
                      <a:lnTo>
                        <a:pt x="0" y="18"/>
                      </a:lnTo>
                      <a:lnTo>
                        <a:pt x="6" y="12"/>
                      </a:lnTo>
                      <a:lnTo>
                        <a:pt x="0" y="6"/>
                      </a:lnTo>
                      <a:lnTo>
                        <a:pt x="6" y="6"/>
                      </a:lnTo>
                      <a:lnTo>
                        <a:pt x="6" y="0"/>
                      </a:lnTo>
                      <a:lnTo>
                        <a:pt x="96" y="42"/>
                      </a:lnTo>
                      <a:close/>
                    </a:path>
                  </a:pathLst>
                </a:custGeom>
                <a:solidFill>
                  <a:schemeClr val="tx2">
                    <a:lumMod val="60000"/>
                    <a:lumOff val="40000"/>
                  </a:schemeClr>
                </a:solidFill>
                <a:ln w="0">
                  <a:solidFill>
                    <a:srgbClr val="000000"/>
                  </a:solidFill>
                  <a:round/>
                  <a:headEnd/>
                  <a:tailEnd/>
                </a:ln>
              </p:spPr>
              <p:txBody>
                <a:bodyPr/>
                <a:lstStyle/>
                <a:p>
                  <a:pPr eaLnBrk="1" fontAlgn="auto" hangingPunct="1">
                    <a:spcBef>
                      <a:spcPts val="0"/>
                    </a:spcBef>
                    <a:spcAft>
                      <a:spcPts val="0"/>
                    </a:spcAft>
                    <a:defRPr/>
                  </a:pPr>
                  <a:endParaRPr lang="en-US" sz="1350" dirty="0">
                    <a:latin typeface="Arial" charset="0"/>
                  </a:endParaRPr>
                </a:p>
              </p:txBody>
            </p:sp>
            <p:sp>
              <p:nvSpPr>
                <p:cNvPr id="77" name="Freeform 18"/>
                <p:cNvSpPr>
                  <a:spLocks/>
                </p:cNvSpPr>
                <p:nvPr/>
              </p:nvSpPr>
              <p:spPr bwMode="auto">
                <a:xfrm>
                  <a:off x="8536937" y="2800736"/>
                  <a:ext cx="122607" cy="55983"/>
                </a:xfrm>
                <a:custGeom>
                  <a:avLst/>
                  <a:gdLst>
                    <a:gd name="T0" fmla="*/ 0 w 90"/>
                    <a:gd name="T1" fmla="*/ 0 h 42"/>
                    <a:gd name="T2" fmla="*/ 6 w 90"/>
                    <a:gd name="T3" fmla="*/ 12 h 42"/>
                    <a:gd name="T4" fmla="*/ 78 w 90"/>
                    <a:gd name="T5" fmla="*/ 36 h 42"/>
                    <a:gd name="T6" fmla="*/ 84 w 90"/>
                    <a:gd name="T7" fmla="*/ 36 h 42"/>
                    <a:gd name="T8" fmla="*/ 90 w 90"/>
                    <a:gd name="T9" fmla="*/ 42 h 42"/>
                    <a:gd name="T10" fmla="*/ 90 w 90"/>
                    <a:gd name="T11" fmla="*/ 36 h 42"/>
                    <a:gd name="T12" fmla="*/ 36 w 90"/>
                    <a:gd name="T13" fmla="*/ 6 h 42"/>
                    <a:gd name="T14" fmla="*/ 0 w 90"/>
                    <a:gd name="T15" fmla="*/ 0 h 42"/>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42"/>
                    <a:gd name="T26" fmla="*/ 90 w 90"/>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42">
                      <a:moveTo>
                        <a:pt x="0" y="0"/>
                      </a:moveTo>
                      <a:lnTo>
                        <a:pt x="6" y="12"/>
                      </a:lnTo>
                      <a:lnTo>
                        <a:pt x="78" y="36"/>
                      </a:lnTo>
                      <a:lnTo>
                        <a:pt x="84" y="36"/>
                      </a:lnTo>
                      <a:lnTo>
                        <a:pt x="90" y="42"/>
                      </a:lnTo>
                      <a:lnTo>
                        <a:pt x="90" y="36"/>
                      </a:lnTo>
                      <a:lnTo>
                        <a:pt x="36" y="6"/>
                      </a:lnTo>
                      <a:lnTo>
                        <a:pt x="0" y="0"/>
                      </a:lnTo>
                      <a:close/>
                    </a:path>
                  </a:pathLst>
                </a:custGeom>
                <a:solidFill>
                  <a:schemeClr val="tx2">
                    <a:lumMod val="60000"/>
                    <a:lumOff val="40000"/>
                  </a:schemeClr>
                </a:solidFill>
                <a:ln>
                  <a:noFill/>
                </a:ln>
                <a:extLst>
                  <a:ext uri="{91240B29-F687-4f45-9708-019B960494DF}"/>
                </a:extLst>
              </p:spPr>
              <p:txBody>
                <a:bodyPr/>
                <a:lstStyle/>
                <a:p>
                  <a:pPr eaLnBrk="1" fontAlgn="auto" hangingPunct="1">
                    <a:spcBef>
                      <a:spcPts val="0"/>
                    </a:spcBef>
                    <a:spcAft>
                      <a:spcPts val="0"/>
                    </a:spcAft>
                    <a:defRPr/>
                  </a:pPr>
                  <a:endParaRPr lang="en-US" sz="1350" dirty="0">
                    <a:latin typeface="Arial" charset="0"/>
                  </a:endParaRPr>
                </a:p>
              </p:txBody>
            </p:sp>
            <p:sp>
              <p:nvSpPr>
                <p:cNvPr id="78" name="Rectangle 19"/>
                <p:cNvSpPr>
                  <a:spLocks noChangeArrowheads="1"/>
                </p:cNvSpPr>
                <p:nvPr/>
              </p:nvSpPr>
              <p:spPr bwMode="auto">
                <a:xfrm>
                  <a:off x="8536937" y="2800736"/>
                  <a:ext cx="5838" cy="14732"/>
                </a:xfrm>
                <a:prstGeom prst="rect">
                  <a:avLst/>
                </a:prstGeom>
                <a:solidFill>
                  <a:schemeClr val="tx2">
                    <a:lumMod val="60000"/>
                    <a:lumOff val="40000"/>
                  </a:schemeClr>
                </a:solidFill>
                <a:ln w="0">
                  <a:solidFill>
                    <a:srgbClr val="000000"/>
                  </a:solidFill>
                  <a:miter lim="800000"/>
                  <a:headEnd/>
                  <a:tailEnd/>
                </a:ln>
              </p:spPr>
              <p:txBody>
                <a:bodyPr/>
                <a:lstStyle>
                  <a:lvl1pPr eaLnBrk="0" hangingPunct="0">
                    <a:spcBef>
                      <a:spcPts val="600"/>
                    </a:spcBef>
                    <a:buClr>
                      <a:schemeClr val="accent1"/>
                    </a:buClr>
                    <a:buSzPct val="85000"/>
                    <a:buFont typeface="Wingdings 2" pitchFamily="18" charset="2"/>
                    <a:buChar char=""/>
                    <a:defRPr sz="2800">
                      <a:solidFill>
                        <a:schemeClr val="tx1"/>
                      </a:solidFill>
                      <a:latin typeface="Cambria" pitchFamily="18" charset="0"/>
                    </a:defRPr>
                  </a:lvl1pPr>
                  <a:lvl2pPr marL="742950" indent="-285750" eaLnBrk="0" hangingPunct="0">
                    <a:spcBef>
                      <a:spcPts val="600"/>
                    </a:spcBef>
                    <a:buClr>
                      <a:schemeClr val="accent2"/>
                    </a:buClr>
                    <a:buSzPct val="85000"/>
                    <a:buFont typeface="Wingdings 2" pitchFamily="18" charset="2"/>
                    <a:buChar char=""/>
                    <a:defRPr sz="2400">
                      <a:solidFill>
                        <a:schemeClr val="tx1"/>
                      </a:solidFill>
                      <a:latin typeface="Cambria" pitchFamily="18" charset="0"/>
                    </a:defRPr>
                  </a:lvl2pPr>
                  <a:lvl3pPr marL="1143000" indent="-228600" eaLnBrk="0" hangingPunct="0">
                    <a:spcBef>
                      <a:spcPts val="600"/>
                    </a:spcBef>
                    <a:buClr>
                      <a:srgbClr val="B2C1DB"/>
                    </a:buClr>
                    <a:buSzPct val="85000"/>
                    <a:buFont typeface="Wingdings 2" pitchFamily="18" charset="2"/>
                    <a:buChar char=""/>
                    <a:defRPr sz="2000">
                      <a:solidFill>
                        <a:schemeClr val="tx1"/>
                      </a:solidFill>
                      <a:latin typeface="Cambria" pitchFamily="18" charset="0"/>
                    </a:defRPr>
                  </a:lvl3pPr>
                  <a:lvl4pPr marL="1600200" indent="-228600" eaLnBrk="0" hangingPunct="0">
                    <a:spcBef>
                      <a:spcPts val="600"/>
                    </a:spcBef>
                    <a:buClr>
                      <a:srgbClr val="9BBB59"/>
                    </a:buClr>
                    <a:buSzPct val="80000"/>
                    <a:buFont typeface="Wingdings 2" pitchFamily="18" charset="2"/>
                    <a:buChar char=""/>
                    <a:defRPr sz="2000">
                      <a:solidFill>
                        <a:schemeClr val="tx1"/>
                      </a:solidFill>
                      <a:latin typeface="Cambria" pitchFamily="18" charset="0"/>
                    </a:defRPr>
                  </a:lvl4pPr>
                  <a:lvl5pPr marL="2057400" indent="-228600" eaLnBrk="0" hangingPunct="0">
                    <a:spcBef>
                      <a:spcPts val="600"/>
                    </a:spcBef>
                    <a:buClr>
                      <a:srgbClr val="9BBB59"/>
                    </a:buClr>
                    <a:buChar char="o"/>
                    <a:defRPr sz="2000">
                      <a:solidFill>
                        <a:schemeClr val="tx1"/>
                      </a:solidFill>
                      <a:latin typeface="Cambria" pitchFamily="18" charset="0"/>
                    </a:defRPr>
                  </a:lvl5pPr>
                  <a:lvl6pPr marL="2514600" indent="-228600" eaLnBrk="0" fontAlgn="base" hangingPunct="0">
                    <a:spcBef>
                      <a:spcPts val="600"/>
                    </a:spcBef>
                    <a:spcAft>
                      <a:spcPct val="0"/>
                    </a:spcAft>
                    <a:buClr>
                      <a:srgbClr val="9BBB59"/>
                    </a:buClr>
                    <a:buChar char="o"/>
                    <a:defRPr sz="2000">
                      <a:solidFill>
                        <a:schemeClr val="tx1"/>
                      </a:solidFill>
                      <a:latin typeface="Cambria" pitchFamily="18" charset="0"/>
                    </a:defRPr>
                  </a:lvl6pPr>
                  <a:lvl7pPr marL="2971800" indent="-228600" eaLnBrk="0" fontAlgn="base" hangingPunct="0">
                    <a:spcBef>
                      <a:spcPts val="600"/>
                    </a:spcBef>
                    <a:spcAft>
                      <a:spcPct val="0"/>
                    </a:spcAft>
                    <a:buClr>
                      <a:srgbClr val="9BBB59"/>
                    </a:buClr>
                    <a:buChar char="o"/>
                    <a:defRPr sz="2000">
                      <a:solidFill>
                        <a:schemeClr val="tx1"/>
                      </a:solidFill>
                      <a:latin typeface="Cambria" pitchFamily="18" charset="0"/>
                    </a:defRPr>
                  </a:lvl7pPr>
                  <a:lvl8pPr marL="3429000" indent="-228600" eaLnBrk="0" fontAlgn="base" hangingPunct="0">
                    <a:spcBef>
                      <a:spcPts val="600"/>
                    </a:spcBef>
                    <a:spcAft>
                      <a:spcPct val="0"/>
                    </a:spcAft>
                    <a:buClr>
                      <a:srgbClr val="9BBB59"/>
                    </a:buClr>
                    <a:buChar char="o"/>
                    <a:defRPr sz="2000">
                      <a:solidFill>
                        <a:schemeClr val="tx1"/>
                      </a:solidFill>
                      <a:latin typeface="Cambria" pitchFamily="18" charset="0"/>
                    </a:defRPr>
                  </a:lvl8pPr>
                  <a:lvl9pPr marL="3886200" indent="-228600" eaLnBrk="0" fontAlgn="base" hangingPunct="0">
                    <a:spcBef>
                      <a:spcPts val="600"/>
                    </a:spcBef>
                    <a:spcAft>
                      <a:spcPct val="0"/>
                    </a:spcAft>
                    <a:buClr>
                      <a:srgbClr val="9BBB59"/>
                    </a:buClr>
                    <a:buChar char="o"/>
                    <a:defRPr sz="2000">
                      <a:solidFill>
                        <a:schemeClr val="tx1"/>
                      </a:solidFill>
                      <a:latin typeface="Cambria" pitchFamily="18" charset="0"/>
                    </a:defRPr>
                  </a:lvl9pPr>
                </a:lstStyle>
                <a:p>
                  <a:pPr algn="ctr" eaLnBrk="1" fontAlgn="auto" hangingPunct="1">
                    <a:spcBef>
                      <a:spcPct val="0"/>
                    </a:spcBef>
                    <a:spcAft>
                      <a:spcPts val="0"/>
                    </a:spcAft>
                    <a:buClrTx/>
                    <a:buSzTx/>
                    <a:buFontTx/>
                    <a:buNone/>
                    <a:defRPr/>
                  </a:pPr>
                  <a:endParaRPr lang="en-US" altLang="en-US" sz="1800" dirty="0">
                    <a:latin typeface="Times New Roman" pitchFamily="18" charset="0"/>
                  </a:endParaRPr>
                </a:p>
              </p:txBody>
            </p:sp>
            <p:sp>
              <p:nvSpPr>
                <p:cNvPr id="79" name="Freeform 20"/>
                <p:cNvSpPr>
                  <a:spLocks/>
                </p:cNvSpPr>
                <p:nvPr/>
              </p:nvSpPr>
              <p:spPr bwMode="auto">
                <a:xfrm>
                  <a:off x="8659544" y="2850825"/>
                  <a:ext cx="8759" cy="5893"/>
                </a:xfrm>
                <a:custGeom>
                  <a:avLst/>
                  <a:gdLst>
                    <a:gd name="T0" fmla="*/ 0 w 6"/>
                    <a:gd name="T1" fmla="*/ 6 h 6"/>
                    <a:gd name="T2" fmla="*/ 6 w 6"/>
                    <a:gd name="T3" fmla="*/ 0 h 6"/>
                    <a:gd name="T4" fmla="*/ 6 w 6"/>
                    <a:gd name="T5" fmla="*/ 6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0"/>
                      </a:lnTo>
                      <a:lnTo>
                        <a:pt x="6" y="6"/>
                      </a:lnTo>
                      <a:lnTo>
                        <a:pt x="0" y="6"/>
                      </a:lnTo>
                      <a:close/>
                    </a:path>
                  </a:pathLst>
                </a:custGeom>
                <a:solidFill>
                  <a:schemeClr val="tx2">
                    <a:lumMod val="60000"/>
                    <a:lumOff val="40000"/>
                  </a:schemeClr>
                </a:solidFill>
                <a:ln w="0">
                  <a:solidFill>
                    <a:srgbClr val="000000"/>
                  </a:solidFill>
                  <a:round/>
                  <a:headEnd/>
                  <a:tailEnd/>
                </a:ln>
              </p:spPr>
              <p:txBody>
                <a:bodyPr/>
                <a:lstStyle/>
                <a:p>
                  <a:pPr eaLnBrk="1" fontAlgn="auto" hangingPunct="1">
                    <a:spcBef>
                      <a:spcPts val="0"/>
                    </a:spcBef>
                    <a:spcAft>
                      <a:spcPts val="0"/>
                    </a:spcAft>
                    <a:defRPr/>
                  </a:pPr>
                  <a:endParaRPr lang="en-US" sz="1350" dirty="0">
                    <a:latin typeface="Arial" charset="0"/>
                  </a:endParaRPr>
                </a:p>
              </p:txBody>
            </p:sp>
          </p:grpSp>
          <p:sp>
            <p:nvSpPr>
              <p:cNvPr id="32" name="Freeform 31"/>
              <p:cNvSpPr>
                <a:spLocks/>
              </p:cNvSpPr>
              <p:nvPr/>
            </p:nvSpPr>
            <p:spPr bwMode="auto">
              <a:xfrm>
                <a:off x="7097758" y="3219140"/>
                <a:ext cx="954587" cy="580462"/>
              </a:xfrm>
              <a:custGeom>
                <a:avLst/>
                <a:gdLst>
                  <a:gd name="T0" fmla="*/ 0 w 678"/>
                  <a:gd name="T1" fmla="*/ 2147483647 h 413"/>
                  <a:gd name="T2" fmla="*/ 2147483647 w 678"/>
                  <a:gd name="T3" fmla="*/ 2147483647 h 413"/>
                  <a:gd name="T4" fmla="*/ 2147483647 w 678"/>
                  <a:gd name="T5" fmla="*/ 2147483647 h 413"/>
                  <a:gd name="T6" fmla="*/ 2147483647 w 678"/>
                  <a:gd name="T7" fmla="*/ 2147483647 h 413"/>
                  <a:gd name="T8" fmla="*/ 2147483647 w 678"/>
                  <a:gd name="T9" fmla="*/ 2147483647 h 413"/>
                  <a:gd name="T10" fmla="*/ 2147483647 w 678"/>
                  <a:gd name="T11" fmla="*/ 2147483647 h 413"/>
                  <a:gd name="T12" fmla="*/ 2147483647 w 678"/>
                  <a:gd name="T13" fmla="*/ 2147483647 h 413"/>
                  <a:gd name="T14" fmla="*/ 2147483647 w 678"/>
                  <a:gd name="T15" fmla="*/ 2147483647 h 413"/>
                  <a:gd name="T16" fmla="*/ 2147483647 w 678"/>
                  <a:gd name="T17" fmla="*/ 2147483647 h 413"/>
                  <a:gd name="T18" fmla="*/ 2147483647 w 678"/>
                  <a:gd name="T19" fmla="*/ 2147483647 h 413"/>
                  <a:gd name="T20" fmla="*/ 2147483647 w 678"/>
                  <a:gd name="T21" fmla="*/ 0 h 413"/>
                  <a:gd name="T22" fmla="*/ 2147483647 w 678"/>
                  <a:gd name="T23" fmla="*/ 2147483647 h 413"/>
                  <a:gd name="T24" fmla="*/ 2147483647 w 678"/>
                  <a:gd name="T25" fmla="*/ 2147483647 h 413"/>
                  <a:gd name="T26" fmla="*/ 2147483647 w 678"/>
                  <a:gd name="T27" fmla="*/ 2147483647 h 413"/>
                  <a:gd name="T28" fmla="*/ 2147483647 w 678"/>
                  <a:gd name="T29" fmla="*/ 2147483647 h 413"/>
                  <a:gd name="T30" fmla="*/ 2147483647 w 678"/>
                  <a:gd name="T31" fmla="*/ 2147483647 h 413"/>
                  <a:gd name="T32" fmla="*/ 2147483647 w 678"/>
                  <a:gd name="T33" fmla="*/ 2147483647 h 413"/>
                  <a:gd name="T34" fmla="*/ 2147483647 w 678"/>
                  <a:gd name="T35" fmla="*/ 2147483647 h 413"/>
                  <a:gd name="T36" fmla="*/ 2147483647 w 678"/>
                  <a:gd name="T37" fmla="*/ 2147483647 h 413"/>
                  <a:gd name="T38" fmla="*/ 2147483647 w 678"/>
                  <a:gd name="T39" fmla="*/ 2147483647 h 413"/>
                  <a:gd name="T40" fmla="*/ 0 w 678"/>
                  <a:gd name="T41" fmla="*/ 2147483647 h 41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78"/>
                  <a:gd name="T64" fmla="*/ 0 h 413"/>
                  <a:gd name="T65" fmla="*/ 678 w 678"/>
                  <a:gd name="T66" fmla="*/ 413 h 41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78" h="413">
                    <a:moveTo>
                      <a:pt x="0" y="413"/>
                    </a:moveTo>
                    <a:lnTo>
                      <a:pt x="126" y="288"/>
                    </a:lnTo>
                    <a:lnTo>
                      <a:pt x="168" y="324"/>
                    </a:lnTo>
                    <a:lnTo>
                      <a:pt x="282" y="258"/>
                    </a:lnTo>
                    <a:lnTo>
                      <a:pt x="270" y="228"/>
                    </a:lnTo>
                    <a:lnTo>
                      <a:pt x="300" y="156"/>
                    </a:lnTo>
                    <a:lnTo>
                      <a:pt x="342" y="90"/>
                    </a:lnTo>
                    <a:lnTo>
                      <a:pt x="354" y="84"/>
                    </a:lnTo>
                    <a:lnTo>
                      <a:pt x="408" y="6"/>
                    </a:lnTo>
                    <a:lnTo>
                      <a:pt x="450" y="24"/>
                    </a:lnTo>
                    <a:lnTo>
                      <a:pt x="468" y="0"/>
                    </a:lnTo>
                    <a:lnTo>
                      <a:pt x="534" y="48"/>
                    </a:lnTo>
                    <a:lnTo>
                      <a:pt x="522" y="90"/>
                    </a:lnTo>
                    <a:lnTo>
                      <a:pt x="636" y="138"/>
                    </a:lnTo>
                    <a:lnTo>
                      <a:pt x="648" y="210"/>
                    </a:lnTo>
                    <a:lnTo>
                      <a:pt x="582" y="204"/>
                    </a:lnTo>
                    <a:lnTo>
                      <a:pt x="636" y="240"/>
                    </a:lnTo>
                    <a:lnTo>
                      <a:pt x="666" y="228"/>
                    </a:lnTo>
                    <a:lnTo>
                      <a:pt x="678" y="258"/>
                    </a:lnTo>
                    <a:lnTo>
                      <a:pt x="168" y="378"/>
                    </a:lnTo>
                    <a:lnTo>
                      <a:pt x="0" y="413"/>
                    </a:lnTo>
                    <a:close/>
                  </a:path>
                </a:pathLst>
              </a:custGeom>
              <a:solidFill>
                <a:schemeClr val="tx2">
                  <a:lumMod val="60000"/>
                  <a:lumOff val="40000"/>
                </a:schemeClr>
              </a:solidFill>
              <a:ln w="0">
                <a:solidFill>
                  <a:srgbClr val="000000"/>
                </a:solidFill>
                <a:round/>
                <a:headEnd/>
                <a:tailEnd/>
              </a:ln>
            </p:spPr>
            <p:txBody>
              <a:bodyPr/>
              <a:lstStyle/>
              <a:p>
                <a:pPr eaLnBrk="1" fontAlgn="auto" hangingPunct="1">
                  <a:spcBef>
                    <a:spcPts val="0"/>
                  </a:spcBef>
                  <a:spcAft>
                    <a:spcPts val="0"/>
                  </a:spcAft>
                  <a:defRPr/>
                </a:pPr>
                <a:endParaRPr lang="en-US" sz="1350" dirty="0">
                  <a:latin typeface="Arial" charset="0"/>
                </a:endParaRPr>
              </a:p>
            </p:txBody>
          </p:sp>
          <p:sp>
            <p:nvSpPr>
              <p:cNvPr id="33" name="Freeform 32"/>
              <p:cNvSpPr>
                <a:spLocks/>
              </p:cNvSpPr>
              <p:nvPr/>
            </p:nvSpPr>
            <p:spPr bwMode="auto">
              <a:xfrm>
                <a:off x="7164899" y="3048243"/>
                <a:ext cx="575089" cy="636447"/>
              </a:xfrm>
              <a:custGeom>
                <a:avLst/>
                <a:gdLst>
                  <a:gd name="T0" fmla="*/ 2147483647 w 408"/>
                  <a:gd name="T1" fmla="*/ 2147483647 h 450"/>
                  <a:gd name="T2" fmla="*/ 2147483647 w 408"/>
                  <a:gd name="T3" fmla="*/ 2147483647 h 450"/>
                  <a:gd name="T4" fmla="*/ 2147483647 w 408"/>
                  <a:gd name="T5" fmla="*/ 2147483647 h 450"/>
                  <a:gd name="T6" fmla="*/ 2147483647 w 408"/>
                  <a:gd name="T7" fmla="*/ 2147483647 h 450"/>
                  <a:gd name="T8" fmla="*/ 0 w 408"/>
                  <a:gd name="T9" fmla="*/ 2147483647 h 450"/>
                  <a:gd name="T10" fmla="*/ 2147483647 w 408"/>
                  <a:gd name="T11" fmla="*/ 2147483647 h 450"/>
                  <a:gd name="T12" fmla="*/ 2147483647 w 408"/>
                  <a:gd name="T13" fmla="*/ 2147483647 h 450"/>
                  <a:gd name="T14" fmla="*/ 2147483647 w 408"/>
                  <a:gd name="T15" fmla="*/ 2147483647 h 450"/>
                  <a:gd name="T16" fmla="*/ 2147483647 w 408"/>
                  <a:gd name="T17" fmla="*/ 0 h 450"/>
                  <a:gd name="T18" fmla="*/ 2147483647 w 408"/>
                  <a:gd name="T19" fmla="*/ 2147483647 h 450"/>
                  <a:gd name="T20" fmla="*/ 2147483647 w 408"/>
                  <a:gd name="T21" fmla="*/ 2147483647 h 450"/>
                  <a:gd name="T22" fmla="*/ 2147483647 w 408"/>
                  <a:gd name="T23" fmla="*/ 2147483647 h 450"/>
                  <a:gd name="T24" fmla="*/ 2147483647 w 408"/>
                  <a:gd name="T25" fmla="*/ 2147483647 h 450"/>
                  <a:gd name="T26" fmla="*/ 2147483647 w 408"/>
                  <a:gd name="T27" fmla="*/ 2147483647 h 450"/>
                  <a:gd name="T28" fmla="*/ 2147483647 w 408"/>
                  <a:gd name="T29" fmla="*/ 2147483647 h 450"/>
                  <a:gd name="T30" fmla="*/ 2147483647 w 408"/>
                  <a:gd name="T31" fmla="*/ 2147483647 h 450"/>
                  <a:gd name="T32" fmla="*/ 2147483647 w 408"/>
                  <a:gd name="T33" fmla="*/ 2147483647 h 450"/>
                  <a:gd name="T34" fmla="*/ 2147483647 w 408"/>
                  <a:gd name="T35" fmla="*/ 2147483647 h 450"/>
                  <a:gd name="T36" fmla="*/ 2147483647 w 408"/>
                  <a:gd name="T37" fmla="*/ 2147483647 h 450"/>
                  <a:gd name="T38" fmla="*/ 2147483647 w 408"/>
                  <a:gd name="T39" fmla="*/ 2147483647 h 450"/>
                  <a:gd name="T40" fmla="*/ 2147483647 w 408"/>
                  <a:gd name="T41" fmla="*/ 2147483647 h 450"/>
                  <a:gd name="T42" fmla="*/ 2147483647 w 408"/>
                  <a:gd name="T43" fmla="*/ 2147483647 h 450"/>
                  <a:gd name="T44" fmla="*/ 2147483647 w 408"/>
                  <a:gd name="T45" fmla="*/ 2147483647 h 45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08"/>
                  <a:gd name="T70" fmla="*/ 0 h 450"/>
                  <a:gd name="T71" fmla="*/ 408 w 408"/>
                  <a:gd name="T72" fmla="*/ 450 h 45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08" h="450">
                    <a:moveTo>
                      <a:pt x="72" y="414"/>
                    </a:moveTo>
                    <a:lnTo>
                      <a:pt x="30" y="402"/>
                    </a:lnTo>
                    <a:lnTo>
                      <a:pt x="18" y="372"/>
                    </a:lnTo>
                    <a:lnTo>
                      <a:pt x="6" y="354"/>
                    </a:lnTo>
                    <a:lnTo>
                      <a:pt x="0" y="312"/>
                    </a:lnTo>
                    <a:lnTo>
                      <a:pt x="30" y="282"/>
                    </a:lnTo>
                    <a:lnTo>
                      <a:pt x="78" y="198"/>
                    </a:lnTo>
                    <a:lnTo>
                      <a:pt x="120" y="150"/>
                    </a:lnTo>
                    <a:lnTo>
                      <a:pt x="120" y="0"/>
                    </a:lnTo>
                    <a:lnTo>
                      <a:pt x="156" y="132"/>
                    </a:lnTo>
                    <a:lnTo>
                      <a:pt x="234" y="126"/>
                    </a:lnTo>
                    <a:lnTo>
                      <a:pt x="246" y="192"/>
                    </a:lnTo>
                    <a:lnTo>
                      <a:pt x="306" y="126"/>
                    </a:lnTo>
                    <a:lnTo>
                      <a:pt x="408" y="108"/>
                    </a:lnTo>
                    <a:lnTo>
                      <a:pt x="396" y="150"/>
                    </a:lnTo>
                    <a:lnTo>
                      <a:pt x="354" y="132"/>
                    </a:lnTo>
                    <a:lnTo>
                      <a:pt x="300" y="210"/>
                    </a:lnTo>
                    <a:lnTo>
                      <a:pt x="288" y="216"/>
                    </a:lnTo>
                    <a:lnTo>
                      <a:pt x="246" y="282"/>
                    </a:lnTo>
                    <a:lnTo>
                      <a:pt x="216" y="354"/>
                    </a:lnTo>
                    <a:lnTo>
                      <a:pt x="228" y="384"/>
                    </a:lnTo>
                    <a:lnTo>
                      <a:pt x="114" y="450"/>
                    </a:lnTo>
                    <a:lnTo>
                      <a:pt x="72" y="414"/>
                    </a:lnTo>
                    <a:close/>
                  </a:path>
                </a:pathLst>
              </a:custGeom>
              <a:solidFill>
                <a:schemeClr val="accent3">
                  <a:lumMod val="60000"/>
                  <a:lumOff val="40000"/>
                </a:schemeClr>
              </a:solidFill>
              <a:ln w="0">
                <a:solidFill>
                  <a:srgbClr val="000000"/>
                </a:solidFill>
                <a:round/>
                <a:headEnd/>
                <a:tailEnd/>
              </a:ln>
            </p:spPr>
            <p:txBody>
              <a:bodyPr/>
              <a:lstStyle/>
              <a:p>
                <a:pPr eaLnBrk="1" fontAlgn="auto" hangingPunct="1">
                  <a:spcBef>
                    <a:spcPts val="0"/>
                  </a:spcBef>
                  <a:spcAft>
                    <a:spcPts val="0"/>
                  </a:spcAft>
                  <a:defRPr/>
                </a:pPr>
                <a:endParaRPr lang="en-US" sz="1350" dirty="0">
                  <a:latin typeface="Arial" charset="0"/>
                </a:endParaRPr>
              </a:p>
            </p:txBody>
          </p:sp>
          <p:sp>
            <p:nvSpPr>
              <p:cNvPr id="34" name="Freeform 33"/>
              <p:cNvSpPr>
                <a:spLocks/>
              </p:cNvSpPr>
              <p:nvPr/>
            </p:nvSpPr>
            <p:spPr bwMode="auto">
              <a:xfrm>
                <a:off x="7494773" y="3089494"/>
                <a:ext cx="592602" cy="344741"/>
              </a:xfrm>
              <a:custGeom>
                <a:avLst/>
                <a:gdLst>
                  <a:gd name="T0" fmla="*/ 0 w 420"/>
                  <a:gd name="T1" fmla="*/ 2147483647 h 246"/>
                  <a:gd name="T2" fmla="*/ 2147483647 w 420"/>
                  <a:gd name="T3" fmla="*/ 0 h 246"/>
                  <a:gd name="T4" fmla="*/ 2147483647 w 420"/>
                  <a:gd name="T5" fmla="*/ 2147483647 h 246"/>
                  <a:gd name="T6" fmla="*/ 2147483647 w 420"/>
                  <a:gd name="T7" fmla="*/ 2147483647 h 246"/>
                  <a:gd name="T8" fmla="*/ 2147483647 w 420"/>
                  <a:gd name="T9" fmla="*/ 2147483647 h 246"/>
                  <a:gd name="T10" fmla="*/ 2147483647 w 420"/>
                  <a:gd name="T11" fmla="*/ 2147483647 h 246"/>
                  <a:gd name="T12" fmla="*/ 2147483647 w 420"/>
                  <a:gd name="T13" fmla="*/ 2147483647 h 246"/>
                  <a:gd name="T14" fmla="*/ 2147483647 w 420"/>
                  <a:gd name="T15" fmla="*/ 2147483647 h 246"/>
                  <a:gd name="T16" fmla="*/ 2147483647 w 420"/>
                  <a:gd name="T17" fmla="*/ 2147483647 h 246"/>
                  <a:gd name="T18" fmla="*/ 2147483647 w 420"/>
                  <a:gd name="T19" fmla="*/ 2147483647 h 246"/>
                  <a:gd name="T20" fmla="*/ 2147483647 w 420"/>
                  <a:gd name="T21" fmla="*/ 2147483647 h 246"/>
                  <a:gd name="T22" fmla="*/ 2147483647 w 420"/>
                  <a:gd name="T23" fmla="*/ 2147483647 h 246"/>
                  <a:gd name="T24" fmla="*/ 2147483647 w 420"/>
                  <a:gd name="T25" fmla="*/ 2147483647 h 246"/>
                  <a:gd name="T26" fmla="*/ 2147483647 w 420"/>
                  <a:gd name="T27" fmla="*/ 2147483647 h 246"/>
                  <a:gd name="T28" fmla="*/ 2147483647 w 420"/>
                  <a:gd name="T29" fmla="*/ 2147483647 h 246"/>
                  <a:gd name="T30" fmla="*/ 2147483647 w 420"/>
                  <a:gd name="T31" fmla="*/ 2147483647 h 246"/>
                  <a:gd name="T32" fmla="*/ 2147483647 w 420"/>
                  <a:gd name="T33" fmla="*/ 2147483647 h 246"/>
                  <a:gd name="T34" fmla="*/ 2147483647 w 420"/>
                  <a:gd name="T35" fmla="*/ 2147483647 h 246"/>
                  <a:gd name="T36" fmla="*/ 2147483647 w 420"/>
                  <a:gd name="T37" fmla="*/ 2147483647 h 246"/>
                  <a:gd name="T38" fmla="*/ 2147483647 w 420"/>
                  <a:gd name="T39" fmla="*/ 2147483647 h 246"/>
                  <a:gd name="T40" fmla="*/ 2147483647 w 420"/>
                  <a:gd name="T41" fmla="*/ 2147483647 h 246"/>
                  <a:gd name="T42" fmla="*/ 2147483647 w 420"/>
                  <a:gd name="T43" fmla="*/ 2147483647 h 246"/>
                  <a:gd name="T44" fmla="*/ 0 w 420"/>
                  <a:gd name="T45" fmla="*/ 2147483647 h 24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20"/>
                  <a:gd name="T70" fmla="*/ 0 h 246"/>
                  <a:gd name="T71" fmla="*/ 420 w 420"/>
                  <a:gd name="T72" fmla="*/ 246 h 24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20" h="246">
                    <a:moveTo>
                      <a:pt x="0" y="102"/>
                    </a:moveTo>
                    <a:lnTo>
                      <a:pt x="336" y="0"/>
                    </a:lnTo>
                    <a:lnTo>
                      <a:pt x="360" y="24"/>
                    </a:lnTo>
                    <a:lnTo>
                      <a:pt x="372" y="48"/>
                    </a:lnTo>
                    <a:lnTo>
                      <a:pt x="378" y="168"/>
                    </a:lnTo>
                    <a:lnTo>
                      <a:pt x="420" y="168"/>
                    </a:lnTo>
                    <a:lnTo>
                      <a:pt x="414" y="246"/>
                    </a:lnTo>
                    <a:lnTo>
                      <a:pt x="366" y="234"/>
                    </a:lnTo>
                    <a:lnTo>
                      <a:pt x="336" y="168"/>
                    </a:lnTo>
                    <a:lnTo>
                      <a:pt x="324" y="138"/>
                    </a:lnTo>
                    <a:lnTo>
                      <a:pt x="318" y="60"/>
                    </a:lnTo>
                    <a:lnTo>
                      <a:pt x="330" y="30"/>
                    </a:lnTo>
                    <a:lnTo>
                      <a:pt x="300" y="84"/>
                    </a:lnTo>
                    <a:lnTo>
                      <a:pt x="312" y="162"/>
                    </a:lnTo>
                    <a:lnTo>
                      <a:pt x="342" y="222"/>
                    </a:lnTo>
                    <a:lnTo>
                      <a:pt x="234" y="192"/>
                    </a:lnTo>
                    <a:lnTo>
                      <a:pt x="246" y="144"/>
                    </a:lnTo>
                    <a:lnTo>
                      <a:pt x="180" y="102"/>
                    </a:lnTo>
                    <a:lnTo>
                      <a:pt x="162" y="126"/>
                    </a:lnTo>
                    <a:lnTo>
                      <a:pt x="174" y="84"/>
                    </a:lnTo>
                    <a:lnTo>
                      <a:pt x="72" y="102"/>
                    </a:lnTo>
                    <a:lnTo>
                      <a:pt x="12" y="162"/>
                    </a:lnTo>
                    <a:lnTo>
                      <a:pt x="0" y="102"/>
                    </a:lnTo>
                    <a:close/>
                  </a:path>
                </a:pathLst>
              </a:custGeom>
              <a:solidFill>
                <a:schemeClr val="tx2">
                  <a:lumMod val="60000"/>
                  <a:lumOff val="40000"/>
                </a:schemeClr>
              </a:solidFill>
              <a:ln w="0">
                <a:solidFill>
                  <a:srgbClr val="000000"/>
                </a:solidFill>
                <a:round/>
                <a:headEnd/>
                <a:tailEnd/>
              </a:ln>
            </p:spPr>
            <p:txBody>
              <a:bodyPr/>
              <a:lstStyle/>
              <a:p>
                <a:pPr eaLnBrk="1" fontAlgn="auto" hangingPunct="1">
                  <a:spcBef>
                    <a:spcPts val="0"/>
                  </a:spcBef>
                  <a:spcAft>
                    <a:spcPts val="0"/>
                  </a:spcAft>
                  <a:defRPr/>
                </a:pPr>
                <a:endParaRPr lang="en-US" sz="1350" dirty="0">
                  <a:latin typeface="Arial" charset="0"/>
                </a:endParaRPr>
              </a:p>
            </p:txBody>
          </p:sp>
          <p:sp>
            <p:nvSpPr>
              <p:cNvPr id="35" name="Freeform 34"/>
              <p:cNvSpPr>
                <a:spLocks/>
              </p:cNvSpPr>
              <p:nvPr/>
            </p:nvSpPr>
            <p:spPr bwMode="auto">
              <a:xfrm>
                <a:off x="8014395" y="3148424"/>
                <a:ext cx="67141" cy="179736"/>
              </a:xfrm>
              <a:custGeom>
                <a:avLst/>
                <a:gdLst>
                  <a:gd name="T0" fmla="*/ 2147483647 w 48"/>
                  <a:gd name="T1" fmla="*/ 0 h 126"/>
                  <a:gd name="T2" fmla="*/ 2147483647 w 48"/>
                  <a:gd name="T3" fmla="*/ 2147483647 h 126"/>
                  <a:gd name="T4" fmla="*/ 2147483647 w 48"/>
                  <a:gd name="T5" fmla="*/ 2147483647 h 126"/>
                  <a:gd name="T6" fmla="*/ 2147483647 w 48"/>
                  <a:gd name="T7" fmla="*/ 2147483647 h 126"/>
                  <a:gd name="T8" fmla="*/ 0 w 48"/>
                  <a:gd name="T9" fmla="*/ 2147483647 h 126"/>
                  <a:gd name="T10" fmla="*/ 2147483647 w 48"/>
                  <a:gd name="T11" fmla="*/ 0 h 126"/>
                  <a:gd name="T12" fmla="*/ 0 60000 65536"/>
                  <a:gd name="T13" fmla="*/ 0 60000 65536"/>
                  <a:gd name="T14" fmla="*/ 0 60000 65536"/>
                  <a:gd name="T15" fmla="*/ 0 60000 65536"/>
                  <a:gd name="T16" fmla="*/ 0 60000 65536"/>
                  <a:gd name="T17" fmla="*/ 0 60000 65536"/>
                  <a:gd name="T18" fmla="*/ 0 w 48"/>
                  <a:gd name="T19" fmla="*/ 0 h 126"/>
                  <a:gd name="T20" fmla="*/ 48 w 48"/>
                  <a:gd name="T21" fmla="*/ 126 h 126"/>
                </a:gdLst>
                <a:ahLst/>
                <a:cxnLst>
                  <a:cxn ang="T12">
                    <a:pos x="T0" y="T1"/>
                  </a:cxn>
                  <a:cxn ang="T13">
                    <a:pos x="T2" y="T3"/>
                  </a:cxn>
                  <a:cxn ang="T14">
                    <a:pos x="T4" y="T5"/>
                  </a:cxn>
                  <a:cxn ang="T15">
                    <a:pos x="T6" y="T7"/>
                  </a:cxn>
                  <a:cxn ang="T16">
                    <a:pos x="T8" y="T9"/>
                  </a:cxn>
                  <a:cxn ang="T17">
                    <a:pos x="T10" y="T11"/>
                  </a:cxn>
                </a:cxnLst>
                <a:rect l="T18" t="T19" r="T20" b="T21"/>
                <a:pathLst>
                  <a:path w="48" h="126">
                    <a:moveTo>
                      <a:pt x="6" y="0"/>
                    </a:moveTo>
                    <a:lnTo>
                      <a:pt x="42" y="84"/>
                    </a:lnTo>
                    <a:lnTo>
                      <a:pt x="48" y="126"/>
                    </a:lnTo>
                    <a:lnTo>
                      <a:pt x="6" y="126"/>
                    </a:lnTo>
                    <a:lnTo>
                      <a:pt x="0" y="6"/>
                    </a:lnTo>
                    <a:lnTo>
                      <a:pt x="6" y="0"/>
                    </a:lnTo>
                    <a:close/>
                  </a:path>
                </a:pathLst>
              </a:custGeom>
              <a:solidFill>
                <a:schemeClr val="tx2">
                  <a:lumMod val="60000"/>
                  <a:lumOff val="40000"/>
                </a:schemeClr>
              </a:solidFill>
              <a:ln w="0">
                <a:solidFill>
                  <a:srgbClr val="000000"/>
                </a:solidFill>
                <a:round/>
                <a:headEnd/>
                <a:tailEnd/>
              </a:ln>
            </p:spPr>
            <p:txBody>
              <a:bodyPr/>
              <a:lstStyle/>
              <a:p>
                <a:pPr eaLnBrk="1" fontAlgn="auto" hangingPunct="1">
                  <a:spcBef>
                    <a:spcPts val="0"/>
                  </a:spcBef>
                  <a:spcAft>
                    <a:spcPts val="0"/>
                  </a:spcAft>
                  <a:defRPr/>
                </a:pPr>
                <a:endParaRPr lang="en-US" sz="1350" dirty="0">
                  <a:latin typeface="Arial" charset="0"/>
                </a:endParaRPr>
              </a:p>
            </p:txBody>
          </p:sp>
          <p:sp>
            <p:nvSpPr>
              <p:cNvPr id="36" name="Freeform 35"/>
              <p:cNvSpPr>
                <a:spLocks/>
              </p:cNvSpPr>
              <p:nvPr/>
            </p:nvSpPr>
            <p:spPr bwMode="auto">
              <a:xfrm>
                <a:off x="7310861" y="2700554"/>
                <a:ext cx="753161" cy="539211"/>
              </a:xfrm>
              <a:custGeom>
                <a:avLst/>
                <a:gdLst>
                  <a:gd name="T0" fmla="*/ 0 w 534"/>
                  <a:gd name="T1" fmla="*/ 2147483647 h 383"/>
                  <a:gd name="T2" fmla="*/ 2147483647 w 534"/>
                  <a:gd name="T3" fmla="*/ 2147483647 h 383"/>
                  <a:gd name="T4" fmla="*/ 2147483647 w 534"/>
                  <a:gd name="T5" fmla="*/ 2147483647 h 383"/>
                  <a:gd name="T6" fmla="*/ 2147483647 w 534"/>
                  <a:gd name="T7" fmla="*/ 0 h 383"/>
                  <a:gd name="T8" fmla="*/ 2147483647 w 534"/>
                  <a:gd name="T9" fmla="*/ 2147483647 h 383"/>
                  <a:gd name="T10" fmla="*/ 2147483647 w 534"/>
                  <a:gd name="T11" fmla="*/ 2147483647 h 383"/>
                  <a:gd name="T12" fmla="*/ 2147483647 w 534"/>
                  <a:gd name="T13" fmla="*/ 2147483647 h 383"/>
                  <a:gd name="T14" fmla="*/ 2147483647 w 534"/>
                  <a:gd name="T15" fmla="*/ 2147483647 h 383"/>
                  <a:gd name="T16" fmla="*/ 2147483647 w 534"/>
                  <a:gd name="T17" fmla="*/ 2147483647 h 383"/>
                  <a:gd name="T18" fmla="*/ 2147483647 w 534"/>
                  <a:gd name="T19" fmla="*/ 2147483647 h 383"/>
                  <a:gd name="T20" fmla="*/ 2147483647 w 534"/>
                  <a:gd name="T21" fmla="*/ 2147483647 h 383"/>
                  <a:gd name="T22" fmla="*/ 2147483647 w 534"/>
                  <a:gd name="T23" fmla="*/ 2147483647 h 383"/>
                  <a:gd name="T24" fmla="*/ 2147483647 w 534"/>
                  <a:gd name="T25" fmla="*/ 2147483647 h 383"/>
                  <a:gd name="T26" fmla="*/ 2147483647 w 534"/>
                  <a:gd name="T27" fmla="*/ 2147483647 h 383"/>
                  <a:gd name="T28" fmla="*/ 2147483647 w 534"/>
                  <a:gd name="T29" fmla="*/ 2147483647 h 383"/>
                  <a:gd name="T30" fmla="*/ 2147483647 w 534"/>
                  <a:gd name="T31" fmla="*/ 2147483647 h 383"/>
                  <a:gd name="T32" fmla="*/ 0 w 534"/>
                  <a:gd name="T33" fmla="*/ 2147483647 h 38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34"/>
                  <a:gd name="T52" fmla="*/ 0 h 383"/>
                  <a:gd name="T53" fmla="*/ 534 w 534"/>
                  <a:gd name="T54" fmla="*/ 383 h 38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34" h="383">
                    <a:moveTo>
                      <a:pt x="0" y="96"/>
                    </a:moveTo>
                    <a:lnTo>
                      <a:pt x="54" y="42"/>
                    </a:lnTo>
                    <a:lnTo>
                      <a:pt x="66" y="90"/>
                    </a:lnTo>
                    <a:lnTo>
                      <a:pt x="426" y="0"/>
                    </a:lnTo>
                    <a:lnTo>
                      <a:pt x="450" y="6"/>
                    </a:lnTo>
                    <a:lnTo>
                      <a:pt x="480" y="12"/>
                    </a:lnTo>
                    <a:lnTo>
                      <a:pt x="480" y="48"/>
                    </a:lnTo>
                    <a:lnTo>
                      <a:pt x="516" y="48"/>
                    </a:lnTo>
                    <a:lnTo>
                      <a:pt x="480" y="114"/>
                    </a:lnTo>
                    <a:lnTo>
                      <a:pt x="504" y="150"/>
                    </a:lnTo>
                    <a:lnTo>
                      <a:pt x="534" y="179"/>
                    </a:lnTo>
                    <a:lnTo>
                      <a:pt x="504" y="233"/>
                    </a:lnTo>
                    <a:lnTo>
                      <a:pt x="468" y="275"/>
                    </a:lnTo>
                    <a:lnTo>
                      <a:pt x="132" y="377"/>
                    </a:lnTo>
                    <a:lnTo>
                      <a:pt x="54" y="383"/>
                    </a:lnTo>
                    <a:lnTo>
                      <a:pt x="18" y="251"/>
                    </a:lnTo>
                    <a:lnTo>
                      <a:pt x="0" y="96"/>
                    </a:lnTo>
                    <a:close/>
                  </a:path>
                </a:pathLst>
              </a:custGeom>
              <a:solidFill>
                <a:schemeClr val="tx2">
                  <a:lumMod val="60000"/>
                  <a:lumOff val="40000"/>
                </a:schemeClr>
              </a:solidFill>
              <a:ln w="0">
                <a:solidFill>
                  <a:srgbClr val="000000"/>
                </a:solidFill>
                <a:round/>
                <a:headEnd/>
                <a:tailEnd/>
              </a:ln>
            </p:spPr>
            <p:txBody>
              <a:bodyPr/>
              <a:lstStyle/>
              <a:p>
                <a:pPr eaLnBrk="1" fontAlgn="auto" hangingPunct="1">
                  <a:spcBef>
                    <a:spcPts val="0"/>
                  </a:spcBef>
                  <a:spcAft>
                    <a:spcPts val="0"/>
                  </a:spcAft>
                  <a:defRPr/>
                </a:pPr>
                <a:endParaRPr lang="en-US" sz="1350" dirty="0">
                  <a:latin typeface="Arial" charset="0"/>
                </a:endParaRPr>
              </a:p>
            </p:txBody>
          </p:sp>
          <p:sp>
            <p:nvSpPr>
              <p:cNvPr id="37" name="Freeform 36"/>
              <p:cNvSpPr>
                <a:spLocks/>
              </p:cNvSpPr>
              <p:nvPr/>
            </p:nvSpPr>
            <p:spPr bwMode="auto">
              <a:xfrm>
                <a:off x="3311518" y="2892076"/>
                <a:ext cx="648069" cy="919313"/>
              </a:xfrm>
              <a:custGeom>
                <a:avLst/>
                <a:gdLst>
                  <a:gd name="T0" fmla="*/ 2147483647 w 467"/>
                  <a:gd name="T1" fmla="*/ 0 h 665"/>
                  <a:gd name="T2" fmla="*/ 2147483647 w 467"/>
                  <a:gd name="T3" fmla="*/ 2147483647 h 665"/>
                  <a:gd name="T4" fmla="*/ 2147483647 w 467"/>
                  <a:gd name="T5" fmla="*/ 2147483647 h 665"/>
                  <a:gd name="T6" fmla="*/ 2147483647 w 467"/>
                  <a:gd name="T7" fmla="*/ 2147483647 h 665"/>
                  <a:gd name="T8" fmla="*/ 2147483647 w 467"/>
                  <a:gd name="T9" fmla="*/ 2147483647 h 665"/>
                  <a:gd name="T10" fmla="*/ 0 w 467"/>
                  <a:gd name="T11" fmla="*/ 2147483647 h 665"/>
                  <a:gd name="T12" fmla="*/ 2147483647 w 467"/>
                  <a:gd name="T13" fmla="*/ 0 h 665"/>
                  <a:gd name="T14" fmla="*/ 0 60000 65536"/>
                  <a:gd name="T15" fmla="*/ 0 60000 65536"/>
                  <a:gd name="T16" fmla="*/ 0 60000 65536"/>
                  <a:gd name="T17" fmla="*/ 0 60000 65536"/>
                  <a:gd name="T18" fmla="*/ 0 60000 65536"/>
                  <a:gd name="T19" fmla="*/ 0 60000 65536"/>
                  <a:gd name="T20" fmla="*/ 0 60000 65536"/>
                  <a:gd name="T21" fmla="*/ 0 w 467"/>
                  <a:gd name="T22" fmla="*/ 0 h 665"/>
                  <a:gd name="T23" fmla="*/ 467 w 467"/>
                  <a:gd name="T24" fmla="*/ 665 h 6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7" h="665">
                    <a:moveTo>
                      <a:pt x="90" y="0"/>
                    </a:moveTo>
                    <a:lnTo>
                      <a:pt x="323" y="42"/>
                    </a:lnTo>
                    <a:lnTo>
                      <a:pt x="299" y="174"/>
                    </a:lnTo>
                    <a:lnTo>
                      <a:pt x="467" y="216"/>
                    </a:lnTo>
                    <a:lnTo>
                      <a:pt x="407" y="665"/>
                    </a:lnTo>
                    <a:lnTo>
                      <a:pt x="0" y="599"/>
                    </a:lnTo>
                    <a:lnTo>
                      <a:pt x="90" y="0"/>
                    </a:lnTo>
                    <a:close/>
                  </a:path>
                </a:pathLst>
              </a:custGeom>
              <a:solidFill>
                <a:schemeClr val="accent3">
                  <a:lumMod val="60000"/>
                  <a:lumOff val="40000"/>
                </a:schemeClr>
              </a:solidFill>
              <a:ln w="0">
                <a:solidFill>
                  <a:srgbClr val="000000"/>
                </a:solidFill>
                <a:round/>
                <a:headEnd/>
                <a:tailEnd/>
              </a:ln>
            </p:spPr>
            <p:txBody>
              <a:bodyPr/>
              <a:lstStyle/>
              <a:p>
                <a:pPr eaLnBrk="1" fontAlgn="auto" hangingPunct="1">
                  <a:spcBef>
                    <a:spcPts val="0"/>
                  </a:spcBef>
                  <a:spcAft>
                    <a:spcPts val="0"/>
                  </a:spcAft>
                  <a:defRPr/>
                </a:pPr>
                <a:endParaRPr lang="en-US" sz="1350" dirty="0">
                  <a:latin typeface="Arial" charset="0"/>
                </a:endParaRPr>
              </a:p>
            </p:txBody>
          </p:sp>
          <p:sp>
            <p:nvSpPr>
              <p:cNvPr id="38" name="Freeform 37"/>
              <p:cNvSpPr>
                <a:spLocks/>
              </p:cNvSpPr>
              <p:nvPr/>
            </p:nvSpPr>
            <p:spPr bwMode="auto">
              <a:xfrm>
                <a:off x="3410772" y="1684005"/>
                <a:ext cx="1246511" cy="863330"/>
              </a:xfrm>
              <a:custGeom>
                <a:avLst/>
                <a:gdLst>
                  <a:gd name="T0" fmla="*/ 2147483647 w 899"/>
                  <a:gd name="T1" fmla="*/ 0 h 623"/>
                  <a:gd name="T2" fmla="*/ 2147483647 w 899"/>
                  <a:gd name="T3" fmla="*/ 2147483647 h 623"/>
                  <a:gd name="T4" fmla="*/ 2147483647 w 899"/>
                  <a:gd name="T5" fmla="*/ 2147483647 h 623"/>
                  <a:gd name="T6" fmla="*/ 2147483647 w 899"/>
                  <a:gd name="T7" fmla="*/ 2147483647 h 623"/>
                  <a:gd name="T8" fmla="*/ 2147483647 w 899"/>
                  <a:gd name="T9" fmla="*/ 2147483647 h 623"/>
                  <a:gd name="T10" fmla="*/ 2147483647 w 899"/>
                  <a:gd name="T11" fmla="*/ 2147483647 h 623"/>
                  <a:gd name="T12" fmla="*/ 2147483647 w 899"/>
                  <a:gd name="T13" fmla="*/ 2147483647 h 623"/>
                  <a:gd name="T14" fmla="*/ 2147483647 w 899"/>
                  <a:gd name="T15" fmla="*/ 2147483647 h 623"/>
                  <a:gd name="T16" fmla="*/ 2147483647 w 899"/>
                  <a:gd name="T17" fmla="*/ 2147483647 h 623"/>
                  <a:gd name="T18" fmla="*/ 2147483647 w 899"/>
                  <a:gd name="T19" fmla="*/ 2147483647 h 623"/>
                  <a:gd name="T20" fmla="*/ 2147483647 w 899"/>
                  <a:gd name="T21" fmla="*/ 2147483647 h 623"/>
                  <a:gd name="T22" fmla="*/ 2147483647 w 899"/>
                  <a:gd name="T23" fmla="*/ 2147483647 h 623"/>
                  <a:gd name="T24" fmla="*/ 2147483647 w 899"/>
                  <a:gd name="T25" fmla="*/ 2147483647 h 623"/>
                  <a:gd name="T26" fmla="*/ 2147483647 w 899"/>
                  <a:gd name="T27" fmla="*/ 2147483647 h 623"/>
                  <a:gd name="T28" fmla="*/ 2147483647 w 899"/>
                  <a:gd name="T29" fmla="*/ 2147483647 h 623"/>
                  <a:gd name="T30" fmla="*/ 2147483647 w 899"/>
                  <a:gd name="T31" fmla="*/ 2147483647 h 623"/>
                  <a:gd name="T32" fmla="*/ 0 w 899"/>
                  <a:gd name="T33" fmla="*/ 2147483647 h 623"/>
                  <a:gd name="T34" fmla="*/ 2147483647 w 899"/>
                  <a:gd name="T35" fmla="*/ 0 h 6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99"/>
                  <a:gd name="T55" fmla="*/ 0 h 623"/>
                  <a:gd name="T56" fmla="*/ 899 w 899"/>
                  <a:gd name="T57" fmla="*/ 623 h 6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99" h="623">
                    <a:moveTo>
                      <a:pt x="18" y="0"/>
                    </a:moveTo>
                    <a:lnTo>
                      <a:pt x="899" y="150"/>
                    </a:lnTo>
                    <a:lnTo>
                      <a:pt x="881" y="533"/>
                    </a:lnTo>
                    <a:lnTo>
                      <a:pt x="857" y="623"/>
                    </a:lnTo>
                    <a:lnTo>
                      <a:pt x="293" y="563"/>
                    </a:lnTo>
                    <a:lnTo>
                      <a:pt x="281" y="617"/>
                    </a:lnTo>
                    <a:lnTo>
                      <a:pt x="275" y="599"/>
                    </a:lnTo>
                    <a:lnTo>
                      <a:pt x="257" y="617"/>
                    </a:lnTo>
                    <a:lnTo>
                      <a:pt x="191" y="605"/>
                    </a:lnTo>
                    <a:lnTo>
                      <a:pt x="143" y="617"/>
                    </a:lnTo>
                    <a:lnTo>
                      <a:pt x="95" y="456"/>
                    </a:lnTo>
                    <a:lnTo>
                      <a:pt x="60" y="473"/>
                    </a:lnTo>
                    <a:lnTo>
                      <a:pt x="54" y="450"/>
                    </a:lnTo>
                    <a:lnTo>
                      <a:pt x="72" y="420"/>
                    </a:lnTo>
                    <a:lnTo>
                      <a:pt x="95" y="330"/>
                    </a:lnTo>
                    <a:lnTo>
                      <a:pt x="18" y="216"/>
                    </a:lnTo>
                    <a:lnTo>
                      <a:pt x="0" y="102"/>
                    </a:lnTo>
                    <a:lnTo>
                      <a:pt x="18" y="0"/>
                    </a:lnTo>
                    <a:close/>
                  </a:path>
                </a:pathLst>
              </a:custGeom>
              <a:solidFill>
                <a:schemeClr val="tx2">
                  <a:lumMod val="60000"/>
                  <a:lumOff val="40000"/>
                </a:schemeClr>
              </a:solidFill>
              <a:ln w="0">
                <a:solidFill>
                  <a:srgbClr val="000000"/>
                </a:solidFill>
                <a:round/>
                <a:headEnd/>
                <a:tailEnd/>
              </a:ln>
            </p:spPr>
            <p:txBody>
              <a:bodyPr/>
              <a:lstStyle/>
              <a:p>
                <a:pPr eaLnBrk="1" fontAlgn="auto" hangingPunct="1">
                  <a:spcBef>
                    <a:spcPts val="0"/>
                  </a:spcBef>
                  <a:spcAft>
                    <a:spcPts val="0"/>
                  </a:spcAft>
                  <a:defRPr/>
                </a:pPr>
                <a:endParaRPr lang="en-US" sz="1350" dirty="0">
                  <a:latin typeface="Arial" charset="0"/>
                </a:endParaRPr>
              </a:p>
            </p:txBody>
          </p:sp>
          <p:sp>
            <p:nvSpPr>
              <p:cNvPr id="39" name="Freeform 38"/>
              <p:cNvSpPr>
                <a:spLocks/>
              </p:cNvSpPr>
              <p:nvPr/>
            </p:nvSpPr>
            <p:spPr bwMode="auto">
              <a:xfrm>
                <a:off x="3723130" y="2464833"/>
                <a:ext cx="875768" cy="757253"/>
              </a:xfrm>
              <a:custGeom>
                <a:avLst/>
                <a:gdLst>
                  <a:gd name="T0" fmla="*/ 2147483647 w 630"/>
                  <a:gd name="T1" fmla="*/ 2147483647 h 545"/>
                  <a:gd name="T2" fmla="*/ 2147483647 w 630"/>
                  <a:gd name="T3" fmla="*/ 2147483647 h 545"/>
                  <a:gd name="T4" fmla="*/ 2147483647 w 630"/>
                  <a:gd name="T5" fmla="*/ 2147483647 h 545"/>
                  <a:gd name="T6" fmla="*/ 2147483647 w 630"/>
                  <a:gd name="T7" fmla="*/ 2147483647 h 545"/>
                  <a:gd name="T8" fmla="*/ 0 w 630"/>
                  <a:gd name="T9" fmla="*/ 2147483647 h 545"/>
                  <a:gd name="T10" fmla="*/ 2147483647 w 630"/>
                  <a:gd name="T11" fmla="*/ 2147483647 h 545"/>
                  <a:gd name="T12" fmla="*/ 2147483647 w 630"/>
                  <a:gd name="T13" fmla="*/ 2147483647 h 545"/>
                  <a:gd name="T14" fmla="*/ 2147483647 w 630"/>
                  <a:gd name="T15" fmla="*/ 0 h 545"/>
                  <a:gd name="T16" fmla="*/ 2147483647 w 630"/>
                  <a:gd name="T17" fmla="*/ 2147483647 h 5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30"/>
                  <a:gd name="T28" fmla="*/ 0 h 545"/>
                  <a:gd name="T29" fmla="*/ 630 w 630"/>
                  <a:gd name="T30" fmla="*/ 545 h 54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30" h="545">
                    <a:moveTo>
                      <a:pt x="630" y="60"/>
                    </a:moveTo>
                    <a:lnTo>
                      <a:pt x="630" y="294"/>
                    </a:lnTo>
                    <a:lnTo>
                      <a:pt x="612" y="545"/>
                    </a:lnTo>
                    <a:lnTo>
                      <a:pt x="168" y="522"/>
                    </a:lnTo>
                    <a:lnTo>
                      <a:pt x="0" y="480"/>
                    </a:lnTo>
                    <a:lnTo>
                      <a:pt x="24" y="354"/>
                    </a:lnTo>
                    <a:lnTo>
                      <a:pt x="54" y="54"/>
                    </a:lnTo>
                    <a:lnTo>
                      <a:pt x="66" y="0"/>
                    </a:lnTo>
                    <a:lnTo>
                      <a:pt x="630" y="60"/>
                    </a:lnTo>
                    <a:close/>
                  </a:path>
                </a:pathLst>
              </a:custGeom>
              <a:solidFill>
                <a:schemeClr val="accent3">
                  <a:lumMod val="60000"/>
                  <a:lumOff val="40000"/>
                </a:schemeClr>
              </a:solidFill>
              <a:ln w="0">
                <a:solidFill>
                  <a:srgbClr val="000000"/>
                </a:solidFill>
                <a:round/>
                <a:headEnd/>
                <a:tailEnd/>
              </a:ln>
            </p:spPr>
            <p:txBody>
              <a:bodyPr/>
              <a:lstStyle/>
              <a:p>
                <a:pPr eaLnBrk="1" fontAlgn="auto" hangingPunct="1">
                  <a:spcBef>
                    <a:spcPts val="0"/>
                  </a:spcBef>
                  <a:spcAft>
                    <a:spcPts val="0"/>
                  </a:spcAft>
                  <a:defRPr/>
                </a:pPr>
                <a:endParaRPr lang="en-US" sz="1350" dirty="0">
                  <a:latin typeface="Arial" charset="0"/>
                </a:endParaRPr>
              </a:p>
            </p:txBody>
          </p:sp>
          <p:sp>
            <p:nvSpPr>
              <p:cNvPr id="40" name="Freeform 39"/>
              <p:cNvSpPr>
                <a:spLocks/>
              </p:cNvSpPr>
              <p:nvPr/>
            </p:nvSpPr>
            <p:spPr bwMode="auto">
              <a:xfrm>
                <a:off x="3874930" y="3189675"/>
                <a:ext cx="916638" cy="698323"/>
              </a:xfrm>
              <a:custGeom>
                <a:avLst/>
                <a:gdLst>
                  <a:gd name="T0" fmla="*/ 2147483647 w 660"/>
                  <a:gd name="T1" fmla="*/ 0 h 503"/>
                  <a:gd name="T2" fmla="*/ 2147483647 w 660"/>
                  <a:gd name="T3" fmla="*/ 2147483647 h 503"/>
                  <a:gd name="T4" fmla="*/ 2147483647 w 660"/>
                  <a:gd name="T5" fmla="*/ 2147483647 h 503"/>
                  <a:gd name="T6" fmla="*/ 2147483647 w 660"/>
                  <a:gd name="T7" fmla="*/ 2147483647 h 503"/>
                  <a:gd name="T8" fmla="*/ 2147483647 w 660"/>
                  <a:gd name="T9" fmla="*/ 2147483647 h 503"/>
                  <a:gd name="T10" fmla="*/ 2147483647 w 660"/>
                  <a:gd name="T11" fmla="*/ 2147483647 h 503"/>
                  <a:gd name="T12" fmla="*/ 0 w 660"/>
                  <a:gd name="T13" fmla="*/ 2147483647 h 503"/>
                  <a:gd name="T14" fmla="*/ 2147483647 w 660"/>
                  <a:gd name="T15" fmla="*/ 0 h 503"/>
                  <a:gd name="T16" fmla="*/ 0 60000 65536"/>
                  <a:gd name="T17" fmla="*/ 0 60000 65536"/>
                  <a:gd name="T18" fmla="*/ 0 60000 65536"/>
                  <a:gd name="T19" fmla="*/ 0 60000 65536"/>
                  <a:gd name="T20" fmla="*/ 0 60000 65536"/>
                  <a:gd name="T21" fmla="*/ 0 60000 65536"/>
                  <a:gd name="T22" fmla="*/ 0 60000 65536"/>
                  <a:gd name="T23" fmla="*/ 0 60000 65536"/>
                  <a:gd name="T24" fmla="*/ 0 w 660"/>
                  <a:gd name="T25" fmla="*/ 0 h 503"/>
                  <a:gd name="T26" fmla="*/ 660 w 660"/>
                  <a:gd name="T27" fmla="*/ 503 h 50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60" h="503">
                    <a:moveTo>
                      <a:pt x="60" y="0"/>
                    </a:moveTo>
                    <a:lnTo>
                      <a:pt x="504" y="23"/>
                    </a:lnTo>
                    <a:lnTo>
                      <a:pt x="660" y="41"/>
                    </a:lnTo>
                    <a:lnTo>
                      <a:pt x="660" y="173"/>
                    </a:lnTo>
                    <a:lnTo>
                      <a:pt x="648" y="503"/>
                    </a:lnTo>
                    <a:lnTo>
                      <a:pt x="564" y="497"/>
                    </a:lnTo>
                    <a:lnTo>
                      <a:pt x="0" y="449"/>
                    </a:lnTo>
                    <a:lnTo>
                      <a:pt x="60" y="0"/>
                    </a:lnTo>
                    <a:close/>
                  </a:path>
                </a:pathLst>
              </a:custGeom>
              <a:solidFill>
                <a:schemeClr val="accent3">
                  <a:lumMod val="60000"/>
                  <a:lumOff val="40000"/>
                </a:schemeClr>
              </a:solidFill>
              <a:ln w="0">
                <a:solidFill>
                  <a:srgbClr val="000000"/>
                </a:solidFill>
                <a:round/>
                <a:headEnd/>
                <a:tailEnd/>
              </a:ln>
            </p:spPr>
            <p:txBody>
              <a:bodyPr/>
              <a:lstStyle/>
              <a:p>
                <a:pPr eaLnBrk="1" fontAlgn="auto" hangingPunct="1">
                  <a:spcBef>
                    <a:spcPts val="0"/>
                  </a:spcBef>
                  <a:spcAft>
                    <a:spcPts val="0"/>
                  </a:spcAft>
                  <a:defRPr/>
                </a:pPr>
                <a:endParaRPr lang="en-US" sz="1350" dirty="0">
                  <a:latin typeface="Arial" charset="0"/>
                </a:endParaRPr>
              </a:p>
            </p:txBody>
          </p:sp>
          <p:sp>
            <p:nvSpPr>
              <p:cNvPr id="41" name="Freeform 40"/>
              <p:cNvSpPr>
                <a:spLocks/>
              </p:cNvSpPr>
              <p:nvPr/>
            </p:nvSpPr>
            <p:spPr bwMode="auto">
              <a:xfrm>
                <a:off x="4633930" y="1893209"/>
                <a:ext cx="794030" cy="530373"/>
              </a:xfrm>
              <a:custGeom>
                <a:avLst/>
                <a:gdLst>
                  <a:gd name="T0" fmla="*/ 2147483647 w 575"/>
                  <a:gd name="T1" fmla="*/ 0 h 383"/>
                  <a:gd name="T2" fmla="*/ 2147483647 w 575"/>
                  <a:gd name="T3" fmla="*/ 2147483647 h 383"/>
                  <a:gd name="T4" fmla="*/ 2147483647 w 575"/>
                  <a:gd name="T5" fmla="*/ 2147483647 h 383"/>
                  <a:gd name="T6" fmla="*/ 2147483647 w 575"/>
                  <a:gd name="T7" fmla="*/ 2147483647 h 383"/>
                  <a:gd name="T8" fmla="*/ 2147483647 w 575"/>
                  <a:gd name="T9" fmla="*/ 2147483647 h 383"/>
                  <a:gd name="T10" fmla="*/ 2147483647 w 575"/>
                  <a:gd name="T11" fmla="*/ 2147483647 h 383"/>
                  <a:gd name="T12" fmla="*/ 2147483647 w 575"/>
                  <a:gd name="T13" fmla="*/ 2147483647 h 383"/>
                  <a:gd name="T14" fmla="*/ 2147483647 w 575"/>
                  <a:gd name="T15" fmla="*/ 2147483647 h 383"/>
                  <a:gd name="T16" fmla="*/ 0 w 575"/>
                  <a:gd name="T17" fmla="*/ 2147483647 h 383"/>
                  <a:gd name="T18" fmla="*/ 2147483647 w 575"/>
                  <a:gd name="T19" fmla="*/ 0 h 3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5"/>
                  <a:gd name="T31" fmla="*/ 0 h 383"/>
                  <a:gd name="T32" fmla="*/ 575 w 575"/>
                  <a:gd name="T33" fmla="*/ 383 h 3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5" h="383">
                    <a:moveTo>
                      <a:pt x="18" y="0"/>
                    </a:moveTo>
                    <a:lnTo>
                      <a:pt x="521" y="18"/>
                    </a:lnTo>
                    <a:lnTo>
                      <a:pt x="545" y="66"/>
                    </a:lnTo>
                    <a:lnTo>
                      <a:pt x="545" y="102"/>
                    </a:lnTo>
                    <a:lnTo>
                      <a:pt x="563" y="186"/>
                    </a:lnTo>
                    <a:lnTo>
                      <a:pt x="563" y="240"/>
                    </a:lnTo>
                    <a:lnTo>
                      <a:pt x="575" y="282"/>
                    </a:lnTo>
                    <a:lnTo>
                      <a:pt x="575" y="383"/>
                    </a:lnTo>
                    <a:lnTo>
                      <a:pt x="0" y="383"/>
                    </a:lnTo>
                    <a:lnTo>
                      <a:pt x="18" y="0"/>
                    </a:lnTo>
                    <a:close/>
                  </a:path>
                </a:pathLst>
              </a:custGeom>
              <a:solidFill>
                <a:schemeClr val="accent3">
                  <a:lumMod val="60000"/>
                  <a:lumOff val="40000"/>
                </a:schemeClr>
              </a:solidFill>
              <a:ln w="0">
                <a:solidFill>
                  <a:srgbClr val="000000"/>
                </a:solidFill>
                <a:round/>
                <a:headEnd/>
                <a:tailEnd/>
              </a:ln>
            </p:spPr>
            <p:txBody>
              <a:bodyPr/>
              <a:lstStyle/>
              <a:p>
                <a:pPr eaLnBrk="1" fontAlgn="auto" hangingPunct="1">
                  <a:spcBef>
                    <a:spcPts val="0"/>
                  </a:spcBef>
                  <a:spcAft>
                    <a:spcPts val="0"/>
                  </a:spcAft>
                  <a:defRPr/>
                </a:pPr>
                <a:endParaRPr lang="en-US" sz="1350" dirty="0">
                  <a:latin typeface="Arial" charset="0"/>
                </a:endParaRPr>
              </a:p>
            </p:txBody>
          </p:sp>
          <p:sp>
            <p:nvSpPr>
              <p:cNvPr id="42" name="Freeform 41"/>
              <p:cNvSpPr>
                <a:spLocks/>
              </p:cNvSpPr>
              <p:nvPr/>
            </p:nvSpPr>
            <p:spPr bwMode="auto">
              <a:xfrm>
                <a:off x="4598899" y="2435368"/>
                <a:ext cx="881607" cy="565731"/>
              </a:xfrm>
              <a:custGeom>
                <a:avLst/>
                <a:gdLst>
                  <a:gd name="T0" fmla="*/ 2147483647 w 635"/>
                  <a:gd name="T1" fmla="*/ 0 h 408"/>
                  <a:gd name="T2" fmla="*/ 2147483647 w 635"/>
                  <a:gd name="T3" fmla="*/ 0 h 408"/>
                  <a:gd name="T4" fmla="*/ 2147483647 w 635"/>
                  <a:gd name="T5" fmla="*/ 2147483647 h 408"/>
                  <a:gd name="T6" fmla="*/ 2147483647 w 635"/>
                  <a:gd name="T7" fmla="*/ 2147483647 h 408"/>
                  <a:gd name="T8" fmla="*/ 2147483647 w 635"/>
                  <a:gd name="T9" fmla="*/ 2147483647 h 408"/>
                  <a:gd name="T10" fmla="*/ 2147483647 w 635"/>
                  <a:gd name="T11" fmla="*/ 2147483647 h 408"/>
                  <a:gd name="T12" fmla="*/ 2147483647 w 635"/>
                  <a:gd name="T13" fmla="*/ 2147483647 h 408"/>
                  <a:gd name="T14" fmla="*/ 2147483647 w 635"/>
                  <a:gd name="T15" fmla="*/ 2147483647 h 408"/>
                  <a:gd name="T16" fmla="*/ 2147483647 w 635"/>
                  <a:gd name="T17" fmla="*/ 2147483647 h 408"/>
                  <a:gd name="T18" fmla="*/ 2147483647 w 635"/>
                  <a:gd name="T19" fmla="*/ 2147483647 h 408"/>
                  <a:gd name="T20" fmla="*/ 2147483647 w 635"/>
                  <a:gd name="T21" fmla="*/ 2147483647 h 408"/>
                  <a:gd name="T22" fmla="*/ 2147483647 w 635"/>
                  <a:gd name="T23" fmla="*/ 2147483647 h 408"/>
                  <a:gd name="T24" fmla="*/ 2147483647 w 635"/>
                  <a:gd name="T25" fmla="*/ 2147483647 h 408"/>
                  <a:gd name="T26" fmla="*/ 0 w 635"/>
                  <a:gd name="T27" fmla="*/ 2147483647 h 408"/>
                  <a:gd name="T28" fmla="*/ 0 w 635"/>
                  <a:gd name="T29" fmla="*/ 2147483647 h 408"/>
                  <a:gd name="T30" fmla="*/ 2147483647 w 635"/>
                  <a:gd name="T31" fmla="*/ 0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35"/>
                  <a:gd name="T49" fmla="*/ 0 h 408"/>
                  <a:gd name="T50" fmla="*/ 635 w 635"/>
                  <a:gd name="T51" fmla="*/ 408 h 40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35" h="408">
                    <a:moveTo>
                      <a:pt x="24" y="0"/>
                    </a:moveTo>
                    <a:lnTo>
                      <a:pt x="599" y="0"/>
                    </a:lnTo>
                    <a:lnTo>
                      <a:pt x="605" y="24"/>
                    </a:lnTo>
                    <a:lnTo>
                      <a:pt x="599" y="66"/>
                    </a:lnTo>
                    <a:lnTo>
                      <a:pt x="617" y="84"/>
                    </a:lnTo>
                    <a:lnTo>
                      <a:pt x="617" y="288"/>
                    </a:lnTo>
                    <a:lnTo>
                      <a:pt x="629" y="336"/>
                    </a:lnTo>
                    <a:lnTo>
                      <a:pt x="605" y="360"/>
                    </a:lnTo>
                    <a:lnTo>
                      <a:pt x="635" y="408"/>
                    </a:lnTo>
                    <a:lnTo>
                      <a:pt x="599" y="372"/>
                    </a:lnTo>
                    <a:lnTo>
                      <a:pt x="533" y="360"/>
                    </a:lnTo>
                    <a:lnTo>
                      <a:pt x="503" y="360"/>
                    </a:lnTo>
                    <a:lnTo>
                      <a:pt x="449" y="336"/>
                    </a:lnTo>
                    <a:lnTo>
                      <a:pt x="0" y="324"/>
                    </a:lnTo>
                    <a:lnTo>
                      <a:pt x="0" y="90"/>
                    </a:lnTo>
                    <a:lnTo>
                      <a:pt x="24" y="0"/>
                    </a:lnTo>
                    <a:close/>
                  </a:path>
                </a:pathLst>
              </a:custGeom>
              <a:solidFill>
                <a:schemeClr val="accent3">
                  <a:lumMod val="60000"/>
                  <a:lumOff val="40000"/>
                </a:schemeClr>
              </a:solidFill>
              <a:ln w="0">
                <a:solidFill>
                  <a:srgbClr val="000000"/>
                </a:solidFill>
                <a:round/>
                <a:headEnd/>
                <a:tailEnd/>
              </a:ln>
            </p:spPr>
            <p:txBody>
              <a:bodyPr/>
              <a:lstStyle/>
              <a:p>
                <a:pPr eaLnBrk="1" fontAlgn="auto" hangingPunct="1">
                  <a:spcBef>
                    <a:spcPts val="0"/>
                  </a:spcBef>
                  <a:spcAft>
                    <a:spcPts val="0"/>
                  </a:spcAft>
                  <a:defRPr/>
                </a:pPr>
                <a:endParaRPr lang="en-US" sz="1350" dirty="0">
                  <a:latin typeface="Arial" charset="0"/>
                </a:endParaRPr>
              </a:p>
            </p:txBody>
          </p:sp>
          <p:sp>
            <p:nvSpPr>
              <p:cNvPr id="43" name="Freeform 42"/>
              <p:cNvSpPr>
                <a:spLocks/>
              </p:cNvSpPr>
              <p:nvPr/>
            </p:nvSpPr>
            <p:spPr bwMode="auto">
              <a:xfrm>
                <a:off x="3772756" y="3811389"/>
                <a:ext cx="881607" cy="995922"/>
              </a:xfrm>
              <a:custGeom>
                <a:avLst/>
                <a:gdLst>
                  <a:gd name="T0" fmla="*/ 2147483647 w 636"/>
                  <a:gd name="T1" fmla="*/ 0 h 718"/>
                  <a:gd name="T2" fmla="*/ 2147483647 w 636"/>
                  <a:gd name="T3" fmla="*/ 2147483647 h 718"/>
                  <a:gd name="T4" fmla="*/ 2147483647 w 636"/>
                  <a:gd name="T5" fmla="*/ 2147483647 h 718"/>
                  <a:gd name="T6" fmla="*/ 2147483647 w 636"/>
                  <a:gd name="T7" fmla="*/ 2147483647 h 718"/>
                  <a:gd name="T8" fmla="*/ 2147483647 w 636"/>
                  <a:gd name="T9" fmla="*/ 2147483647 h 718"/>
                  <a:gd name="T10" fmla="*/ 2147483647 w 636"/>
                  <a:gd name="T11" fmla="*/ 2147483647 h 718"/>
                  <a:gd name="T12" fmla="*/ 2147483647 w 636"/>
                  <a:gd name="T13" fmla="*/ 2147483647 h 718"/>
                  <a:gd name="T14" fmla="*/ 0 w 636"/>
                  <a:gd name="T15" fmla="*/ 2147483647 h 718"/>
                  <a:gd name="T16" fmla="*/ 2147483647 w 636"/>
                  <a:gd name="T17" fmla="*/ 0 h 7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36"/>
                  <a:gd name="T28" fmla="*/ 0 h 718"/>
                  <a:gd name="T29" fmla="*/ 636 w 636"/>
                  <a:gd name="T30" fmla="*/ 718 h 7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36" h="718">
                    <a:moveTo>
                      <a:pt x="72" y="0"/>
                    </a:moveTo>
                    <a:lnTo>
                      <a:pt x="636" y="41"/>
                    </a:lnTo>
                    <a:lnTo>
                      <a:pt x="636" y="95"/>
                    </a:lnTo>
                    <a:lnTo>
                      <a:pt x="606" y="700"/>
                    </a:lnTo>
                    <a:lnTo>
                      <a:pt x="312" y="682"/>
                    </a:lnTo>
                    <a:lnTo>
                      <a:pt x="102" y="676"/>
                    </a:lnTo>
                    <a:lnTo>
                      <a:pt x="84" y="718"/>
                    </a:lnTo>
                    <a:lnTo>
                      <a:pt x="0" y="712"/>
                    </a:lnTo>
                    <a:lnTo>
                      <a:pt x="72" y="0"/>
                    </a:lnTo>
                    <a:close/>
                  </a:path>
                </a:pathLst>
              </a:custGeom>
              <a:solidFill>
                <a:schemeClr val="tx2">
                  <a:lumMod val="60000"/>
                  <a:lumOff val="40000"/>
                </a:schemeClr>
              </a:solidFill>
              <a:ln w="0">
                <a:solidFill>
                  <a:srgbClr val="000000"/>
                </a:solidFill>
                <a:round/>
                <a:headEnd/>
                <a:tailEnd/>
              </a:ln>
            </p:spPr>
            <p:txBody>
              <a:bodyPr/>
              <a:lstStyle/>
              <a:p>
                <a:pPr eaLnBrk="1" fontAlgn="auto" hangingPunct="1">
                  <a:spcBef>
                    <a:spcPts val="0"/>
                  </a:spcBef>
                  <a:spcAft>
                    <a:spcPts val="0"/>
                  </a:spcAft>
                  <a:defRPr/>
                </a:pPr>
                <a:endParaRPr lang="en-US" sz="1350" dirty="0">
                  <a:latin typeface="Arial" charset="0"/>
                </a:endParaRPr>
              </a:p>
            </p:txBody>
          </p:sp>
          <p:sp>
            <p:nvSpPr>
              <p:cNvPr id="44" name="Freeform 43"/>
              <p:cNvSpPr>
                <a:spLocks/>
              </p:cNvSpPr>
              <p:nvPr/>
            </p:nvSpPr>
            <p:spPr bwMode="auto">
              <a:xfrm>
                <a:off x="4654363" y="3870319"/>
                <a:ext cx="1103468" cy="674753"/>
              </a:xfrm>
              <a:custGeom>
                <a:avLst/>
                <a:gdLst>
                  <a:gd name="T0" fmla="*/ 2147483647 w 797"/>
                  <a:gd name="T1" fmla="*/ 2147483647 h 486"/>
                  <a:gd name="T2" fmla="*/ 2147483647 w 797"/>
                  <a:gd name="T3" fmla="*/ 2147483647 h 486"/>
                  <a:gd name="T4" fmla="*/ 2147483647 w 797"/>
                  <a:gd name="T5" fmla="*/ 2147483647 h 486"/>
                  <a:gd name="T6" fmla="*/ 2147483647 w 797"/>
                  <a:gd name="T7" fmla="*/ 2147483647 h 486"/>
                  <a:gd name="T8" fmla="*/ 2147483647 w 797"/>
                  <a:gd name="T9" fmla="*/ 2147483647 h 486"/>
                  <a:gd name="T10" fmla="*/ 2147483647 w 797"/>
                  <a:gd name="T11" fmla="*/ 2147483647 h 486"/>
                  <a:gd name="T12" fmla="*/ 2147483647 w 797"/>
                  <a:gd name="T13" fmla="*/ 2147483647 h 486"/>
                  <a:gd name="T14" fmla="*/ 2147483647 w 797"/>
                  <a:gd name="T15" fmla="*/ 2147483647 h 486"/>
                  <a:gd name="T16" fmla="*/ 2147483647 w 797"/>
                  <a:gd name="T17" fmla="*/ 2147483647 h 486"/>
                  <a:gd name="T18" fmla="*/ 2147483647 w 797"/>
                  <a:gd name="T19" fmla="*/ 2147483647 h 486"/>
                  <a:gd name="T20" fmla="*/ 2147483647 w 797"/>
                  <a:gd name="T21" fmla="*/ 2147483647 h 486"/>
                  <a:gd name="T22" fmla="*/ 2147483647 w 797"/>
                  <a:gd name="T23" fmla="*/ 2147483647 h 486"/>
                  <a:gd name="T24" fmla="*/ 2147483647 w 797"/>
                  <a:gd name="T25" fmla="*/ 2147483647 h 486"/>
                  <a:gd name="T26" fmla="*/ 2147483647 w 797"/>
                  <a:gd name="T27" fmla="*/ 2147483647 h 486"/>
                  <a:gd name="T28" fmla="*/ 2147483647 w 797"/>
                  <a:gd name="T29" fmla="*/ 2147483647 h 486"/>
                  <a:gd name="T30" fmla="*/ 2147483647 w 797"/>
                  <a:gd name="T31" fmla="*/ 2147483647 h 486"/>
                  <a:gd name="T32" fmla="*/ 2147483647 w 797"/>
                  <a:gd name="T33" fmla="*/ 2147483647 h 486"/>
                  <a:gd name="T34" fmla="*/ 2147483647 w 797"/>
                  <a:gd name="T35" fmla="*/ 2147483647 h 486"/>
                  <a:gd name="T36" fmla="*/ 2147483647 w 797"/>
                  <a:gd name="T37" fmla="*/ 2147483647 h 486"/>
                  <a:gd name="T38" fmla="*/ 2147483647 w 797"/>
                  <a:gd name="T39" fmla="*/ 2147483647 h 486"/>
                  <a:gd name="T40" fmla="*/ 2147483647 w 797"/>
                  <a:gd name="T41" fmla="*/ 2147483647 h 486"/>
                  <a:gd name="T42" fmla="*/ 0 w 797"/>
                  <a:gd name="T43" fmla="*/ 2147483647 h 486"/>
                  <a:gd name="T44" fmla="*/ 0 w 797"/>
                  <a:gd name="T45" fmla="*/ 0 h 486"/>
                  <a:gd name="T46" fmla="*/ 2147483647 w 797"/>
                  <a:gd name="T47" fmla="*/ 2147483647 h 48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97"/>
                  <a:gd name="T73" fmla="*/ 0 h 486"/>
                  <a:gd name="T74" fmla="*/ 797 w 797"/>
                  <a:gd name="T75" fmla="*/ 486 h 48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97" h="486">
                    <a:moveTo>
                      <a:pt x="84" y="12"/>
                    </a:moveTo>
                    <a:lnTo>
                      <a:pt x="767" y="12"/>
                    </a:lnTo>
                    <a:lnTo>
                      <a:pt x="773" y="96"/>
                    </a:lnTo>
                    <a:lnTo>
                      <a:pt x="785" y="198"/>
                    </a:lnTo>
                    <a:lnTo>
                      <a:pt x="797" y="348"/>
                    </a:lnTo>
                    <a:lnTo>
                      <a:pt x="785" y="468"/>
                    </a:lnTo>
                    <a:lnTo>
                      <a:pt x="797" y="486"/>
                    </a:lnTo>
                    <a:lnTo>
                      <a:pt x="767" y="468"/>
                    </a:lnTo>
                    <a:lnTo>
                      <a:pt x="731" y="456"/>
                    </a:lnTo>
                    <a:lnTo>
                      <a:pt x="689" y="456"/>
                    </a:lnTo>
                    <a:lnTo>
                      <a:pt x="629" y="486"/>
                    </a:lnTo>
                    <a:lnTo>
                      <a:pt x="617" y="456"/>
                    </a:lnTo>
                    <a:lnTo>
                      <a:pt x="563" y="450"/>
                    </a:lnTo>
                    <a:lnTo>
                      <a:pt x="545" y="474"/>
                    </a:lnTo>
                    <a:lnTo>
                      <a:pt x="491" y="414"/>
                    </a:lnTo>
                    <a:lnTo>
                      <a:pt x="449" y="432"/>
                    </a:lnTo>
                    <a:lnTo>
                      <a:pt x="437" y="402"/>
                    </a:lnTo>
                    <a:lnTo>
                      <a:pt x="335" y="372"/>
                    </a:lnTo>
                    <a:lnTo>
                      <a:pt x="275" y="336"/>
                    </a:lnTo>
                    <a:lnTo>
                      <a:pt x="251" y="318"/>
                    </a:lnTo>
                    <a:lnTo>
                      <a:pt x="263" y="84"/>
                    </a:lnTo>
                    <a:lnTo>
                      <a:pt x="0" y="54"/>
                    </a:lnTo>
                    <a:lnTo>
                      <a:pt x="0" y="0"/>
                    </a:lnTo>
                    <a:lnTo>
                      <a:pt x="84" y="12"/>
                    </a:lnTo>
                    <a:close/>
                  </a:path>
                </a:pathLst>
              </a:custGeom>
              <a:solidFill>
                <a:schemeClr val="accent3">
                  <a:lumMod val="60000"/>
                  <a:lumOff val="40000"/>
                </a:schemeClr>
              </a:solidFill>
              <a:ln w="0">
                <a:solidFill>
                  <a:srgbClr val="000000"/>
                </a:solidFill>
                <a:round/>
                <a:headEnd/>
                <a:tailEnd/>
              </a:ln>
            </p:spPr>
            <p:txBody>
              <a:bodyPr/>
              <a:lstStyle/>
              <a:p>
                <a:pPr eaLnBrk="1" fontAlgn="auto" hangingPunct="1">
                  <a:spcBef>
                    <a:spcPts val="0"/>
                  </a:spcBef>
                  <a:spcAft>
                    <a:spcPts val="0"/>
                  </a:spcAft>
                  <a:defRPr/>
                </a:pPr>
                <a:endParaRPr lang="en-US" sz="1350" dirty="0">
                  <a:latin typeface="Arial" charset="0"/>
                </a:endParaRPr>
              </a:p>
            </p:txBody>
          </p:sp>
          <p:sp>
            <p:nvSpPr>
              <p:cNvPr id="45" name="Freeform 44"/>
              <p:cNvSpPr>
                <a:spLocks/>
              </p:cNvSpPr>
              <p:nvPr/>
            </p:nvSpPr>
            <p:spPr bwMode="auto">
              <a:xfrm>
                <a:off x="4204802" y="3952822"/>
                <a:ext cx="1681475" cy="1894610"/>
              </a:xfrm>
              <a:custGeom>
                <a:avLst/>
                <a:gdLst>
                  <a:gd name="T0" fmla="*/ 2147483647 w 1211"/>
                  <a:gd name="T1" fmla="*/ 0 h 1366"/>
                  <a:gd name="T2" fmla="*/ 2147483647 w 1211"/>
                  <a:gd name="T3" fmla="*/ 2147483647 h 1366"/>
                  <a:gd name="T4" fmla="*/ 2147483647 w 1211"/>
                  <a:gd name="T5" fmla="*/ 2147483647 h 1366"/>
                  <a:gd name="T6" fmla="*/ 2147483647 w 1211"/>
                  <a:gd name="T7" fmla="*/ 2147483647 h 1366"/>
                  <a:gd name="T8" fmla="*/ 2147483647 w 1211"/>
                  <a:gd name="T9" fmla="*/ 2147483647 h 1366"/>
                  <a:gd name="T10" fmla="*/ 2147483647 w 1211"/>
                  <a:gd name="T11" fmla="*/ 2147483647 h 1366"/>
                  <a:gd name="T12" fmla="*/ 2147483647 w 1211"/>
                  <a:gd name="T13" fmla="*/ 2147483647 h 1366"/>
                  <a:gd name="T14" fmla="*/ 2147483647 w 1211"/>
                  <a:gd name="T15" fmla="*/ 2147483647 h 1366"/>
                  <a:gd name="T16" fmla="*/ 2147483647 w 1211"/>
                  <a:gd name="T17" fmla="*/ 2147483647 h 1366"/>
                  <a:gd name="T18" fmla="*/ 2147483647 w 1211"/>
                  <a:gd name="T19" fmla="*/ 2147483647 h 1366"/>
                  <a:gd name="T20" fmla="*/ 2147483647 w 1211"/>
                  <a:gd name="T21" fmla="*/ 2147483647 h 1366"/>
                  <a:gd name="T22" fmla="*/ 2147483647 w 1211"/>
                  <a:gd name="T23" fmla="*/ 2147483647 h 1366"/>
                  <a:gd name="T24" fmla="*/ 2147483647 w 1211"/>
                  <a:gd name="T25" fmla="*/ 2147483647 h 1366"/>
                  <a:gd name="T26" fmla="*/ 2147483647 w 1211"/>
                  <a:gd name="T27" fmla="*/ 2147483647 h 1366"/>
                  <a:gd name="T28" fmla="*/ 2147483647 w 1211"/>
                  <a:gd name="T29" fmla="*/ 2147483647 h 1366"/>
                  <a:gd name="T30" fmla="*/ 2147483647 w 1211"/>
                  <a:gd name="T31" fmla="*/ 2147483647 h 1366"/>
                  <a:gd name="T32" fmla="*/ 2147483647 w 1211"/>
                  <a:gd name="T33" fmla="*/ 2147483647 h 1366"/>
                  <a:gd name="T34" fmla="*/ 2147483647 w 1211"/>
                  <a:gd name="T35" fmla="*/ 2147483647 h 1366"/>
                  <a:gd name="T36" fmla="*/ 2147483647 w 1211"/>
                  <a:gd name="T37" fmla="*/ 2147483647 h 1366"/>
                  <a:gd name="T38" fmla="*/ 2147483647 w 1211"/>
                  <a:gd name="T39" fmla="*/ 2147483647 h 1366"/>
                  <a:gd name="T40" fmla="*/ 2147483647 w 1211"/>
                  <a:gd name="T41" fmla="*/ 2147483647 h 1366"/>
                  <a:gd name="T42" fmla="*/ 2147483647 w 1211"/>
                  <a:gd name="T43" fmla="*/ 2147483647 h 1366"/>
                  <a:gd name="T44" fmla="*/ 2147483647 w 1211"/>
                  <a:gd name="T45" fmla="*/ 2147483647 h 1366"/>
                  <a:gd name="T46" fmla="*/ 2147483647 w 1211"/>
                  <a:gd name="T47" fmla="*/ 2147483647 h 1366"/>
                  <a:gd name="T48" fmla="*/ 2147483647 w 1211"/>
                  <a:gd name="T49" fmla="*/ 2147483647 h 1366"/>
                  <a:gd name="T50" fmla="*/ 2147483647 w 1211"/>
                  <a:gd name="T51" fmla="*/ 2147483647 h 1366"/>
                  <a:gd name="T52" fmla="*/ 2147483647 w 1211"/>
                  <a:gd name="T53" fmla="*/ 2147483647 h 1366"/>
                  <a:gd name="T54" fmla="*/ 2147483647 w 1211"/>
                  <a:gd name="T55" fmla="*/ 2147483647 h 1366"/>
                  <a:gd name="T56" fmla="*/ 2147483647 w 1211"/>
                  <a:gd name="T57" fmla="*/ 2147483647 h 1366"/>
                  <a:gd name="T58" fmla="*/ 2147483647 w 1211"/>
                  <a:gd name="T59" fmla="*/ 2147483647 h 1366"/>
                  <a:gd name="T60" fmla="*/ 2147483647 w 1211"/>
                  <a:gd name="T61" fmla="*/ 2147483647 h 1366"/>
                  <a:gd name="T62" fmla="*/ 2147483647 w 1211"/>
                  <a:gd name="T63" fmla="*/ 2147483647 h 1366"/>
                  <a:gd name="T64" fmla="*/ 2147483647 w 1211"/>
                  <a:gd name="T65" fmla="*/ 2147483647 h 1366"/>
                  <a:gd name="T66" fmla="*/ 2147483647 w 1211"/>
                  <a:gd name="T67" fmla="*/ 2147483647 h 1366"/>
                  <a:gd name="T68" fmla="*/ 2147483647 w 1211"/>
                  <a:gd name="T69" fmla="*/ 2147483647 h 1366"/>
                  <a:gd name="T70" fmla="*/ 2147483647 w 1211"/>
                  <a:gd name="T71" fmla="*/ 2147483647 h 1366"/>
                  <a:gd name="T72" fmla="*/ 2147483647 w 1211"/>
                  <a:gd name="T73" fmla="*/ 2147483647 h 1366"/>
                  <a:gd name="T74" fmla="*/ 2147483647 w 1211"/>
                  <a:gd name="T75" fmla="*/ 2147483647 h 1366"/>
                  <a:gd name="T76" fmla="*/ 0 w 1211"/>
                  <a:gd name="T77" fmla="*/ 2147483647 h 1366"/>
                  <a:gd name="T78" fmla="*/ 2147483647 w 1211"/>
                  <a:gd name="T79" fmla="*/ 2147483647 h 1366"/>
                  <a:gd name="T80" fmla="*/ 2147483647 w 1211"/>
                  <a:gd name="T81" fmla="*/ 0 h 136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11"/>
                  <a:gd name="T124" fmla="*/ 0 h 1366"/>
                  <a:gd name="T125" fmla="*/ 1211 w 1211"/>
                  <a:gd name="T126" fmla="*/ 1366 h 136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11" h="1366">
                    <a:moveTo>
                      <a:pt x="318" y="0"/>
                    </a:moveTo>
                    <a:lnTo>
                      <a:pt x="587" y="24"/>
                    </a:lnTo>
                    <a:lnTo>
                      <a:pt x="575" y="258"/>
                    </a:lnTo>
                    <a:lnTo>
                      <a:pt x="599" y="276"/>
                    </a:lnTo>
                    <a:lnTo>
                      <a:pt x="659" y="312"/>
                    </a:lnTo>
                    <a:lnTo>
                      <a:pt x="761" y="342"/>
                    </a:lnTo>
                    <a:lnTo>
                      <a:pt x="773" y="372"/>
                    </a:lnTo>
                    <a:lnTo>
                      <a:pt x="815" y="354"/>
                    </a:lnTo>
                    <a:lnTo>
                      <a:pt x="869" y="414"/>
                    </a:lnTo>
                    <a:lnTo>
                      <a:pt x="887" y="390"/>
                    </a:lnTo>
                    <a:lnTo>
                      <a:pt x="941" y="396"/>
                    </a:lnTo>
                    <a:lnTo>
                      <a:pt x="953" y="426"/>
                    </a:lnTo>
                    <a:lnTo>
                      <a:pt x="983" y="408"/>
                    </a:lnTo>
                    <a:lnTo>
                      <a:pt x="1013" y="396"/>
                    </a:lnTo>
                    <a:lnTo>
                      <a:pt x="1055" y="396"/>
                    </a:lnTo>
                    <a:lnTo>
                      <a:pt x="1115" y="426"/>
                    </a:lnTo>
                    <a:lnTo>
                      <a:pt x="1151" y="426"/>
                    </a:lnTo>
                    <a:lnTo>
                      <a:pt x="1151" y="492"/>
                    </a:lnTo>
                    <a:lnTo>
                      <a:pt x="1169" y="599"/>
                    </a:lnTo>
                    <a:lnTo>
                      <a:pt x="1193" y="647"/>
                    </a:lnTo>
                    <a:lnTo>
                      <a:pt x="1211" y="713"/>
                    </a:lnTo>
                    <a:lnTo>
                      <a:pt x="1181" y="863"/>
                    </a:lnTo>
                    <a:lnTo>
                      <a:pt x="1127" y="887"/>
                    </a:lnTo>
                    <a:lnTo>
                      <a:pt x="1091" y="881"/>
                    </a:lnTo>
                    <a:lnTo>
                      <a:pt x="1067" y="947"/>
                    </a:lnTo>
                    <a:lnTo>
                      <a:pt x="983" y="953"/>
                    </a:lnTo>
                    <a:lnTo>
                      <a:pt x="857" y="1085"/>
                    </a:lnTo>
                    <a:lnTo>
                      <a:pt x="845" y="1282"/>
                    </a:lnTo>
                    <a:lnTo>
                      <a:pt x="881" y="1366"/>
                    </a:lnTo>
                    <a:lnTo>
                      <a:pt x="683" y="1318"/>
                    </a:lnTo>
                    <a:lnTo>
                      <a:pt x="641" y="1246"/>
                    </a:lnTo>
                    <a:lnTo>
                      <a:pt x="641" y="1150"/>
                    </a:lnTo>
                    <a:lnTo>
                      <a:pt x="462" y="845"/>
                    </a:lnTo>
                    <a:lnTo>
                      <a:pt x="336" y="845"/>
                    </a:lnTo>
                    <a:lnTo>
                      <a:pt x="282" y="947"/>
                    </a:lnTo>
                    <a:lnTo>
                      <a:pt x="168" y="851"/>
                    </a:lnTo>
                    <a:lnTo>
                      <a:pt x="156" y="731"/>
                    </a:lnTo>
                    <a:lnTo>
                      <a:pt x="72" y="707"/>
                    </a:lnTo>
                    <a:lnTo>
                      <a:pt x="0" y="581"/>
                    </a:lnTo>
                    <a:lnTo>
                      <a:pt x="294" y="599"/>
                    </a:lnTo>
                    <a:lnTo>
                      <a:pt x="318" y="0"/>
                    </a:lnTo>
                    <a:close/>
                  </a:path>
                </a:pathLst>
              </a:custGeom>
              <a:solidFill>
                <a:schemeClr val="accent3">
                  <a:lumMod val="60000"/>
                  <a:lumOff val="40000"/>
                </a:schemeClr>
              </a:solidFill>
              <a:ln w="0">
                <a:solidFill>
                  <a:srgbClr val="000000"/>
                </a:solidFill>
                <a:round/>
                <a:headEnd/>
                <a:tailEnd/>
              </a:ln>
            </p:spPr>
            <p:txBody>
              <a:bodyPr/>
              <a:lstStyle/>
              <a:p>
                <a:pPr eaLnBrk="1" fontAlgn="auto" hangingPunct="1">
                  <a:spcBef>
                    <a:spcPts val="0"/>
                  </a:spcBef>
                  <a:spcAft>
                    <a:spcPts val="0"/>
                  </a:spcAft>
                  <a:defRPr/>
                </a:pPr>
                <a:endParaRPr lang="en-US" sz="1350" dirty="0">
                  <a:latin typeface="Arial" charset="0"/>
                </a:endParaRPr>
              </a:p>
            </p:txBody>
          </p:sp>
          <p:sp>
            <p:nvSpPr>
              <p:cNvPr id="46" name="Freeform 45"/>
              <p:cNvSpPr>
                <a:spLocks/>
              </p:cNvSpPr>
              <p:nvPr/>
            </p:nvSpPr>
            <p:spPr bwMode="auto">
              <a:xfrm>
                <a:off x="5725721" y="3952822"/>
                <a:ext cx="566330" cy="683591"/>
              </a:xfrm>
              <a:custGeom>
                <a:avLst/>
                <a:gdLst>
                  <a:gd name="T0" fmla="*/ 2147483647 w 407"/>
                  <a:gd name="T1" fmla="*/ 2147483647 h 492"/>
                  <a:gd name="T2" fmla="*/ 2147483647 w 407"/>
                  <a:gd name="T3" fmla="*/ 2147483647 h 492"/>
                  <a:gd name="T4" fmla="*/ 2147483647 w 407"/>
                  <a:gd name="T5" fmla="*/ 2147483647 h 492"/>
                  <a:gd name="T6" fmla="*/ 2147483647 w 407"/>
                  <a:gd name="T7" fmla="*/ 2147483647 h 492"/>
                  <a:gd name="T8" fmla="*/ 2147483647 w 407"/>
                  <a:gd name="T9" fmla="*/ 2147483647 h 492"/>
                  <a:gd name="T10" fmla="*/ 2147483647 w 407"/>
                  <a:gd name="T11" fmla="*/ 2147483647 h 492"/>
                  <a:gd name="T12" fmla="*/ 2147483647 w 407"/>
                  <a:gd name="T13" fmla="*/ 2147483647 h 492"/>
                  <a:gd name="T14" fmla="*/ 2147483647 w 407"/>
                  <a:gd name="T15" fmla="*/ 2147483647 h 492"/>
                  <a:gd name="T16" fmla="*/ 2147483647 w 407"/>
                  <a:gd name="T17" fmla="*/ 2147483647 h 492"/>
                  <a:gd name="T18" fmla="*/ 2147483647 w 407"/>
                  <a:gd name="T19" fmla="*/ 2147483647 h 492"/>
                  <a:gd name="T20" fmla="*/ 2147483647 w 407"/>
                  <a:gd name="T21" fmla="*/ 2147483647 h 492"/>
                  <a:gd name="T22" fmla="*/ 2147483647 w 407"/>
                  <a:gd name="T23" fmla="*/ 2147483647 h 492"/>
                  <a:gd name="T24" fmla="*/ 2147483647 w 407"/>
                  <a:gd name="T25" fmla="*/ 2147483647 h 492"/>
                  <a:gd name="T26" fmla="*/ 2147483647 w 407"/>
                  <a:gd name="T27" fmla="*/ 2147483647 h 492"/>
                  <a:gd name="T28" fmla="*/ 2147483647 w 407"/>
                  <a:gd name="T29" fmla="*/ 2147483647 h 492"/>
                  <a:gd name="T30" fmla="*/ 0 w 407"/>
                  <a:gd name="T31" fmla="*/ 2147483647 h 492"/>
                  <a:gd name="T32" fmla="*/ 2147483647 w 407"/>
                  <a:gd name="T33" fmla="*/ 0 h 492"/>
                  <a:gd name="T34" fmla="*/ 2147483647 w 407"/>
                  <a:gd name="T35" fmla="*/ 2147483647 h 492"/>
                  <a:gd name="T36" fmla="*/ 2147483647 w 407"/>
                  <a:gd name="T37" fmla="*/ 2147483647 h 49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07"/>
                  <a:gd name="T58" fmla="*/ 0 h 492"/>
                  <a:gd name="T59" fmla="*/ 407 w 407"/>
                  <a:gd name="T60" fmla="*/ 492 h 49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07" h="492">
                    <a:moveTo>
                      <a:pt x="359" y="42"/>
                    </a:moveTo>
                    <a:lnTo>
                      <a:pt x="407" y="54"/>
                    </a:lnTo>
                    <a:lnTo>
                      <a:pt x="389" y="144"/>
                    </a:lnTo>
                    <a:lnTo>
                      <a:pt x="389" y="192"/>
                    </a:lnTo>
                    <a:lnTo>
                      <a:pt x="359" y="240"/>
                    </a:lnTo>
                    <a:lnTo>
                      <a:pt x="324" y="312"/>
                    </a:lnTo>
                    <a:lnTo>
                      <a:pt x="306" y="372"/>
                    </a:lnTo>
                    <a:lnTo>
                      <a:pt x="312" y="432"/>
                    </a:lnTo>
                    <a:lnTo>
                      <a:pt x="306" y="474"/>
                    </a:lnTo>
                    <a:lnTo>
                      <a:pt x="54" y="492"/>
                    </a:lnTo>
                    <a:lnTo>
                      <a:pt x="54" y="426"/>
                    </a:lnTo>
                    <a:lnTo>
                      <a:pt x="18" y="426"/>
                    </a:lnTo>
                    <a:lnTo>
                      <a:pt x="12" y="408"/>
                    </a:lnTo>
                    <a:lnTo>
                      <a:pt x="18" y="288"/>
                    </a:lnTo>
                    <a:lnTo>
                      <a:pt x="12" y="138"/>
                    </a:lnTo>
                    <a:lnTo>
                      <a:pt x="0" y="36"/>
                    </a:lnTo>
                    <a:lnTo>
                      <a:pt x="359" y="0"/>
                    </a:lnTo>
                    <a:lnTo>
                      <a:pt x="377" y="24"/>
                    </a:lnTo>
                    <a:lnTo>
                      <a:pt x="359" y="42"/>
                    </a:lnTo>
                    <a:close/>
                  </a:path>
                </a:pathLst>
              </a:custGeom>
              <a:solidFill>
                <a:schemeClr val="accent3">
                  <a:lumMod val="60000"/>
                  <a:lumOff val="40000"/>
                </a:schemeClr>
              </a:solidFill>
              <a:ln w="0">
                <a:solidFill>
                  <a:srgbClr val="000000"/>
                </a:solidFill>
                <a:round/>
                <a:headEnd/>
                <a:tailEnd/>
              </a:ln>
            </p:spPr>
            <p:txBody>
              <a:bodyPr/>
              <a:lstStyle/>
              <a:p>
                <a:pPr eaLnBrk="1" fontAlgn="auto" hangingPunct="1">
                  <a:spcBef>
                    <a:spcPts val="0"/>
                  </a:spcBef>
                  <a:spcAft>
                    <a:spcPts val="0"/>
                  </a:spcAft>
                  <a:defRPr/>
                </a:pPr>
                <a:endParaRPr lang="en-US" sz="1350" dirty="0">
                  <a:latin typeface="Arial" charset="0"/>
                </a:endParaRPr>
              </a:p>
            </p:txBody>
          </p:sp>
          <p:sp>
            <p:nvSpPr>
              <p:cNvPr id="47" name="Freeform 46"/>
              <p:cNvSpPr>
                <a:spLocks/>
              </p:cNvSpPr>
              <p:nvPr/>
            </p:nvSpPr>
            <p:spPr bwMode="auto">
              <a:xfrm>
                <a:off x="5801621" y="4609895"/>
                <a:ext cx="665584" cy="592248"/>
              </a:xfrm>
              <a:custGeom>
                <a:avLst/>
                <a:gdLst>
                  <a:gd name="T0" fmla="*/ 2147483647 w 479"/>
                  <a:gd name="T1" fmla="*/ 0 h 425"/>
                  <a:gd name="T2" fmla="*/ 2147483647 w 479"/>
                  <a:gd name="T3" fmla="*/ 2147483647 h 425"/>
                  <a:gd name="T4" fmla="*/ 2147483647 w 479"/>
                  <a:gd name="T5" fmla="*/ 2147483647 h 425"/>
                  <a:gd name="T6" fmla="*/ 2147483647 w 479"/>
                  <a:gd name="T7" fmla="*/ 2147483647 h 425"/>
                  <a:gd name="T8" fmla="*/ 2147483647 w 479"/>
                  <a:gd name="T9" fmla="*/ 2147483647 h 425"/>
                  <a:gd name="T10" fmla="*/ 2147483647 w 479"/>
                  <a:gd name="T11" fmla="*/ 2147483647 h 425"/>
                  <a:gd name="T12" fmla="*/ 2147483647 w 479"/>
                  <a:gd name="T13" fmla="*/ 2147483647 h 425"/>
                  <a:gd name="T14" fmla="*/ 2147483647 w 479"/>
                  <a:gd name="T15" fmla="*/ 2147483647 h 425"/>
                  <a:gd name="T16" fmla="*/ 2147483647 w 479"/>
                  <a:gd name="T17" fmla="*/ 2147483647 h 425"/>
                  <a:gd name="T18" fmla="*/ 2147483647 w 479"/>
                  <a:gd name="T19" fmla="*/ 2147483647 h 425"/>
                  <a:gd name="T20" fmla="*/ 2147483647 w 479"/>
                  <a:gd name="T21" fmla="*/ 2147483647 h 425"/>
                  <a:gd name="T22" fmla="*/ 2147483647 w 479"/>
                  <a:gd name="T23" fmla="*/ 2147483647 h 425"/>
                  <a:gd name="T24" fmla="*/ 2147483647 w 479"/>
                  <a:gd name="T25" fmla="*/ 2147483647 h 425"/>
                  <a:gd name="T26" fmla="*/ 2147483647 w 479"/>
                  <a:gd name="T27" fmla="*/ 2147483647 h 425"/>
                  <a:gd name="T28" fmla="*/ 2147483647 w 479"/>
                  <a:gd name="T29" fmla="*/ 2147483647 h 425"/>
                  <a:gd name="T30" fmla="*/ 2147483647 w 479"/>
                  <a:gd name="T31" fmla="*/ 2147483647 h 425"/>
                  <a:gd name="T32" fmla="*/ 2147483647 w 479"/>
                  <a:gd name="T33" fmla="*/ 2147483647 h 425"/>
                  <a:gd name="T34" fmla="*/ 2147483647 w 479"/>
                  <a:gd name="T35" fmla="*/ 2147483647 h 425"/>
                  <a:gd name="T36" fmla="*/ 2147483647 w 479"/>
                  <a:gd name="T37" fmla="*/ 2147483647 h 425"/>
                  <a:gd name="T38" fmla="*/ 2147483647 w 479"/>
                  <a:gd name="T39" fmla="*/ 2147483647 h 425"/>
                  <a:gd name="T40" fmla="*/ 2147483647 w 479"/>
                  <a:gd name="T41" fmla="*/ 2147483647 h 425"/>
                  <a:gd name="T42" fmla="*/ 2147483647 w 479"/>
                  <a:gd name="T43" fmla="*/ 2147483647 h 425"/>
                  <a:gd name="T44" fmla="*/ 2147483647 w 479"/>
                  <a:gd name="T45" fmla="*/ 2147483647 h 425"/>
                  <a:gd name="T46" fmla="*/ 2147483647 w 479"/>
                  <a:gd name="T47" fmla="*/ 2147483647 h 425"/>
                  <a:gd name="T48" fmla="*/ 0 w 479"/>
                  <a:gd name="T49" fmla="*/ 2147483647 h 425"/>
                  <a:gd name="T50" fmla="*/ 2147483647 w 479"/>
                  <a:gd name="T51" fmla="*/ 0 h 42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79"/>
                  <a:gd name="T79" fmla="*/ 0 h 425"/>
                  <a:gd name="T80" fmla="*/ 479 w 479"/>
                  <a:gd name="T81" fmla="*/ 425 h 42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79" h="425">
                    <a:moveTo>
                      <a:pt x="252" y="0"/>
                    </a:moveTo>
                    <a:lnTo>
                      <a:pt x="282" y="71"/>
                    </a:lnTo>
                    <a:lnTo>
                      <a:pt x="240" y="155"/>
                    </a:lnTo>
                    <a:lnTo>
                      <a:pt x="228" y="221"/>
                    </a:lnTo>
                    <a:lnTo>
                      <a:pt x="407" y="209"/>
                    </a:lnTo>
                    <a:lnTo>
                      <a:pt x="407" y="245"/>
                    </a:lnTo>
                    <a:lnTo>
                      <a:pt x="437" y="287"/>
                    </a:lnTo>
                    <a:lnTo>
                      <a:pt x="377" y="293"/>
                    </a:lnTo>
                    <a:lnTo>
                      <a:pt x="365" y="305"/>
                    </a:lnTo>
                    <a:lnTo>
                      <a:pt x="431" y="353"/>
                    </a:lnTo>
                    <a:lnTo>
                      <a:pt x="479" y="425"/>
                    </a:lnTo>
                    <a:lnTo>
                      <a:pt x="419" y="389"/>
                    </a:lnTo>
                    <a:lnTo>
                      <a:pt x="407" y="425"/>
                    </a:lnTo>
                    <a:lnTo>
                      <a:pt x="305" y="425"/>
                    </a:lnTo>
                    <a:lnTo>
                      <a:pt x="305" y="407"/>
                    </a:lnTo>
                    <a:lnTo>
                      <a:pt x="293" y="377"/>
                    </a:lnTo>
                    <a:lnTo>
                      <a:pt x="258" y="389"/>
                    </a:lnTo>
                    <a:lnTo>
                      <a:pt x="228" y="359"/>
                    </a:lnTo>
                    <a:lnTo>
                      <a:pt x="198" y="371"/>
                    </a:lnTo>
                    <a:lnTo>
                      <a:pt x="198" y="401"/>
                    </a:lnTo>
                    <a:lnTo>
                      <a:pt x="30" y="389"/>
                    </a:lnTo>
                    <a:lnTo>
                      <a:pt x="60" y="239"/>
                    </a:lnTo>
                    <a:lnTo>
                      <a:pt x="42" y="173"/>
                    </a:lnTo>
                    <a:lnTo>
                      <a:pt x="18" y="125"/>
                    </a:lnTo>
                    <a:lnTo>
                      <a:pt x="0" y="18"/>
                    </a:lnTo>
                    <a:lnTo>
                      <a:pt x="252" y="0"/>
                    </a:lnTo>
                    <a:close/>
                  </a:path>
                </a:pathLst>
              </a:custGeom>
              <a:solidFill>
                <a:schemeClr val="tx2">
                  <a:lumMod val="60000"/>
                  <a:lumOff val="40000"/>
                </a:schemeClr>
              </a:solidFill>
              <a:ln w="0">
                <a:solidFill>
                  <a:srgbClr val="000000"/>
                </a:solidFill>
                <a:round/>
                <a:headEnd/>
                <a:tailEnd/>
              </a:ln>
            </p:spPr>
            <p:txBody>
              <a:bodyPr/>
              <a:lstStyle/>
              <a:p>
                <a:pPr eaLnBrk="1" fontAlgn="auto" hangingPunct="1">
                  <a:spcBef>
                    <a:spcPts val="0"/>
                  </a:spcBef>
                  <a:spcAft>
                    <a:spcPts val="0"/>
                  </a:spcAft>
                  <a:defRPr/>
                </a:pPr>
                <a:endParaRPr lang="en-US" sz="1350" dirty="0">
                  <a:latin typeface="Arial" charset="0"/>
                </a:endParaRPr>
              </a:p>
            </p:txBody>
          </p:sp>
          <p:sp>
            <p:nvSpPr>
              <p:cNvPr id="48" name="Freeform 47"/>
              <p:cNvSpPr>
                <a:spLocks/>
              </p:cNvSpPr>
              <p:nvPr/>
            </p:nvSpPr>
            <p:spPr bwMode="auto">
              <a:xfrm>
                <a:off x="4581383" y="2886183"/>
                <a:ext cx="1059679" cy="556892"/>
              </a:xfrm>
              <a:custGeom>
                <a:avLst/>
                <a:gdLst>
                  <a:gd name="T0" fmla="*/ 2147483647 w 762"/>
                  <a:gd name="T1" fmla="*/ 2147483647 h 401"/>
                  <a:gd name="T2" fmla="*/ 0 w 762"/>
                  <a:gd name="T3" fmla="*/ 2147483647 h 401"/>
                  <a:gd name="T4" fmla="*/ 2147483647 w 762"/>
                  <a:gd name="T5" fmla="*/ 0 h 401"/>
                  <a:gd name="T6" fmla="*/ 2147483647 w 762"/>
                  <a:gd name="T7" fmla="*/ 2147483647 h 401"/>
                  <a:gd name="T8" fmla="*/ 2147483647 w 762"/>
                  <a:gd name="T9" fmla="*/ 2147483647 h 401"/>
                  <a:gd name="T10" fmla="*/ 2147483647 w 762"/>
                  <a:gd name="T11" fmla="*/ 2147483647 h 401"/>
                  <a:gd name="T12" fmla="*/ 2147483647 w 762"/>
                  <a:gd name="T13" fmla="*/ 2147483647 h 401"/>
                  <a:gd name="T14" fmla="*/ 2147483647 w 762"/>
                  <a:gd name="T15" fmla="*/ 2147483647 h 401"/>
                  <a:gd name="T16" fmla="*/ 2147483647 w 762"/>
                  <a:gd name="T17" fmla="*/ 2147483647 h 401"/>
                  <a:gd name="T18" fmla="*/ 2147483647 w 762"/>
                  <a:gd name="T19" fmla="*/ 2147483647 h 401"/>
                  <a:gd name="T20" fmla="*/ 2147483647 w 762"/>
                  <a:gd name="T21" fmla="*/ 2147483647 h 401"/>
                  <a:gd name="T22" fmla="*/ 2147483647 w 762"/>
                  <a:gd name="T23" fmla="*/ 2147483647 h 401"/>
                  <a:gd name="T24" fmla="*/ 2147483647 w 762"/>
                  <a:gd name="T25" fmla="*/ 2147483647 h 401"/>
                  <a:gd name="T26" fmla="*/ 2147483647 w 762"/>
                  <a:gd name="T27" fmla="*/ 2147483647 h 401"/>
                  <a:gd name="T28" fmla="*/ 2147483647 w 762"/>
                  <a:gd name="T29" fmla="*/ 2147483647 h 401"/>
                  <a:gd name="T30" fmla="*/ 2147483647 w 762"/>
                  <a:gd name="T31" fmla="*/ 2147483647 h 40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62"/>
                  <a:gd name="T49" fmla="*/ 0 h 401"/>
                  <a:gd name="T50" fmla="*/ 762 w 762"/>
                  <a:gd name="T51" fmla="*/ 401 h 40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62" h="401">
                    <a:moveTo>
                      <a:pt x="156" y="269"/>
                    </a:moveTo>
                    <a:lnTo>
                      <a:pt x="0" y="251"/>
                    </a:lnTo>
                    <a:lnTo>
                      <a:pt x="24" y="0"/>
                    </a:lnTo>
                    <a:lnTo>
                      <a:pt x="474" y="12"/>
                    </a:lnTo>
                    <a:lnTo>
                      <a:pt x="528" y="36"/>
                    </a:lnTo>
                    <a:lnTo>
                      <a:pt x="558" y="36"/>
                    </a:lnTo>
                    <a:lnTo>
                      <a:pt x="618" y="48"/>
                    </a:lnTo>
                    <a:lnTo>
                      <a:pt x="660" y="84"/>
                    </a:lnTo>
                    <a:lnTo>
                      <a:pt x="678" y="167"/>
                    </a:lnTo>
                    <a:lnTo>
                      <a:pt x="714" y="233"/>
                    </a:lnTo>
                    <a:lnTo>
                      <a:pt x="714" y="281"/>
                    </a:lnTo>
                    <a:lnTo>
                      <a:pt x="726" y="335"/>
                    </a:lnTo>
                    <a:lnTo>
                      <a:pt x="726" y="365"/>
                    </a:lnTo>
                    <a:lnTo>
                      <a:pt x="762" y="401"/>
                    </a:lnTo>
                    <a:lnTo>
                      <a:pt x="156" y="401"/>
                    </a:lnTo>
                    <a:lnTo>
                      <a:pt x="156" y="269"/>
                    </a:lnTo>
                    <a:close/>
                  </a:path>
                </a:pathLst>
              </a:custGeom>
              <a:solidFill>
                <a:schemeClr val="accent3">
                  <a:lumMod val="60000"/>
                  <a:lumOff val="40000"/>
                </a:schemeClr>
              </a:solidFill>
              <a:ln w="0">
                <a:solidFill>
                  <a:srgbClr val="000000"/>
                </a:solidFill>
                <a:round/>
                <a:headEnd/>
                <a:tailEnd/>
              </a:ln>
            </p:spPr>
            <p:txBody>
              <a:bodyPr/>
              <a:lstStyle/>
              <a:p>
                <a:pPr eaLnBrk="1" fontAlgn="auto" hangingPunct="1">
                  <a:spcBef>
                    <a:spcPts val="0"/>
                  </a:spcBef>
                  <a:spcAft>
                    <a:spcPts val="0"/>
                  </a:spcAft>
                  <a:defRPr/>
                </a:pPr>
                <a:endParaRPr lang="en-US" sz="1350" dirty="0">
                  <a:latin typeface="Arial" charset="0"/>
                </a:endParaRPr>
              </a:p>
            </p:txBody>
          </p:sp>
          <p:sp>
            <p:nvSpPr>
              <p:cNvPr id="49" name="Freeform 48"/>
              <p:cNvSpPr>
                <a:spLocks/>
              </p:cNvSpPr>
              <p:nvPr/>
            </p:nvSpPr>
            <p:spPr bwMode="auto">
              <a:xfrm>
                <a:off x="4785729" y="3448969"/>
                <a:ext cx="939991" cy="456709"/>
              </a:xfrm>
              <a:custGeom>
                <a:avLst/>
                <a:gdLst>
                  <a:gd name="T0" fmla="*/ 2147483647 w 678"/>
                  <a:gd name="T1" fmla="*/ 0 h 330"/>
                  <a:gd name="T2" fmla="*/ 2147483647 w 678"/>
                  <a:gd name="T3" fmla="*/ 0 h 330"/>
                  <a:gd name="T4" fmla="*/ 2147483647 w 678"/>
                  <a:gd name="T5" fmla="*/ 2147483647 h 330"/>
                  <a:gd name="T6" fmla="*/ 2147483647 w 678"/>
                  <a:gd name="T7" fmla="*/ 2147483647 h 330"/>
                  <a:gd name="T8" fmla="*/ 2147483647 w 678"/>
                  <a:gd name="T9" fmla="*/ 2147483647 h 330"/>
                  <a:gd name="T10" fmla="*/ 2147483647 w 678"/>
                  <a:gd name="T11" fmla="*/ 2147483647 h 330"/>
                  <a:gd name="T12" fmla="*/ 0 w 678"/>
                  <a:gd name="T13" fmla="*/ 2147483647 h 330"/>
                  <a:gd name="T14" fmla="*/ 2147483647 w 678"/>
                  <a:gd name="T15" fmla="*/ 0 h 330"/>
                  <a:gd name="T16" fmla="*/ 0 60000 65536"/>
                  <a:gd name="T17" fmla="*/ 0 60000 65536"/>
                  <a:gd name="T18" fmla="*/ 0 60000 65536"/>
                  <a:gd name="T19" fmla="*/ 0 60000 65536"/>
                  <a:gd name="T20" fmla="*/ 0 60000 65536"/>
                  <a:gd name="T21" fmla="*/ 0 60000 65536"/>
                  <a:gd name="T22" fmla="*/ 0 60000 65536"/>
                  <a:gd name="T23" fmla="*/ 0 60000 65536"/>
                  <a:gd name="T24" fmla="*/ 0 w 678"/>
                  <a:gd name="T25" fmla="*/ 0 h 330"/>
                  <a:gd name="T26" fmla="*/ 678 w 678"/>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78" h="330">
                    <a:moveTo>
                      <a:pt x="6" y="0"/>
                    </a:moveTo>
                    <a:lnTo>
                      <a:pt x="612" y="0"/>
                    </a:lnTo>
                    <a:lnTo>
                      <a:pt x="648" y="24"/>
                    </a:lnTo>
                    <a:lnTo>
                      <a:pt x="624" y="54"/>
                    </a:lnTo>
                    <a:lnTo>
                      <a:pt x="678" y="102"/>
                    </a:lnTo>
                    <a:lnTo>
                      <a:pt x="678" y="330"/>
                    </a:lnTo>
                    <a:lnTo>
                      <a:pt x="0" y="330"/>
                    </a:lnTo>
                    <a:lnTo>
                      <a:pt x="6" y="0"/>
                    </a:lnTo>
                    <a:close/>
                  </a:path>
                </a:pathLst>
              </a:custGeom>
              <a:solidFill>
                <a:schemeClr val="tx2">
                  <a:lumMod val="60000"/>
                  <a:lumOff val="40000"/>
                </a:schemeClr>
              </a:solidFill>
              <a:ln w="0">
                <a:solidFill>
                  <a:srgbClr val="000000"/>
                </a:solidFill>
                <a:round/>
                <a:headEnd/>
                <a:tailEnd/>
              </a:ln>
            </p:spPr>
            <p:txBody>
              <a:bodyPr/>
              <a:lstStyle/>
              <a:p>
                <a:pPr eaLnBrk="1" fontAlgn="auto" hangingPunct="1">
                  <a:spcBef>
                    <a:spcPts val="0"/>
                  </a:spcBef>
                  <a:spcAft>
                    <a:spcPts val="0"/>
                  </a:spcAft>
                  <a:defRPr/>
                </a:pPr>
                <a:endParaRPr lang="en-US" sz="1350" dirty="0">
                  <a:latin typeface="Arial" charset="0"/>
                </a:endParaRPr>
              </a:p>
            </p:txBody>
          </p:sp>
          <p:sp>
            <p:nvSpPr>
              <p:cNvPr id="50" name="Freeform 40"/>
              <p:cNvSpPr>
                <a:spLocks/>
              </p:cNvSpPr>
              <p:nvPr/>
            </p:nvSpPr>
            <p:spPr bwMode="auto">
              <a:xfrm>
                <a:off x="5588516" y="3357626"/>
                <a:ext cx="805707" cy="689484"/>
              </a:xfrm>
              <a:custGeom>
                <a:avLst/>
                <a:gdLst>
                  <a:gd name="T0" fmla="*/ 2147483647 w 581"/>
                  <a:gd name="T1" fmla="*/ 2147483647 h 497"/>
                  <a:gd name="T2" fmla="*/ 2147483647 w 581"/>
                  <a:gd name="T3" fmla="*/ 2147483647 h 497"/>
                  <a:gd name="T4" fmla="*/ 2147483647 w 581"/>
                  <a:gd name="T5" fmla="*/ 2147483647 h 497"/>
                  <a:gd name="T6" fmla="*/ 2147483647 w 581"/>
                  <a:gd name="T7" fmla="*/ 2147483647 h 497"/>
                  <a:gd name="T8" fmla="*/ 2147483647 w 581"/>
                  <a:gd name="T9" fmla="*/ 2147483647 h 497"/>
                  <a:gd name="T10" fmla="*/ 2147483647 w 581"/>
                  <a:gd name="T11" fmla="*/ 2147483647 h 497"/>
                  <a:gd name="T12" fmla="*/ 0 w 581"/>
                  <a:gd name="T13" fmla="*/ 2147483647 h 497"/>
                  <a:gd name="T14" fmla="*/ 2147483647 w 581"/>
                  <a:gd name="T15" fmla="*/ 0 h 497"/>
                  <a:gd name="T16" fmla="*/ 2147483647 w 581"/>
                  <a:gd name="T17" fmla="*/ 2147483647 h 497"/>
                  <a:gd name="T18" fmla="*/ 2147483647 w 581"/>
                  <a:gd name="T19" fmla="*/ 2147483647 h 497"/>
                  <a:gd name="T20" fmla="*/ 2147483647 w 581"/>
                  <a:gd name="T21" fmla="*/ 2147483647 h 497"/>
                  <a:gd name="T22" fmla="*/ 2147483647 w 581"/>
                  <a:gd name="T23" fmla="*/ 2147483647 h 497"/>
                  <a:gd name="T24" fmla="*/ 2147483647 w 581"/>
                  <a:gd name="T25" fmla="*/ 2147483647 h 497"/>
                  <a:gd name="T26" fmla="*/ 2147483647 w 581"/>
                  <a:gd name="T27" fmla="*/ 2147483647 h 497"/>
                  <a:gd name="T28" fmla="*/ 2147483647 w 581"/>
                  <a:gd name="T29" fmla="*/ 2147483647 h 497"/>
                  <a:gd name="T30" fmla="*/ 2147483647 w 581"/>
                  <a:gd name="T31" fmla="*/ 2147483647 h 497"/>
                  <a:gd name="T32" fmla="*/ 2147483647 w 581"/>
                  <a:gd name="T33" fmla="*/ 2147483647 h 497"/>
                  <a:gd name="T34" fmla="*/ 2147483647 w 581"/>
                  <a:gd name="T35" fmla="*/ 2147483647 h 497"/>
                  <a:gd name="T36" fmla="*/ 2147483647 w 581"/>
                  <a:gd name="T37" fmla="*/ 2147483647 h 497"/>
                  <a:gd name="T38" fmla="*/ 2147483647 w 581"/>
                  <a:gd name="T39" fmla="*/ 2147483647 h 497"/>
                  <a:gd name="T40" fmla="*/ 2147483647 w 581"/>
                  <a:gd name="T41" fmla="*/ 2147483647 h 497"/>
                  <a:gd name="T42" fmla="*/ 2147483647 w 581"/>
                  <a:gd name="T43" fmla="*/ 2147483647 h 497"/>
                  <a:gd name="T44" fmla="*/ 2147483647 w 581"/>
                  <a:gd name="T45" fmla="*/ 2147483647 h 497"/>
                  <a:gd name="T46" fmla="*/ 2147483647 w 581"/>
                  <a:gd name="T47" fmla="*/ 2147483647 h 497"/>
                  <a:gd name="T48" fmla="*/ 2147483647 w 581"/>
                  <a:gd name="T49" fmla="*/ 2147483647 h 497"/>
                  <a:gd name="T50" fmla="*/ 2147483647 w 581"/>
                  <a:gd name="T51" fmla="*/ 2147483647 h 49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81"/>
                  <a:gd name="T79" fmla="*/ 0 h 497"/>
                  <a:gd name="T80" fmla="*/ 581 w 581"/>
                  <a:gd name="T81" fmla="*/ 497 h 49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81" h="497">
                    <a:moveTo>
                      <a:pt x="467" y="443"/>
                    </a:moveTo>
                    <a:lnTo>
                      <a:pt x="108" y="479"/>
                    </a:lnTo>
                    <a:lnTo>
                      <a:pt x="102" y="396"/>
                    </a:lnTo>
                    <a:lnTo>
                      <a:pt x="102" y="168"/>
                    </a:lnTo>
                    <a:lnTo>
                      <a:pt x="48" y="120"/>
                    </a:lnTo>
                    <a:lnTo>
                      <a:pt x="72" y="96"/>
                    </a:lnTo>
                    <a:lnTo>
                      <a:pt x="0" y="30"/>
                    </a:lnTo>
                    <a:lnTo>
                      <a:pt x="311" y="0"/>
                    </a:lnTo>
                    <a:lnTo>
                      <a:pt x="329" y="18"/>
                    </a:lnTo>
                    <a:lnTo>
                      <a:pt x="341" y="78"/>
                    </a:lnTo>
                    <a:lnTo>
                      <a:pt x="407" y="168"/>
                    </a:lnTo>
                    <a:lnTo>
                      <a:pt x="437" y="168"/>
                    </a:lnTo>
                    <a:lnTo>
                      <a:pt x="455" y="174"/>
                    </a:lnTo>
                    <a:lnTo>
                      <a:pt x="443" y="222"/>
                    </a:lnTo>
                    <a:lnTo>
                      <a:pt x="491" y="276"/>
                    </a:lnTo>
                    <a:lnTo>
                      <a:pt x="527" y="300"/>
                    </a:lnTo>
                    <a:lnTo>
                      <a:pt x="521" y="342"/>
                    </a:lnTo>
                    <a:lnTo>
                      <a:pt x="527" y="366"/>
                    </a:lnTo>
                    <a:lnTo>
                      <a:pt x="563" y="366"/>
                    </a:lnTo>
                    <a:lnTo>
                      <a:pt x="569" y="348"/>
                    </a:lnTo>
                    <a:lnTo>
                      <a:pt x="581" y="396"/>
                    </a:lnTo>
                    <a:lnTo>
                      <a:pt x="563" y="438"/>
                    </a:lnTo>
                    <a:lnTo>
                      <a:pt x="521" y="497"/>
                    </a:lnTo>
                    <a:lnTo>
                      <a:pt x="467" y="491"/>
                    </a:lnTo>
                    <a:lnTo>
                      <a:pt x="491" y="473"/>
                    </a:lnTo>
                    <a:lnTo>
                      <a:pt x="467" y="443"/>
                    </a:lnTo>
                    <a:close/>
                  </a:path>
                </a:pathLst>
              </a:custGeom>
              <a:solidFill>
                <a:schemeClr val="accent3">
                  <a:lumMod val="60000"/>
                  <a:lumOff val="40000"/>
                </a:schemeClr>
              </a:solidFill>
              <a:ln w="0">
                <a:solidFill>
                  <a:srgbClr val="000000"/>
                </a:solidFill>
                <a:round/>
                <a:headEnd/>
                <a:tailEnd/>
              </a:ln>
            </p:spPr>
            <p:txBody>
              <a:bodyPr/>
              <a:lstStyle/>
              <a:p>
                <a:pPr eaLnBrk="1" fontAlgn="auto" hangingPunct="1">
                  <a:spcBef>
                    <a:spcPts val="0"/>
                  </a:spcBef>
                  <a:spcAft>
                    <a:spcPts val="0"/>
                  </a:spcAft>
                  <a:defRPr/>
                </a:pPr>
                <a:endParaRPr lang="en-US" sz="1350" dirty="0">
                  <a:latin typeface="Arial" charset="0"/>
                </a:endParaRPr>
              </a:p>
            </p:txBody>
          </p:sp>
          <p:sp>
            <p:nvSpPr>
              <p:cNvPr id="51" name="Freeform 39"/>
              <p:cNvSpPr>
                <a:spLocks/>
              </p:cNvSpPr>
              <p:nvPr/>
            </p:nvSpPr>
            <p:spPr bwMode="auto">
              <a:xfrm>
                <a:off x="5436716" y="2818414"/>
                <a:ext cx="732727" cy="598142"/>
              </a:xfrm>
              <a:custGeom>
                <a:avLst/>
                <a:gdLst>
                  <a:gd name="T0" fmla="*/ 2147483647 w 527"/>
                  <a:gd name="T1" fmla="*/ 2147483647 h 431"/>
                  <a:gd name="T2" fmla="*/ 2147483647 w 527"/>
                  <a:gd name="T3" fmla="*/ 2147483647 h 431"/>
                  <a:gd name="T4" fmla="*/ 2147483647 w 527"/>
                  <a:gd name="T5" fmla="*/ 2147483647 h 431"/>
                  <a:gd name="T6" fmla="*/ 2147483647 w 527"/>
                  <a:gd name="T7" fmla="*/ 2147483647 h 431"/>
                  <a:gd name="T8" fmla="*/ 2147483647 w 527"/>
                  <a:gd name="T9" fmla="*/ 2147483647 h 431"/>
                  <a:gd name="T10" fmla="*/ 2147483647 w 527"/>
                  <a:gd name="T11" fmla="*/ 2147483647 h 431"/>
                  <a:gd name="T12" fmla="*/ 2147483647 w 527"/>
                  <a:gd name="T13" fmla="*/ 2147483647 h 431"/>
                  <a:gd name="T14" fmla="*/ 2147483647 w 527"/>
                  <a:gd name="T15" fmla="*/ 2147483647 h 431"/>
                  <a:gd name="T16" fmla="*/ 2147483647 w 527"/>
                  <a:gd name="T17" fmla="*/ 2147483647 h 431"/>
                  <a:gd name="T18" fmla="*/ 2147483647 w 527"/>
                  <a:gd name="T19" fmla="*/ 2147483647 h 431"/>
                  <a:gd name="T20" fmla="*/ 2147483647 w 527"/>
                  <a:gd name="T21" fmla="*/ 2147483647 h 431"/>
                  <a:gd name="T22" fmla="*/ 2147483647 w 527"/>
                  <a:gd name="T23" fmla="*/ 2147483647 h 431"/>
                  <a:gd name="T24" fmla="*/ 2147483647 w 527"/>
                  <a:gd name="T25" fmla="*/ 2147483647 h 431"/>
                  <a:gd name="T26" fmla="*/ 2147483647 w 527"/>
                  <a:gd name="T27" fmla="*/ 2147483647 h 431"/>
                  <a:gd name="T28" fmla="*/ 2147483647 w 527"/>
                  <a:gd name="T29" fmla="*/ 2147483647 h 431"/>
                  <a:gd name="T30" fmla="*/ 2147483647 w 527"/>
                  <a:gd name="T31" fmla="*/ 2147483647 h 431"/>
                  <a:gd name="T32" fmla="*/ 2147483647 w 527"/>
                  <a:gd name="T33" fmla="*/ 2147483647 h 431"/>
                  <a:gd name="T34" fmla="*/ 0 w 527"/>
                  <a:gd name="T35" fmla="*/ 2147483647 h 431"/>
                  <a:gd name="T36" fmla="*/ 2147483647 w 527"/>
                  <a:gd name="T37" fmla="*/ 2147483647 h 431"/>
                  <a:gd name="T38" fmla="*/ 2147483647 w 527"/>
                  <a:gd name="T39" fmla="*/ 2147483647 h 431"/>
                  <a:gd name="T40" fmla="*/ 2147483647 w 527"/>
                  <a:gd name="T41" fmla="*/ 0 h 431"/>
                  <a:gd name="T42" fmla="*/ 2147483647 w 527"/>
                  <a:gd name="T43" fmla="*/ 2147483647 h 431"/>
                  <a:gd name="T44" fmla="*/ 2147483647 w 527"/>
                  <a:gd name="T45" fmla="*/ 2147483647 h 431"/>
                  <a:gd name="T46" fmla="*/ 2147483647 w 527"/>
                  <a:gd name="T47" fmla="*/ 2147483647 h 43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27"/>
                  <a:gd name="T73" fmla="*/ 0 h 431"/>
                  <a:gd name="T74" fmla="*/ 527 w 527"/>
                  <a:gd name="T75" fmla="*/ 431 h 43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27" h="431">
                    <a:moveTo>
                      <a:pt x="467" y="102"/>
                    </a:moveTo>
                    <a:lnTo>
                      <a:pt x="485" y="102"/>
                    </a:lnTo>
                    <a:lnTo>
                      <a:pt x="497" y="132"/>
                    </a:lnTo>
                    <a:lnTo>
                      <a:pt x="509" y="168"/>
                    </a:lnTo>
                    <a:lnTo>
                      <a:pt x="527" y="192"/>
                    </a:lnTo>
                    <a:lnTo>
                      <a:pt x="497" y="269"/>
                    </a:lnTo>
                    <a:lnTo>
                      <a:pt x="467" y="299"/>
                    </a:lnTo>
                    <a:lnTo>
                      <a:pt x="473" y="329"/>
                    </a:lnTo>
                    <a:lnTo>
                      <a:pt x="443" y="377"/>
                    </a:lnTo>
                    <a:lnTo>
                      <a:pt x="431" y="419"/>
                    </a:lnTo>
                    <a:lnTo>
                      <a:pt x="413" y="401"/>
                    </a:lnTo>
                    <a:lnTo>
                      <a:pt x="102" y="431"/>
                    </a:lnTo>
                    <a:lnTo>
                      <a:pt x="102" y="401"/>
                    </a:lnTo>
                    <a:lnTo>
                      <a:pt x="90" y="347"/>
                    </a:lnTo>
                    <a:lnTo>
                      <a:pt x="90" y="299"/>
                    </a:lnTo>
                    <a:lnTo>
                      <a:pt x="54" y="233"/>
                    </a:lnTo>
                    <a:lnTo>
                      <a:pt x="36" y="150"/>
                    </a:lnTo>
                    <a:lnTo>
                      <a:pt x="0" y="102"/>
                    </a:lnTo>
                    <a:lnTo>
                      <a:pt x="24" y="78"/>
                    </a:lnTo>
                    <a:lnTo>
                      <a:pt x="12" y="30"/>
                    </a:lnTo>
                    <a:lnTo>
                      <a:pt x="425" y="0"/>
                    </a:lnTo>
                    <a:lnTo>
                      <a:pt x="455" y="30"/>
                    </a:lnTo>
                    <a:lnTo>
                      <a:pt x="443" y="60"/>
                    </a:lnTo>
                    <a:lnTo>
                      <a:pt x="467" y="102"/>
                    </a:lnTo>
                    <a:close/>
                  </a:path>
                </a:pathLst>
              </a:custGeom>
              <a:solidFill>
                <a:schemeClr val="accent3">
                  <a:lumMod val="60000"/>
                  <a:lumOff val="40000"/>
                </a:schemeClr>
              </a:solidFill>
              <a:ln w="0">
                <a:solidFill>
                  <a:srgbClr val="000000"/>
                </a:solidFill>
                <a:round/>
                <a:headEnd/>
                <a:tailEnd/>
              </a:ln>
            </p:spPr>
            <p:txBody>
              <a:bodyPr/>
              <a:lstStyle/>
              <a:p>
                <a:pPr eaLnBrk="1" fontAlgn="auto" hangingPunct="1">
                  <a:spcBef>
                    <a:spcPts val="0"/>
                  </a:spcBef>
                  <a:spcAft>
                    <a:spcPts val="0"/>
                  </a:spcAft>
                  <a:defRPr/>
                </a:pPr>
                <a:endParaRPr lang="en-US" sz="1350" dirty="0">
                  <a:latin typeface="Arial" charset="0"/>
                </a:endParaRPr>
              </a:p>
            </p:txBody>
          </p:sp>
          <p:sp>
            <p:nvSpPr>
              <p:cNvPr id="52" name="Freeform 51"/>
              <p:cNvSpPr>
                <a:spLocks/>
              </p:cNvSpPr>
              <p:nvPr/>
            </p:nvSpPr>
            <p:spPr bwMode="auto">
              <a:xfrm>
                <a:off x="5354978" y="1866689"/>
                <a:ext cx="750242" cy="998869"/>
              </a:xfrm>
              <a:custGeom>
                <a:avLst/>
                <a:gdLst>
                  <a:gd name="T0" fmla="*/ 2147483647 w 539"/>
                  <a:gd name="T1" fmla="*/ 2147483647 h 719"/>
                  <a:gd name="T2" fmla="*/ 2147483647 w 539"/>
                  <a:gd name="T3" fmla="*/ 2147483647 h 719"/>
                  <a:gd name="T4" fmla="*/ 2147483647 w 539"/>
                  <a:gd name="T5" fmla="*/ 2147483647 h 719"/>
                  <a:gd name="T6" fmla="*/ 2147483647 w 539"/>
                  <a:gd name="T7" fmla="*/ 2147483647 h 719"/>
                  <a:gd name="T8" fmla="*/ 2147483647 w 539"/>
                  <a:gd name="T9" fmla="*/ 2147483647 h 719"/>
                  <a:gd name="T10" fmla="*/ 2147483647 w 539"/>
                  <a:gd name="T11" fmla="*/ 2147483647 h 719"/>
                  <a:gd name="T12" fmla="*/ 2147483647 w 539"/>
                  <a:gd name="T13" fmla="*/ 2147483647 h 719"/>
                  <a:gd name="T14" fmla="*/ 2147483647 w 539"/>
                  <a:gd name="T15" fmla="*/ 2147483647 h 719"/>
                  <a:gd name="T16" fmla="*/ 2147483647 w 539"/>
                  <a:gd name="T17" fmla="*/ 2147483647 h 719"/>
                  <a:gd name="T18" fmla="*/ 2147483647 w 539"/>
                  <a:gd name="T19" fmla="*/ 2147483647 h 719"/>
                  <a:gd name="T20" fmla="*/ 2147483647 w 539"/>
                  <a:gd name="T21" fmla="*/ 2147483647 h 719"/>
                  <a:gd name="T22" fmla="*/ 2147483647 w 539"/>
                  <a:gd name="T23" fmla="*/ 2147483647 h 719"/>
                  <a:gd name="T24" fmla="*/ 2147483647 w 539"/>
                  <a:gd name="T25" fmla="*/ 2147483647 h 719"/>
                  <a:gd name="T26" fmla="*/ 2147483647 w 539"/>
                  <a:gd name="T27" fmla="*/ 2147483647 h 719"/>
                  <a:gd name="T28" fmla="*/ 2147483647 w 539"/>
                  <a:gd name="T29" fmla="*/ 2147483647 h 719"/>
                  <a:gd name="T30" fmla="*/ 2147483647 w 539"/>
                  <a:gd name="T31" fmla="*/ 2147483647 h 719"/>
                  <a:gd name="T32" fmla="*/ 2147483647 w 539"/>
                  <a:gd name="T33" fmla="*/ 2147483647 h 719"/>
                  <a:gd name="T34" fmla="*/ 2147483647 w 539"/>
                  <a:gd name="T35" fmla="*/ 2147483647 h 719"/>
                  <a:gd name="T36" fmla="*/ 0 w 539"/>
                  <a:gd name="T37" fmla="*/ 2147483647 h 719"/>
                  <a:gd name="T38" fmla="*/ 2147483647 w 539"/>
                  <a:gd name="T39" fmla="*/ 2147483647 h 719"/>
                  <a:gd name="T40" fmla="*/ 2147483647 w 539"/>
                  <a:gd name="T41" fmla="*/ 0 h 719"/>
                  <a:gd name="T42" fmla="*/ 2147483647 w 539"/>
                  <a:gd name="T43" fmla="*/ 2147483647 h 719"/>
                  <a:gd name="T44" fmla="*/ 2147483647 w 539"/>
                  <a:gd name="T45" fmla="*/ 2147483647 h 719"/>
                  <a:gd name="T46" fmla="*/ 2147483647 w 539"/>
                  <a:gd name="T47" fmla="*/ 2147483647 h 719"/>
                  <a:gd name="T48" fmla="*/ 2147483647 w 539"/>
                  <a:gd name="T49" fmla="*/ 2147483647 h 719"/>
                  <a:gd name="T50" fmla="*/ 2147483647 w 539"/>
                  <a:gd name="T51" fmla="*/ 2147483647 h 719"/>
                  <a:gd name="T52" fmla="*/ 2147483647 w 539"/>
                  <a:gd name="T53" fmla="*/ 2147483647 h 719"/>
                  <a:gd name="T54" fmla="*/ 2147483647 w 539"/>
                  <a:gd name="T55" fmla="*/ 2147483647 h 719"/>
                  <a:gd name="T56" fmla="*/ 2147483647 w 539"/>
                  <a:gd name="T57" fmla="*/ 2147483647 h 71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39"/>
                  <a:gd name="T88" fmla="*/ 0 h 719"/>
                  <a:gd name="T89" fmla="*/ 539 w 539"/>
                  <a:gd name="T90" fmla="*/ 719 h 71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39" h="719">
                    <a:moveTo>
                      <a:pt x="383" y="324"/>
                    </a:moveTo>
                    <a:lnTo>
                      <a:pt x="383" y="401"/>
                    </a:lnTo>
                    <a:lnTo>
                      <a:pt x="341" y="449"/>
                    </a:lnTo>
                    <a:lnTo>
                      <a:pt x="365" y="455"/>
                    </a:lnTo>
                    <a:lnTo>
                      <a:pt x="353" y="551"/>
                    </a:lnTo>
                    <a:lnTo>
                      <a:pt x="413" y="623"/>
                    </a:lnTo>
                    <a:lnTo>
                      <a:pt x="467" y="641"/>
                    </a:lnTo>
                    <a:lnTo>
                      <a:pt x="479" y="689"/>
                    </a:lnTo>
                    <a:lnTo>
                      <a:pt x="72" y="719"/>
                    </a:lnTo>
                    <a:lnTo>
                      <a:pt x="72" y="509"/>
                    </a:lnTo>
                    <a:lnTo>
                      <a:pt x="48" y="491"/>
                    </a:lnTo>
                    <a:lnTo>
                      <a:pt x="60" y="455"/>
                    </a:lnTo>
                    <a:lnTo>
                      <a:pt x="48" y="431"/>
                    </a:lnTo>
                    <a:lnTo>
                      <a:pt x="48" y="324"/>
                    </a:lnTo>
                    <a:lnTo>
                      <a:pt x="42" y="288"/>
                    </a:lnTo>
                    <a:lnTo>
                      <a:pt x="42" y="234"/>
                    </a:lnTo>
                    <a:lnTo>
                      <a:pt x="18" y="150"/>
                    </a:lnTo>
                    <a:lnTo>
                      <a:pt x="18" y="114"/>
                    </a:lnTo>
                    <a:lnTo>
                      <a:pt x="0" y="66"/>
                    </a:lnTo>
                    <a:lnTo>
                      <a:pt x="156" y="48"/>
                    </a:lnTo>
                    <a:lnTo>
                      <a:pt x="186" y="0"/>
                    </a:lnTo>
                    <a:lnTo>
                      <a:pt x="210" y="78"/>
                    </a:lnTo>
                    <a:lnTo>
                      <a:pt x="323" y="102"/>
                    </a:lnTo>
                    <a:lnTo>
                      <a:pt x="365" y="156"/>
                    </a:lnTo>
                    <a:lnTo>
                      <a:pt x="455" y="138"/>
                    </a:lnTo>
                    <a:lnTo>
                      <a:pt x="479" y="156"/>
                    </a:lnTo>
                    <a:lnTo>
                      <a:pt x="539" y="150"/>
                    </a:lnTo>
                    <a:lnTo>
                      <a:pt x="395" y="318"/>
                    </a:lnTo>
                    <a:lnTo>
                      <a:pt x="383" y="324"/>
                    </a:lnTo>
                    <a:close/>
                  </a:path>
                </a:pathLst>
              </a:custGeom>
              <a:solidFill>
                <a:schemeClr val="tx2">
                  <a:lumMod val="60000"/>
                  <a:lumOff val="40000"/>
                </a:schemeClr>
              </a:solidFill>
              <a:ln w="0">
                <a:solidFill>
                  <a:srgbClr val="000000"/>
                </a:solidFill>
                <a:round/>
                <a:headEnd/>
                <a:tailEnd/>
              </a:ln>
            </p:spPr>
            <p:txBody>
              <a:bodyPr/>
              <a:lstStyle/>
              <a:p>
                <a:pPr eaLnBrk="1" fontAlgn="auto" hangingPunct="1">
                  <a:spcBef>
                    <a:spcPts val="0"/>
                  </a:spcBef>
                  <a:spcAft>
                    <a:spcPts val="0"/>
                  </a:spcAft>
                  <a:defRPr/>
                </a:pPr>
                <a:endParaRPr lang="en-US" sz="1350" dirty="0">
                  <a:latin typeface="Arial" charset="0"/>
                </a:endParaRPr>
              </a:p>
            </p:txBody>
          </p:sp>
          <p:sp>
            <p:nvSpPr>
              <p:cNvPr id="53" name="Freeform 52"/>
              <p:cNvSpPr>
                <a:spLocks/>
              </p:cNvSpPr>
              <p:nvPr/>
            </p:nvSpPr>
            <p:spPr bwMode="auto">
              <a:xfrm>
                <a:off x="5830813" y="2282149"/>
                <a:ext cx="648069" cy="721895"/>
              </a:xfrm>
              <a:custGeom>
                <a:avLst/>
                <a:gdLst>
                  <a:gd name="T0" fmla="*/ 2147483647 w 468"/>
                  <a:gd name="T1" fmla="*/ 2147483647 h 521"/>
                  <a:gd name="T2" fmla="*/ 2147483647 w 468"/>
                  <a:gd name="T3" fmla="*/ 0 h 521"/>
                  <a:gd name="T4" fmla="*/ 2147483647 w 468"/>
                  <a:gd name="T5" fmla="*/ 2147483647 h 521"/>
                  <a:gd name="T6" fmla="*/ 2147483647 w 468"/>
                  <a:gd name="T7" fmla="*/ 2147483647 h 521"/>
                  <a:gd name="T8" fmla="*/ 2147483647 w 468"/>
                  <a:gd name="T9" fmla="*/ 2147483647 h 521"/>
                  <a:gd name="T10" fmla="*/ 2147483647 w 468"/>
                  <a:gd name="T11" fmla="*/ 2147483647 h 521"/>
                  <a:gd name="T12" fmla="*/ 2147483647 w 468"/>
                  <a:gd name="T13" fmla="*/ 2147483647 h 521"/>
                  <a:gd name="T14" fmla="*/ 2147483647 w 468"/>
                  <a:gd name="T15" fmla="*/ 2147483647 h 521"/>
                  <a:gd name="T16" fmla="*/ 2147483647 w 468"/>
                  <a:gd name="T17" fmla="*/ 2147483647 h 521"/>
                  <a:gd name="T18" fmla="*/ 2147483647 w 468"/>
                  <a:gd name="T19" fmla="*/ 2147483647 h 521"/>
                  <a:gd name="T20" fmla="*/ 2147483647 w 468"/>
                  <a:gd name="T21" fmla="*/ 2147483647 h 521"/>
                  <a:gd name="T22" fmla="*/ 2147483647 w 468"/>
                  <a:gd name="T23" fmla="*/ 2147483647 h 521"/>
                  <a:gd name="T24" fmla="*/ 2147483647 w 468"/>
                  <a:gd name="T25" fmla="*/ 2147483647 h 521"/>
                  <a:gd name="T26" fmla="*/ 2147483647 w 468"/>
                  <a:gd name="T27" fmla="*/ 2147483647 h 521"/>
                  <a:gd name="T28" fmla="*/ 2147483647 w 468"/>
                  <a:gd name="T29" fmla="*/ 2147483647 h 521"/>
                  <a:gd name="T30" fmla="*/ 2147483647 w 468"/>
                  <a:gd name="T31" fmla="*/ 2147483647 h 521"/>
                  <a:gd name="T32" fmla="*/ 2147483647 w 468"/>
                  <a:gd name="T33" fmla="*/ 2147483647 h 521"/>
                  <a:gd name="T34" fmla="*/ 2147483647 w 468"/>
                  <a:gd name="T35" fmla="*/ 2147483647 h 521"/>
                  <a:gd name="T36" fmla="*/ 2147483647 w 468"/>
                  <a:gd name="T37" fmla="*/ 2147483647 h 521"/>
                  <a:gd name="T38" fmla="*/ 2147483647 w 468"/>
                  <a:gd name="T39" fmla="*/ 2147483647 h 521"/>
                  <a:gd name="T40" fmla="*/ 2147483647 w 468"/>
                  <a:gd name="T41" fmla="*/ 2147483647 h 521"/>
                  <a:gd name="T42" fmla="*/ 2147483647 w 468"/>
                  <a:gd name="T43" fmla="*/ 2147483647 h 521"/>
                  <a:gd name="T44" fmla="*/ 2147483647 w 468"/>
                  <a:gd name="T45" fmla="*/ 2147483647 h 521"/>
                  <a:gd name="T46" fmla="*/ 0 w 468"/>
                  <a:gd name="T47" fmla="*/ 2147483647 h 521"/>
                  <a:gd name="T48" fmla="*/ 2147483647 w 468"/>
                  <a:gd name="T49" fmla="*/ 2147483647 h 521"/>
                  <a:gd name="T50" fmla="*/ 2147483647 w 468"/>
                  <a:gd name="T51" fmla="*/ 2147483647 h 521"/>
                  <a:gd name="T52" fmla="*/ 2147483647 w 468"/>
                  <a:gd name="T53" fmla="*/ 2147483647 h 521"/>
                  <a:gd name="T54" fmla="*/ 2147483647 w 468"/>
                  <a:gd name="T55" fmla="*/ 2147483647 h 52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68"/>
                  <a:gd name="T85" fmla="*/ 0 h 521"/>
                  <a:gd name="T86" fmla="*/ 468 w 468"/>
                  <a:gd name="T87" fmla="*/ 521 h 52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68" h="521">
                    <a:moveTo>
                      <a:pt x="90" y="36"/>
                    </a:moveTo>
                    <a:lnTo>
                      <a:pt x="174" y="0"/>
                    </a:lnTo>
                    <a:lnTo>
                      <a:pt x="162" y="47"/>
                    </a:lnTo>
                    <a:lnTo>
                      <a:pt x="192" y="47"/>
                    </a:lnTo>
                    <a:lnTo>
                      <a:pt x="282" y="83"/>
                    </a:lnTo>
                    <a:lnTo>
                      <a:pt x="360" y="101"/>
                    </a:lnTo>
                    <a:lnTo>
                      <a:pt x="390" y="119"/>
                    </a:lnTo>
                    <a:lnTo>
                      <a:pt x="390" y="155"/>
                    </a:lnTo>
                    <a:lnTo>
                      <a:pt x="420" y="185"/>
                    </a:lnTo>
                    <a:lnTo>
                      <a:pt x="414" y="269"/>
                    </a:lnTo>
                    <a:lnTo>
                      <a:pt x="468" y="203"/>
                    </a:lnTo>
                    <a:lnTo>
                      <a:pt x="426" y="353"/>
                    </a:lnTo>
                    <a:lnTo>
                      <a:pt x="438" y="485"/>
                    </a:lnTo>
                    <a:lnTo>
                      <a:pt x="210" y="521"/>
                    </a:lnTo>
                    <a:lnTo>
                      <a:pt x="198" y="491"/>
                    </a:lnTo>
                    <a:lnTo>
                      <a:pt x="180" y="491"/>
                    </a:lnTo>
                    <a:lnTo>
                      <a:pt x="156" y="443"/>
                    </a:lnTo>
                    <a:lnTo>
                      <a:pt x="168" y="419"/>
                    </a:lnTo>
                    <a:lnTo>
                      <a:pt x="138" y="389"/>
                    </a:lnTo>
                    <a:lnTo>
                      <a:pt x="126" y="341"/>
                    </a:lnTo>
                    <a:lnTo>
                      <a:pt x="78" y="323"/>
                    </a:lnTo>
                    <a:lnTo>
                      <a:pt x="12" y="251"/>
                    </a:lnTo>
                    <a:lnTo>
                      <a:pt x="24" y="155"/>
                    </a:lnTo>
                    <a:lnTo>
                      <a:pt x="0" y="149"/>
                    </a:lnTo>
                    <a:lnTo>
                      <a:pt x="42" y="101"/>
                    </a:lnTo>
                    <a:lnTo>
                      <a:pt x="42" y="24"/>
                    </a:lnTo>
                    <a:lnTo>
                      <a:pt x="54" y="18"/>
                    </a:lnTo>
                    <a:lnTo>
                      <a:pt x="90" y="36"/>
                    </a:lnTo>
                    <a:close/>
                  </a:path>
                </a:pathLst>
              </a:custGeom>
              <a:solidFill>
                <a:schemeClr val="tx2">
                  <a:lumMod val="60000"/>
                  <a:lumOff val="40000"/>
                </a:schemeClr>
              </a:solidFill>
              <a:ln w="0">
                <a:solidFill>
                  <a:srgbClr val="000000"/>
                </a:solidFill>
                <a:round/>
                <a:headEnd/>
                <a:tailEnd/>
              </a:ln>
            </p:spPr>
            <p:txBody>
              <a:bodyPr/>
              <a:lstStyle/>
              <a:p>
                <a:pPr eaLnBrk="1" fontAlgn="auto" hangingPunct="1">
                  <a:spcBef>
                    <a:spcPts val="0"/>
                  </a:spcBef>
                  <a:spcAft>
                    <a:spcPts val="0"/>
                  </a:spcAft>
                  <a:defRPr/>
                </a:pPr>
                <a:endParaRPr lang="en-US" sz="1350" dirty="0">
                  <a:latin typeface="Arial" charset="0"/>
                </a:endParaRPr>
              </a:p>
            </p:txBody>
          </p:sp>
          <p:sp>
            <p:nvSpPr>
              <p:cNvPr id="54" name="Freeform 53"/>
              <p:cNvSpPr>
                <a:spLocks/>
              </p:cNvSpPr>
              <p:nvPr/>
            </p:nvSpPr>
            <p:spPr bwMode="auto">
              <a:xfrm>
                <a:off x="6096462" y="2208485"/>
                <a:ext cx="723969" cy="330010"/>
              </a:xfrm>
              <a:custGeom>
                <a:avLst/>
                <a:gdLst>
                  <a:gd name="T0" fmla="*/ 2147483647 w 522"/>
                  <a:gd name="T1" fmla="*/ 2147483647 h 239"/>
                  <a:gd name="T2" fmla="*/ 2147483647 w 522"/>
                  <a:gd name="T3" fmla="*/ 2147483647 h 239"/>
                  <a:gd name="T4" fmla="*/ 2147483647 w 522"/>
                  <a:gd name="T5" fmla="*/ 2147483647 h 239"/>
                  <a:gd name="T6" fmla="*/ 2147483647 w 522"/>
                  <a:gd name="T7" fmla="*/ 2147483647 h 239"/>
                  <a:gd name="T8" fmla="*/ 2147483647 w 522"/>
                  <a:gd name="T9" fmla="*/ 2147483647 h 239"/>
                  <a:gd name="T10" fmla="*/ 2147483647 w 522"/>
                  <a:gd name="T11" fmla="*/ 2147483647 h 239"/>
                  <a:gd name="T12" fmla="*/ 2147483647 w 522"/>
                  <a:gd name="T13" fmla="*/ 2147483647 h 239"/>
                  <a:gd name="T14" fmla="*/ 2147483647 w 522"/>
                  <a:gd name="T15" fmla="*/ 2147483647 h 239"/>
                  <a:gd name="T16" fmla="*/ 2147483647 w 522"/>
                  <a:gd name="T17" fmla="*/ 2147483647 h 239"/>
                  <a:gd name="T18" fmla="*/ 2147483647 w 522"/>
                  <a:gd name="T19" fmla="*/ 2147483647 h 239"/>
                  <a:gd name="T20" fmla="*/ 2147483647 w 522"/>
                  <a:gd name="T21" fmla="*/ 2147483647 h 239"/>
                  <a:gd name="T22" fmla="*/ 2147483647 w 522"/>
                  <a:gd name="T23" fmla="*/ 2147483647 h 239"/>
                  <a:gd name="T24" fmla="*/ 2147483647 w 522"/>
                  <a:gd name="T25" fmla="*/ 2147483647 h 239"/>
                  <a:gd name="T26" fmla="*/ 2147483647 w 522"/>
                  <a:gd name="T27" fmla="*/ 2147483647 h 239"/>
                  <a:gd name="T28" fmla="*/ 2147483647 w 522"/>
                  <a:gd name="T29" fmla="*/ 2147483647 h 239"/>
                  <a:gd name="T30" fmla="*/ 2147483647 w 522"/>
                  <a:gd name="T31" fmla="*/ 2147483647 h 239"/>
                  <a:gd name="T32" fmla="*/ 0 w 522"/>
                  <a:gd name="T33" fmla="*/ 2147483647 h 239"/>
                  <a:gd name="T34" fmla="*/ 2147483647 w 522"/>
                  <a:gd name="T35" fmla="*/ 0 h 239"/>
                  <a:gd name="T36" fmla="*/ 2147483647 w 522"/>
                  <a:gd name="T37" fmla="*/ 2147483647 h 2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22"/>
                  <a:gd name="T58" fmla="*/ 0 h 239"/>
                  <a:gd name="T59" fmla="*/ 522 w 522"/>
                  <a:gd name="T60" fmla="*/ 239 h 2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22" h="239">
                    <a:moveTo>
                      <a:pt x="144" y="60"/>
                    </a:moveTo>
                    <a:lnTo>
                      <a:pt x="204" y="42"/>
                    </a:lnTo>
                    <a:lnTo>
                      <a:pt x="204" y="72"/>
                    </a:lnTo>
                    <a:lnTo>
                      <a:pt x="300" y="95"/>
                    </a:lnTo>
                    <a:lnTo>
                      <a:pt x="324" y="54"/>
                    </a:lnTo>
                    <a:lnTo>
                      <a:pt x="414" y="36"/>
                    </a:lnTo>
                    <a:lnTo>
                      <a:pt x="504" y="54"/>
                    </a:lnTo>
                    <a:lnTo>
                      <a:pt x="522" y="90"/>
                    </a:lnTo>
                    <a:lnTo>
                      <a:pt x="480" y="113"/>
                    </a:lnTo>
                    <a:lnTo>
                      <a:pt x="426" y="95"/>
                    </a:lnTo>
                    <a:lnTo>
                      <a:pt x="294" y="155"/>
                    </a:lnTo>
                    <a:lnTo>
                      <a:pt x="228" y="239"/>
                    </a:lnTo>
                    <a:lnTo>
                      <a:pt x="198" y="209"/>
                    </a:lnTo>
                    <a:lnTo>
                      <a:pt x="198" y="173"/>
                    </a:lnTo>
                    <a:lnTo>
                      <a:pt x="168" y="155"/>
                    </a:lnTo>
                    <a:lnTo>
                      <a:pt x="90" y="137"/>
                    </a:lnTo>
                    <a:lnTo>
                      <a:pt x="0" y="95"/>
                    </a:lnTo>
                    <a:lnTo>
                      <a:pt x="144" y="0"/>
                    </a:lnTo>
                    <a:lnTo>
                      <a:pt x="144" y="60"/>
                    </a:lnTo>
                    <a:close/>
                  </a:path>
                </a:pathLst>
              </a:custGeom>
              <a:solidFill>
                <a:schemeClr val="accent3">
                  <a:lumMod val="60000"/>
                  <a:lumOff val="40000"/>
                </a:schemeClr>
              </a:solidFill>
              <a:ln w="0">
                <a:solidFill>
                  <a:srgbClr val="000000"/>
                </a:solidFill>
                <a:round/>
                <a:headEnd/>
                <a:tailEnd/>
              </a:ln>
            </p:spPr>
            <p:txBody>
              <a:bodyPr/>
              <a:lstStyle/>
              <a:p>
                <a:pPr eaLnBrk="1" fontAlgn="auto" hangingPunct="1">
                  <a:spcBef>
                    <a:spcPts val="0"/>
                  </a:spcBef>
                  <a:spcAft>
                    <a:spcPts val="0"/>
                  </a:spcAft>
                  <a:defRPr/>
                </a:pPr>
                <a:endParaRPr lang="en-US" sz="1350" dirty="0">
                  <a:latin typeface="Arial" charset="0"/>
                </a:endParaRPr>
              </a:p>
            </p:txBody>
          </p:sp>
          <p:sp>
            <p:nvSpPr>
              <p:cNvPr id="55" name="Freeform 54"/>
              <p:cNvSpPr>
                <a:spLocks/>
              </p:cNvSpPr>
              <p:nvPr/>
            </p:nvSpPr>
            <p:spPr bwMode="auto">
              <a:xfrm>
                <a:off x="6586892" y="2405902"/>
                <a:ext cx="481674" cy="674751"/>
              </a:xfrm>
              <a:custGeom>
                <a:avLst/>
                <a:gdLst>
                  <a:gd name="T0" fmla="*/ 2147483647 w 347"/>
                  <a:gd name="T1" fmla="*/ 0 h 486"/>
                  <a:gd name="T2" fmla="*/ 2147483647 w 347"/>
                  <a:gd name="T3" fmla="*/ 2147483647 h 486"/>
                  <a:gd name="T4" fmla="*/ 2147483647 w 347"/>
                  <a:gd name="T5" fmla="*/ 2147483647 h 486"/>
                  <a:gd name="T6" fmla="*/ 2147483647 w 347"/>
                  <a:gd name="T7" fmla="*/ 2147483647 h 486"/>
                  <a:gd name="T8" fmla="*/ 2147483647 w 347"/>
                  <a:gd name="T9" fmla="*/ 2147483647 h 486"/>
                  <a:gd name="T10" fmla="*/ 2147483647 w 347"/>
                  <a:gd name="T11" fmla="*/ 2147483647 h 486"/>
                  <a:gd name="T12" fmla="*/ 2147483647 w 347"/>
                  <a:gd name="T13" fmla="*/ 2147483647 h 486"/>
                  <a:gd name="T14" fmla="*/ 2147483647 w 347"/>
                  <a:gd name="T15" fmla="*/ 2147483647 h 486"/>
                  <a:gd name="T16" fmla="*/ 2147483647 w 347"/>
                  <a:gd name="T17" fmla="*/ 2147483647 h 486"/>
                  <a:gd name="T18" fmla="*/ 2147483647 w 347"/>
                  <a:gd name="T19" fmla="*/ 2147483647 h 486"/>
                  <a:gd name="T20" fmla="*/ 0 w 347"/>
                  <a:gd name="T21" fmla="*/ 2147483647 h 486"/>
                  <a:gd name="T22" fmla="*/ 2147483647 w 347"/>
                  <a:gd name="T23" fmla="*/ 2147483647 h 486"/>
                  <a:gd name="T24" fmla="*/ 2147483647 w 347"/>
                  <a:gd name="T25" fmla="*/ 2147483647 h 486"/>
                  <a:gd name="T26" fmla="*/ 0 w 347"/>
                  <a:gd name="T27" fmla="*/ 2147483647 h 486"/>
                  <a:gd name="T28" fmla="*/ 2147483647 w 347"/>
                  <a:gd name="T29" fmla="*/ 2147483647 h 486"/>
                  <a:gd name="T30" fmla="*/ 2147483647 w 347"/>
                  <a:gd name="T31" fmla="*/ 2147483647 h 486"/>
                  <a:gd name="T32" fmla="*/ 2147483647 w 347"/>
                  <a:gd name="T33" fmla="*/ 2147483647 h 486"/>
                  <a:gd name="T34" fmla="*/ 2147483647 w 347"/>
                  <a:gd name="T35" fmla="*/ 2147483647 h 486"/>
                  <a:gd name="T36" fmla="*/ 2147483647 w 347"/>
                  <a:gd name="T37" fmla="*/ 0 h 48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7"/>
                  <a:gd name="T58" fmla="*/ 0 h 486"/>
                  <a:gd name="T59" fmla="*/ 347 w 347"/>
                  <a:gd name="T60" fmla="*/ 486 h 48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7" h="486">
                    <a:moveTo>
                      <a:pt x="156" y="0"/>
                    </a:moveTo>
                    <a:lnTo>
                      <a:pt x="228" y="30"/>
                    </a:lnTo>
                    <a:lnTo>
                      <a:pt x="264" y="114"/>
                    </a:lnTo>
                    <a:lnTo>
                      <a:pt x="252" y="162"/>
                    </a:lnTo>
                    <a:lnTo>
                      <a:pt x="228" y="180"/>
                    </a:lnTo>
                    <a:lnTo>
                      <a:pt x="228" y="204"/>
                    </a:lnTo>
                    <a:lnTo>
                      <a:pt x="305" y="162"/>
                    </a:lnTo>
                    <a:lnTo>
                      <a:pt x="347" y="246"/>
                    </a:lnTo>
                    <a:lnTo>
                      <a:pt x="294" y="432"/>
                    </a:lnTo>
                    <a:lnTo>
                      <a:pt x="186" y="462"/>
                    </a:lnTo>
                    <a:lnTo>
                      <a:pt x="0" y="486"/>
                    </a:lnTo>
                    <a:lnTo>
                      <a:pt x="30" y="462"/>
                    </a:lnTo>
                    <a:lnTo>
                      <a:pt x="54" y="336"/>
                    </a:lnTo>
                    <a:lnTo>
                      <a:pt x="0" y="246"/>
                    </a:lnTo>
                    <a:lnTo>
                      <a:pt x="12" y="132"/>
                    </a:lnTo>
                    <a:lnTo>
                      <a:pt x="42" y="84"/>
                    </a:lnTo>
                    <a:lnTo>
                      <a:pt x="60" y="108"/>
                    </a:lnTo>
                    <a:lnTo>
                      <a:pt x="84" y="48"/>
                    </a:lnTo>
                    <a:lnTo>
                      <a:pt x="156" y="0"/>
                    </a:lnTo>
                    <a:close/>
                  </a:path>
                </a:pathLst>
              </a:custGeom>
              <a:solidFill>
                <a:schemeClr val="accent3">
                  <a:lumMod val="60000"/>
                  <a:lumOff val="40000"/>
                </a:schemeClr>
              </a:solidFill>
              <a:ln w="0">
                <a:solidFill>
                  <a:srgbClr val="000000"/>
                </a:solidFill>
                <a:round/>
                <a:headEnd/>
                <a:tailEnd/>
              </a:ln>
            </p:spPr>
            <p:txBody>
              <a:bodyPr/>
              <a:lstStyle/>
              <a:p>
                <a:pPr eaLnBrk="1" fontAlgn="auto" hangingPunct="1">
                  <a:spcBef>
                    <a:spcPts val="0"/>
                  </a:spcBef>
                  <a:spcAft>
                    <a:spcPts val="0"/>
                  </a:spcAft>
                  <a:defRPr/>
                </a:pPr>
                <a:endParaRPr lang="en-US" sz="1350" dirty="0">
                  <a:latin typeface="Arial" charset="0"/>
                </a:endParaRPr>
              </a:p>
            </p:txBody>
          </p:sp>
          <p:sp>
            <p:nvSpPr>
              <p:cNvPr id="56" name="Freeform 55"/>
              <p:cNvSpPr>
                <a:spLocks/>
              </p:cNvSpPr>
              <p:nvPr/>
            </p:nvSpPr>
            <p:spPr bwMode="auto">
              <a:xfrm>
                <a:off x="6487638" y="3045295"/>
                <a:ext cx="414530" cy="689484"/>
              </a:xfrm>
              <a:custGeom>
                <a:avLst/>
                <a:gdLst>
                  <a:gd name="T0" fmla="*/ 2147483647 w 300"/>
                  <a:gd name="T1" fmla="*/ 2147483647 h 497"/>
                  <a:gd name="T2" fmla="*/ 2147483647 w 300"/>
                  <a:gd name="T3" fmla="*/ 0 h 497"/>
                  <a:gd name="T4" fmla="*/ 2147483647 w 300"/>
                  <a:gd name="T5" fmla="*/ 2147483647 h 497"/>
                  <a:gd name="T6" fmla="*/ 2147483647 w 300"/>
                  <a:gd name="T7" fmla="*/ 2147483647 h 497"/>
                  <a:gd name="T8" fmla="*/ 2147483647 w 300"/>
                  <a:gd name="T9" fmla="*/ 2147483647 h 497"/>
                  <a:gd name="T10" fmla="*/ 2147483647 w 300"/>
                  <a:gd name="T11" fmla="*/ 2147483647 h 497"/>
                  <a:gd name="T12" fmla="*/ 2147483647 w 300"/>
                  <a:gd name="T13" fmla="*/ 2147483647 h 497"/>
                  <a:gd name="T14" fmla="*/ 2147483647 w 300"/>
                  <a:gd name="T15" fmla="*/ 2147483647 h 497"/>
                  <a:gd name="T16" fmla="*/ 2147483647 w 300"/>
                  <a:gd name="T17" fmla="*/ 2147483647 h 497"/>
                  <a:gd name="T18" fmla="*/ 2147483647 w 300"/>
                  <a:gd name="T19" fmla="*/ 2147483647 h 497"/>
                  <a:gd name="T20" fmla="*/ 0 w 300"/>
                  <a:gd name="T21" fmla="*/ 2147483647 h 497"/>
                  <a:gd name="T22" fmla="*/ 2147483647 w 300"/>
                  <a:gd name="T23" fmla="*/ 2147483647 h 497"/>
                  <a:gd name="T24" fmla="*/ 2147483647 w 300"/>
                  <a:gd name="T25" fmla="*/ 2147483647 h 497"/>
                  <a:gd name="T26" fmla="*/ 0 w 300"/>
                  <a:gd name="T27" fmla="*/ 2147483647 h 497"/>
                  <a:gd name="T28" fmla="*/ 2147483647 w 300"/>
                  <a:gd name="T29" fmla="*/ 2147483647 h 497"/>
                  <a:gd name="T30" fmla="*/ 2147483647 w 300"/>
                  <a:gd name="T31" fmla="*/ 2147483647 h 49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00"/>
                  <a:gd name="T49" fmla="*/ 0 h 497"/>
                  <a:gd name="T50" fmla="*/ 300 w 300"/>
                  <a:gd name="T51" fmla="*/ 497 h 49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00" h="497">
                    <a:moveTo>
                      <a:pt x="72" y="24"/>
                    </a:moveTo>
                    <a:lnTo>
                      <a:pt x="258" y="0"/>
                    </a:lnTo>
                    <a:lnTo>
                      <a:pt x="300" y="329"/>
                    </a:lnTo>
                    <a:lnTo>
                      <a:pt x="300" y="359"/>
                    </a:lnTo>
                    <a:lnTo>
                      <a:pt x="252" y="377"/>
                    </a:lnTo>
                    <a:lnTo>
                      <a:pt x="222" y="443"/>
                    </a:lnTo>
                    <a:lnTo>
                      <a:pt x="180" y="443"/>
                    </a:lnTo>
                    <a:lnTo>
                      <a:pt x="156" y="479"/>
                    </a:lnTo>
                    <a:lnTo>
                      <a:pt x="102" y="485"/>
                    </a:lnTo>
                    <a:lnTo>
                      <a:pt x="72" y="479"/>
                    </a:lnTo>
                    <a:lnTo>
                      <a:pt x="0" y="497"/>
                    </a:lnTo>
                    <a:lnTo>
                      <a:pt x="54" y="407"/>
                    </a:lnTo>
                    <a:lnTo>
                      <a:pt x="30" y="347"/>
                    </a:lnTo>
                    <a:lnTo>
                      <a:pt x="0" y="42"/>
                    </a:lnTo>
                    <a:lnTo>
                      <a:pt x="54" y="54"/>
                    </a:lnTo>
                    <a:lnTo>
                      <a:pt x="72" y="24"/>
                    </a:lnTo>
                    <a:close/>
                  </a:path>
                </a:pathLst>
              </a:custGeom>
              <a:solidFill>
                <a:schemeClr val="accent3">
                  <a:lumMod val="60000"/>
                  <a:lumOff val="40000"/>
                </a:schemeClr>
              </a:solidFill>
              <a:ln w="0">
                <a:solidFill>
                  <a:srgbClr val="000000"/>
                </a:solidFill>
                <a:round/>
                <a:headEnd/>
                <a:tailEnd/>
              </a:ln>
            </p:spPr>
            <p:txBody>
              <a:bodyPr/>
              <a:lstStyle/>
              <a:p>
                <a:pPr eaLnBrk="1" fontAlgn="auto" hangingPunct="1">
                  <a:spcBef>
                    <a:spcPts val="0"/>
                  </a:spcBef>
                  <a:spcAft>
                    <a:spcPts val="0"/>
                  </a:spcAft>
                  <a:defRPr/>
                </a:pPr>
                <a:endParaRPr lang="en-US" sz="1350" dirty="0">
                  <a:latin typeface="Arial" charset="0"/>
                </a:endParaRPr>
              </a:p>
            </p:txBody>
          </p:sp>
          <p:sp>
            <p:nvSpPr>
              <p:cNvPr id="57" name="Freeform 56"/>
              <p:cNvSpPr>
                <a:spLocks/>
              </p:cNvSpPr>
              <p:nvPr/>
            </p:nvSpPr>
            <p:spPr bwMode="auto">
              <a:xfrm>
                <a:off x="6846704" y="2897969"/>
                <a:ext cx="496269" cy="648233"/>
              </a:xfrm>
              <a:custGeom>
                <a:avLst/>
                <a:gdLst>
                  <a:gd name="T0" fmla="*/ 2147483647 w 359"/>
                  <a:gd name="T1" fmla="*/ 2147483647 h 467"/>
                  <a:gd name="T2" fmla="*/ 2147483647 w 359"/>
                  <a:gd name="T3" fmla="*/ 2147483647 h 467"/>
                  <a:gd name="T4" fmla="*/ 2147483647 w 359"/>
                  <a:gd name="T5" fmla="*/ 2147483647 h 467"/>
                  <a:gd name="T6" fmla="*/ 2147483647 w 359"/>
                  <a:gd name="T7" fmla="*/ 2147483647 h 467"/>
                  <a:gd name="T8" fmla="*/ 2147483647 w 359"/>
                  <a:gd name="T9" fmla="*/ 2147483647 h 467"/>
                  <a:gd name="T10" fmla="*/ 2147483647 w 359"/>
                  <a:gd name="T11" fmla="*/ 0 h 467"/>
                  <a:gd name="T12" fmla="*/ 2147483647 w 359"/>
                  <a:gd name="T13" fmla="*/ 2147483647 h 467"/>
                  <a:gd name="T14" fmla="*/ 2147483647 w 359"/>
                  <a:gd name="T15" fmla="*/ 2147483647 h 467"/>
                  <a:gd name="T16" fmla="*/ 2147483647 w 359"/>
                  <a:gd name="T17" fmla="*/ 2147483647 h 467"/>
                  <a:gd name="T18" fmla="*/ 2147483647 w 359"/>
                  <a:gd name="T19" fmla="*/ 2147483647 h 467"/>
                  <a:gd name="T20" fmla="*/ 2147483647 w 359"/>
                  <a:gd name="T21" fmla="*/ 2147483647 h 467"/>
                  <a:gd name="T22" fmla="*/ 2147483647 w 359"/>
                  <a:gd name="T23" fmla="*/ 2147483647 h 467"/>
                  <a:gd name="T24" fmla="*/ 2147483647 w 359"/>
                  <a:gd name="T25" fmla="*/ 2147483647 h 467"/>
                  <a:gd name="T26" fmla="*/ 2147483647 w 359"/>
                  <a:gd name="T27" fmla="*/ 2147483647 h 467"/>
                  <a:gd name="T28" fmla="*/ 2147483647 w 359"/>
                  <a:gd name="T29" fmla="*/ 2147483647 h 467"/>
                  <a:gd name="T30" fmla="*/ 0 w 359"/>
                  <a:gd name="T31" fmla="*/ 2147483647 h 467"/>
                  <a:gd name="T32" fmla="*/ 2147483647 w 359"/>
                  <a:gd name="T33" fmla="*/ 2147483647 h 4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59"/>
                  <a:gd name="T52" fmla="*/ 0 h 467"/>
                  <a:gd name="T53" fmla="*/ 359 w 359"/>
                  <a:gd name="T54" fmla="*/ 467 h 4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59" h="467">
                    <a:moveTo>
                      <a:pt x="108" y="78"/>
                    </a:moveTo>
                    <a:lnTo>
                      <a:pt x="161" y="96"/>
                    </a:lnTo>
                    <a:lnTo>
                      <a:pt x="167" y="114"/>
                    </a:lnTo>
                    <a:lnTo>
                      <a:pt x="275" y="60"/>
                    </a:lnTo>
                    <a:lnTo>
                      <a:pt x="287" y="18"/>
                    </a:lnTo>
                    <a:lnTo>
                      <a:pt x="335" y="0"/>
                    </a:lnTo>
                    <a:lnTo>
                      <a:pt x="359" y="156"/>
                    </a:lnTo>
                    <a:lnTo>
                      <a:pt x="359" y="311"/>
                    </a:lnTo>
                    <a:lnTo>
                      <a:pt x="317" y="353"/>
                    </a:lnTo>
                    <a:lnTo>
                      <a:pt x="263" y="437"/>
                    </a:lnTo>
                    <a:lnTo>
                      <a:pt x="233" y="467"/>
                    </a:lnTo>
                    <a:lnTo>
                      <a:pt x="209" y="449"/>
                    </a:lnTo>
                    <a:lnTo>
                      <a:pt x="149" y="455"/>
                    </a:lnTo>
                    <a:lnTo>
                      <a:pt x="78" y="419"/>
                    </a:lnTo>
                    <a:lnTo>
                      <a:pt x="42" y="437"/>
                    </a:lnTo>
                    <a:lnTo>
                      <a:pt x="0" y="102"/>
                    </a:lnTo>
                    <a:lnTo>
                      <a:pt x="108" y="78"/>
                    </a:lnTo>
                    <a:close/>
                  </a:path>
                </a:pathLst>
              </a:custGeom>
              <a:solidFill>
                <a:schemeClr val="tx2">
                  <a:lumMod val="60000"/>
                  <a:lumOff val="40000"/>
                </a:schemeClr>
              </a:solidFill>
              <a:ln w="0">
                <a:solidFill>
                  <a:srgbClr val="000000"/>
                </a:solidFill>
                <a:round/>
                <a:headEnd/>
                <a:tailEnd/>
              </a:ln>
            </p:spPr>
            <p:txBody>
              <a:bodyPr/>
              <a:lstStyle/>
              <a:p>
                <a:pPr eaLnBrk="1" fontAlgn="auto" hangingPunct="1">
                  <a:spcBef>
                    <a:spcPts val="0"/>
                  </a:spcBef>
                  <a:spcAft>
                    <a:spcPts val="0"/>
                  </a:spcAft>
                  <a:defRPr/>
                </a:pPr>
                <a:endParaRPr lang="en-US" sz="1350" dirty="0">
                  <a:latin typeface="Arial" charset="0"/>
                </a:endParaRPr>
              </a:p>
            </p:txBody>
          </p:sp>
          <p:sp>
            <p:nvSpPr>
              <p:cNvPr id="58" name="Freeform 57"/>
              <p:cNvSpPr>
                <a:spLocks/>
              </p:cNvSpPr>
              <p:nvPr/>
            </p:nvSpPr>
            <p:spPr bwMode="auto">
              <a:xfrm>
                <a:off x="6038077" y="2956900"/>
                <a:ext cx="525461" cy="928153"/>
              </a:xfrm>
              <a:custGeom>
                <a:avLst/>
                <a:gdLst>
                  <a:gd name="T0" fmla="*/ 0 w 378"/>
                  <a:gd name="T1" fmla="*/ 2147483647 h 671"/>
                  <a:gd name="T2" fmla="*/ 2147483647 w 378"/>
                  <a:gd name="T3" fmla="*/ 2147483647 h 671"/>
                  <a:gd name="T4" fmla="*/ 2147483647 w 378"/>
                  <a:gd name="T5" fmla="*/ 2147483647 h 671"/>
                  <a:gd name="T6" fmla="*/ 2147483647 w 378"/>
                  <a:gd name="T7" fmla="*/ 2147483647 h 671"/>
                  <a:gd name="T8" fmla="*/ 2147483647 w 378"/>
                  <a:gd name="T9" fmla="*/ 2147483647 h 671"/>
                  <a:gd name="T10" fmla="*/ 2147483647 w 378"/>
                  <a:gd name="T11" fmla="*/ 2147483647 h 671"/>
                  <a:gd name="T12" fmla="*/ 2147483647 w 378"/>
                  <a:gd name="T13" fmla="*/ 2147483647 h 671"/>
                  <a:gd name="T14" fmla="*/ 2147483647 w 378"/>
                  <a:gd name="T15" fmla="*/ 2147483647 h 671"/>
                  <a:gd name="T16" fmla="*/ 2147483647 w 378"/>
                  <a:gd name="T17" fmla="*/ 0 h 671"/>
                  <a:gd name="T18" fmla="*/ 2147483647 w 378"/>
                  <a:gd name="T19" fmla="*/ 2147483647 h 671"/>
                  <a:gd name="T20" fmla="*/ 2147483647 w 378"/>
                  <a:gd name="T21" fmla="*/ 2147483647 h 671"/>
                  <a:gd name="T22" fmla="*/ 2147483647 w 378"/>
                  <a:gd name="T23" fmla="*/ 2147483647 h 671"/>
                  <a:gd name="T24" fmla="*/ 2147483647 w 378"/>
                  <a:gd name="T25" fmla="*/ 2147483647 h 671"/>
                  <a:gd name="T26" fmla="*/ 2147483647 w 378"/>
                  <a:gd name="T27" fmla="*/ 2147483647 h 671"/>
                  <a:gd name="T28" fmla="*/ 2147483647 w 378"/>
                  <a:gd name="T29" fmla="*/ 2147483647 h 671"/>
                  <a:gd name="T30" fmla="*/ 2147483647 w 378"/>
                  <a:gd name="T31" fmla="*/ 2147483647 h 671"/>
                  <a:gd name="T32" fmla="*/ 2147483647 w 378"/>
                  <a:gd name="T33" fmla="*/ 2147483647 h 671"/>
                  <a:gd name="T34" fmla="*/ 2147483647 w 378"/>
                  <a:gd name="T35" fmla="*/ 2147483647 h 671"/>
                  <a:gd name="T36" fmla="*/ 2147483647 w 378"/>
                  <a:gd name="T37" fmla="*/ 2147483647 h 671"/>
                  <a:gd name="T38" fmla="*/ 2147483647 w 378"/>
                  <a:gd name="T39" fmla="*/ 2147483647 h 671"/>
                  <a:gd name="T40" fmla="*/ 2147483647 w 378"/>
                  <a:gd name="T41" fmla="*/ 2147483647 h 671"/>
                  <a:gd name="T42" fmla="*/ 2147483647 w 378"/>
                  <a:gd name="T43" fmla="*/ 2147483647 h 671"/>
                  <a:gd name="T44" fmla="*/ 2147483647 w 378"/>
                  <a:gd name="T45" fmla="*/ 2147483647 h 671"/>
                  <a:gd name="T46" fmla="*/ 2147483647 w 378"/>
                  <a:gd name="T47" fmla="*/ 2147483647 h 671"/>
                  <a:gd name="T48" fmla="*/ 2147483647 w 378"/>
                  <a:gd name="T49" fmla="*/ 2147483647 h 671"/>
                  <a:gd name="T50" fmla="*/ 2147483647 w 378"/>
                  <a:gd name="T51" fmla="*/ 2147483647 h 671"/>
                  <a:gd name="T52" fmla="*/ 2147483647 w 378"/>
                  <a:gd name="T53" fmla="*/ 2147483647 h 671"/>
                  <a:gd name="T54" fmla="*/ 2147483647 w 378"/>
                  <a:gd name="T55" fmla="*/ 2147483647 h 671"/>
                  <a:gd name="T56" fmla="*/ 0 w 378"/>
                  <a:gd name="T57" fmla="*/ 2147483647 h 67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78"/>
                  <a:gd name="T88" fmla="*/ 0 h 671"/>
                  <a:gd name="T89" fmla="*/ 378 w 378"/>
                  <a:gd name="T90" fmla="*/ 671 h 67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78" h="671">
                    <a:moveTo>
                      <a:pt x="0" y="323"/>
                    </a:moveTo>
                    <a:lnTo>
                      <a:pt x="6" y="281"/>
                    </a:lnTo>
                    <a:lnTo>
                      <a:pt x="42" y="233"/>
                    </a:lnTo>
                    <a:lnTo>
                      <a:pt x="30" y="203"/>
                    </a:lnTo>
                    <a:lnTo>
                      <a:pt x="60" y="174"/>
                    </a:lnTo>
                    <a:lnTo>
                      <a:pt x="90" y="96"/>
                    </a:lnTo>
                    <a:lnTo>
                      <a:pt x="72" y="72"/>
                    </a:lnTo>
                    <a:lnTo>
                      <a:pt x="60" y="36"/>
                    </a:lnTo>
                    <a:lnTo>
                      <a:pt x="288" y="0"/>
                    </a:lnTo>
                    <a:lnTo>
                      <a:pt x="288" y="102"/>
                    </a:lnTo>
                    <a:lnTo>
                      <a:pt x="324" y="114"/>
                    </a:lnTo>
                    <a:lnTo>
                      <a:pt x="354" y="419"/>
                    </a:lnTo>
                    <a:lnTo>
                      <a:pt x="378" y="473"/>
                    </a:lnTo>
                    <a:lnTo>
                      <a:pt x="324" y="563"/>
                    </a:lnTo>
                    <a:lnTo>
                      <a:pt x="324" y="611"/>
                    </a:lnTo>
                    <a:lnTo>
                      <a:pt x="282" y="635"/>
                    </a:lnTo>
                    <a:lnTo>
                      <a:pt x="288" y="647"/>
                    </a:lnTo>
                    <a:lnTo>
                      <a:pt x="240" y="653"/>
                    </a:lnTo>
                    <a:lnTo>
                      <a:pt x="228" y="671"/>
                    </a:lnTo>
                    <a:lnTo>
                      <a:pt x="198" y="671"/>
                    </a:lnTo>
                    <a:lnTo>
                      <a:pt x="186" y="647"/>
                    </a:lnTo>
                    <a:lnTo>
                      <a:pt x="198" y="599"/>
                    </a:lnTo>
                    <a:lnTo>
                      <a:pt x="156" y="581"/>
                    </a:lnTo>
                    <a:lnTo>
                      <a:pt x="114" y="527"/>
                    </a:lnTo>
                    <a:lnTo>
                      <a:pt x="126" y="479"/>
                    </a:lnTo>
                    <a:lnTo>
                      <a:pt x="102" y="473"/>
                    </a:lnTo>
                    <a:lnTo>
                      <a:pt x="72" y="473"/>
                    </a:lnTo>
                    <a:lnTo>
                      <a:pt x="6" y="377"/>
                    </a:lnTo>
                    <a:lnTo>
                      <a:pt x="0" y="323"/>
                    </a:lnTo>
                    <a:close/>
                  </a:path>
                </a:pathLst>
              </a:custGeom>
              <a:solidFill>
                <a:schemeClr val="accent3">
                  <a:lumMod val="60000"/>
                  <a:lumOff val="40000"/>
                </a:schemeClr>
              </a:solidFill>
              <a:ln w="0">
                <a:solidFill>
                  <a:srgbClr val="000000"/>
                </a:solidFill>
                <a:round/>
                <a:headEnd/>
                <a:tailEnd/>
              </a:ln>
            </p:spPr>
            <p:txBody>
              <a:bodyPr/>
              <a:lstStyle/>
              <a:p>
                <a:pPr eaLnBrk="1" fontAlgn="auto" hangingPunct="1">
                  <a:spcBef>
                    <a:spcPts val="0"/>
                  </a:spcBef>
                  <a:spcAft>
                    <a:spcPts val="0"/>
                  </a:spcAft>
                  <a:defRPr/>
                </a:pPr>
                <a:endParaRPr lang="en-US" sz="1350" dirty="0">
                  <a:latin typeface="Arial" charset="0"/>
                </a:endParaRPr>
              </a:p>
            </p:txBody>
          </p:sp>
          <p:sp>
            <p:nvSpPr>
              <p:cNvPr id="59" name="Freeform 58"/>
              <p:cNvSpPr>
                <a:spLocks/>
              </p:cNvSpPr>
              <p:nvPr/>
            </p:nvSpPr>
            <p:spPr bwMode="auto">
              <a:xfrm>
                <a:off x="6119816" y="4150239"/>
                <a:ext cx="467076" cy="836810"/>
              </a:xfrm>
              <a:custGeom>
                <a:avLst/>
                <a:gdLst>
                  <a:gd name="T0" fmla="*/ 2147483647 w 336"/>
                  <a:gd name="T1" fmla="*/ 2147483647 h 605"/>
                  <a:gd name="T2" fmla="*/ 2147483647 w 336"/>
                  <a:gd name="T3" fmla="*/ 0 h 605"/>
                  <a:gd name="T4" fmla="*/ 2147483647 w 336"/>
                  <a:gd name="T5" fmla="*/ 2147483647 h 605"/>
                  <a:gd name="T6" fmla="*/ 2147483647 w 336"/>
                  <a:gd name="T7" fmla="*/ 2147483647 h 605"/>
                  <a:gd name="T8" fmla="*/ 2147483647 w 336"/>
                  <a:gd name="T9" fmla="*/ 2147483647 h 605"/>
                  <a:gd name="T10" fmla="*/ 2147483647 w 336"/>
                  <a:gd name="T11" fmla="*/ 2147483647 h 605"/>
                  <a:gd name="T12" fmla="*/ 2147483647 w 336"/>
                  <a:gd name="T13" fmla="*/ 2147483647 h 605"/>
                  <a:gd name="T14" fmla="*/ 2147483647 w 336"/>
                  <a:gd name="T15" fmla="*/ 2147483647 h 605"/>
                  <a:gd name="T16" fmla="*/ 2147483647 w 336"/>
                  <a:gd name="T17" fmla="*/ 2147483647 h 605"/>
                  <a:gd name="T18" fmla="*/ 0 w 336"/>
                  <a:gd name="T19" fmla="*/ 2147483647 h 605"/>
                  <a:gd name="T20" fmla="*/ 2147483647 w 336"/>
                  <a:gd name="T21" fmla="*/ 2147483647 h 605"/>
                  <a:gd name="T22" fmla="*/ 2147483647 w 336"/>
                  <a:gd name="T23" fmla="*/ 2147483647 h 605"/>
                  <a:gd name="T24" fmla="*/ 2147483647 w 336"/>
                  <a:gd name="T25" fmla="*/ 2147483647 h 605"/>
                  <a:gd name="T26" fmla="*/ 2147483647 w 336"/>
                  <a:gd name="T27" fmla="*/ 2147483647 h 605"/>
                  <a:gd name="T28" fmla="*/ 2147483647 w 336"/>
                  <a:gd name="T29" fmla="*/ 2147483647 h 605"/>
                  <a:gd name="T30" fmla="*/ 2147483647 w 336"/>
                  <a:gd name="T31" fmla="*/ 2147483647 h 605"/>
                  <a:gd name="T32" fmla="*/ 2147483647 w 336"/>
                  <a:gd name="T33" fmla="*/ 2147483647 h 605"/>
                  <a:gd name="T34" fmla="*/ 2147483647 w 336"/>
                  <a:gd name="T35" fmla="*/ 2147483647 h 60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36"/>
                  <a:gd name="T55" fmla="*/ 0 h 605"/>
                  <a:gd name="T56" fmla="*/ 336 w 336"/>
                  <a:gd name="T57" fmla="*/ 605 h 60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36" h="605">
                    <a:moveTo>
                      <a:pt x="102" y="36"/>
                    </a:moveTo>
                    <a:lnTo>
                      <a:pt x="294" y="0"/>
                    </a:lnTo>
                    <a:lnTo>
                      <a:pt x="312" y="24"/>
                    </a:lnTo>
                    <a:lnTo>
                      <a:pt x="312" y="413"/>
                    </a:lnTo>
                    <a:lnTo>
                      <a:pt x="336" y="581"/>
                    </a:lnTo>
                    <a:lnTo>
                      <a:pt x="258" y="587"/>
                    </a:lnTo>
                    <a:lnTo>
                      <a:pt x="210" y="605"/>
                    </a:lnTo>
                    <a:lnTo>
                      <a:pt x="174" y="569"/>
                    </a:lnTo>
                    <a:lnTo>
                      <a:pt x="174" y="533"/>
                    </a:lnTo>
                    <a:lnTo>
                      <a:pt x="0" y="539"/>
                    </a:lnTo>
                    <a:lnTo>
                      <a:pt x="12" y="473"/>
                    </a:lnTo>
                    <a:lnTo>
                      <a:pt x="48" y="395"/>
                    </a:lnTo>
                    <a:lnTo>
                      <a:pt x="18" y="317"/>
                    </a:lnTo>
                    <a:lnTo>
                      <a:pt x="30" y="281"/>
                    </a:lnTo>
                    <a:lnTo>
                      <a:pt x="18" y="216"/>
                    </a:lnTo>
                    <a:lnTo>
                      <a:pt x="42" y="162"/>
                    </a:lnTo>
                    <a:lnTo>
                      <a:pt x="72" y="84"/>
                    </a:lnTo>
                    <a:lnTo>
                      <a:pt x="102" y="36"/>
                    </a:lnTo>
                    <a:close/>
                  </a:path>
                </a:pathLst>
              </a:custGeom>
              <a:solidFill>
                <a:schemeClr val="accent3">
                  <a:lumMod val="60000"/>
                  <a:lumOff val="40000"/>
                </a:schemeClr>
              </a:solidFill>
              <a:ln w="0">
                <a:solidFill>
                  <a:srgbClr val="000000"/>
                </a:solidFill>
                <a:round/>
                <a:headEnd/>
                <a:tailEnd/>
              </a:ln>
            </p:spPr>
            <p:txBody>
              <a:bodyPr/>
              <a:lstStyle/>
              <a:p>
                <a:pPr eaLnBrk="1" fontAlgn="auto" hangingPunct="1">
                  <a:spcBef>
                    <a:spcPts val="0"/>
                  </a:spcBef>
                  <a:spcAft>
                    <a:spcPts val="0"/>
                  </a:spcAft>
                  <a:defRPr/>
                </a:pPr>
                <a:endParaRPr lang="en-US" sz="1350" dirty="0">
                  <a:latin typeface="Arial" charset="0"/>
                </a:endParaRPr>
              </a:p>
            </p:txBody>
          </p:sp>
          <p:sp>
            <p:nvSpPr>
              <p:cNvPr id="60" name="Freeform 59"/>
              <p:cNvSpPr>
                <a:spLocks/>
              </p:cNvSpPr>
              <p:nvPr/>
            </p:nvSpPr>
            <p:spPr bwMode="auto">
              <a:xfrm>
                <a:off x="6350436" y="3428342"/>
                <a:ext cx="916638" cy="495014"/>
              </a:xfrm>
              <a:custGeom>
                <a:avLst/>
                <a:gdLst>
                  <a:gd name="T0" fmla="*/ 2147483647 w 659"/>
                  <a:gd name="T1" fmla="*/ 2147483647 h 359"/>
                  <a:gd name="T2" fmla="*/ 2147483647 w 659"/>
                  <a:gd name="T3" fmla="*/ 2147483647 h 359"/>
                  <a:gd name="T4" fmla="*/ 2147483647 w 659"/>
                  <a:gd name="T5" fmla="*/ 2147483647 h 359"/>
                  <a:gd name="T6" fmla="*/ 2147483647 w 659"/>
                  <a:gd name="T7" fmla="*/ 2147483647 h 359"/>
                  <a:gd name="T8" fmla="*/ 2147483647 w 659"/>
                  <a:gd name="T9" fmla="*/ 2147483647 h 359"/>
                  <a:gd name="T10" fmla="*/ 2147483647 w 659"/>
                  <a:gd name="T11" fmla="*/ 2147483647 h 359"/>
                  <a:gd name="T12" fmla="*/ 2147483647 w 659"/>
                  <a:gd name="T13" fmla="*/ 2147483647 h 359"/>
                  <a:gd name="T14" fmla="*/ 2147483647 w 659"/>
                  <a:gd name="T15" fmla="*/ 2147483647 h 359"/>
                  <a:gd name="T16" fmla="*/ 2147483647 w 659"/>
                  <a:gd name="T17" fmla="*/ 2147483647 h 359"/>
                  <a:gd name="T18" fmla="*/ 2147483647 w 659"/>
                  <a:gd name="T19" fmla="*/ 2147483647 h 359"/>
                  <a:gd name="T20" fmla="*/ 2147483647 w 659"/>
                  <a:gd name="T21" fmla="*/ 2147483647 h 359"/>
                  <a:gd name="T22" fmla="*/ 2147483647 w 659"/>
                  <a:gd name="T23" fmla="*/ 2147483647 h 359"/>
                  <a:gd name="T24" fmla="*/ 2147483647 w 659"/>
                  <a:gd name="T25" fmla="*/ 2147483647 h 359"/>
                  <a:gd name="T26" fmla="*/ 2147483647 w 659"/>
                  <a:gd name="T27" fmla="*/ 2147483647 h 359"/>
                  <a:gd name="T28" fmla="*/ 2147483647 w 659"/>
                  <a:gd name="T29" fmla="*/ 0 h 359"/>
                  <a:gd name="T30" fmla="*/ 2147483647 w 659"/>
                  <a:gd name="T31" fmla="*/ 2147483647 h 359"/>
                  <a:gd name="T32" fmla="*/ 2147483647 w 659"/>
                  <a:gd name="T33" fmla="*/ 2147483647 h 359"/>
                  <a:gd name="T34" fmla="*/ 2147483647 w 659"/>
                  <a:gd name="T35" fmla="*/ 2147483647 h 359"/>
                  <a:gd name="T36" fmla="*/ 2147483647 w 659"/>
                  <a:gd name="T37" fmla="*/ 2147483647 h 359"/>
                  <a:gd name="T38" fmla="*/ 2147483647 w 659"/>
                  <a:gd name="T39" fmla="*/ 2147483647 h 359"/>
                  <a:gd name="T40" fmla="*/ 2147483647 w 659"/>
                  <a:gd name="T41" fmla="*/ 2147483647 h 359"/>
                  <a:gd name="T42" fmla="*/ 2147483647 w 659"/>
                  <a:gd name="T43" fmla="*/ 2147483647 h 359"/>
                  <a:gd name="T44" fmla="*/ 0 w 659"/>
                  <a:gd name="T45" fmla="*/ 2147483647 h 359"/>
                  <a:gd name="T46" fmla="*/ 2147483647 w 659"/>
                  <a:gd name="T47" fmla="*/ 2147483647 h 35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59"/>
                  <a:gd name="T73" fmla="*/ 0 h 359"/>
                  <a:gd name="T74" fmla="*/ 659 w 659"/>
                  <a:gd name="T75" fmla="*/ 359 h 35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59" h="359">
                    <a:moveTo>
                      <a:pt x="18" y="317"/>
                    </a:moveTo>
                    <a:lnTo>
                      <a:pt x="6" y="269"/>
                    </a:lnTo>
                    <a:lnTo>
                      <a:pt x="60" y="263"/>
                    </a:lnTo>
                    <a:lnTo>
                      <a:pt x="48" y="251"/>
                    </a:lnTo>
                    <a:lnTo>
                      <a:pt x="90" y="227"/>
                    </a:lnTo>
                    <a:lnTo>
                      <a:pt x="90" y="179"/>
                    </a:lnTo>
                    <a:lnTo>
                      <a:pt x="168" y="167"/>
                    </a:lnTo>
                    <a:lnTo>
                      <a:pt x="198" y="173"/>
                    </a:lnTo>
                    <a:lnTo>
                      <a:pt x="252" y="167"/>
                    </a:lnTo>
                    <a:lnTo>
                      <a:pt x="270" y="126"/>
                    </a:lnTo>
                    <a:lnTo>
                      <a:pt x="312" y="126"/>
                    </a:lnTo>
                    <a:lnTo>
                      <a:pt x="342" y="60"/>
                    </a:lnTo>
                    <a:lnTo>
                      <a:pt x="396" y="42"/>
                    </a:lnTo>
                    <a:lnTo>
                      <a:pt x="396" y="18"/>
                    </a:lnTo>
                    <a:lnTo>
                      <a:pt x="426" y="0"/>
                    </a:lnTo>
                    <a:lnTo>
                      <a:pt x="498" y="36"/>
                    </a:lnTo>
                    <a:lnTo>
                      <a:pt x="564" y="24"/>
                    </a:lnTo>
                    <a:lnTo>
                      <a:pt x="588" y="42"/>
                    </a:lnTo>
                    <a:lnTo>
                      <a:pt x="594" y="90"/>
                    </a:lnTo>
                    <a:lnTo>
                      <a:pt x="617" y="138"/>
                    </a:lnTo>
                    <a:lnTo>
                      <a:pt x="659" y="144"/>
                    </a:lnTo>
                    <a:lnTo>
                      <a:pt x="534" y="269"/>
                    </a:lnTo>
                    <a:lnTo>
                      <a:pt x="0" y="359"/>
                    </a:lnTo>
                    <a:lnTo>
                      <a:pt x="18" y="317"/>
                    </a:lnTo>
                    <a:close/>
                  </a:path>
                </a:pathLst>
              </a:custGeom>
              <a:solidFill>
                <a:schemeClr val="tx2">
                  <a:lumMod val="60000"/>
                  <a:lumOff val="40000"/>
                </a:schemeClr>
              </a:solidFill>
              <a:ln w="0">
                <a:solidFill>
                  <a:srgbClr val="000000"/>
                </a:solidFill>
                <a:round/>
                <a:headEnd/>
                <a:tailEnd/>
              </a:ln>
            </p:spPr>
            <p:txBody>
              <a:bodyPr/>
              <a:lstStyle/>
              <a:p>
                <a:pPr eaLnBrk="1" fontAlgn="auto" hangingPunct="1">
                  <a:spcBef>
                    <a:spcPts val="0"/>
                  </a:spcBef>
                  <a:spcAft>
                    <a:spcPts val="0"/>
                  </a:spcAft>
                  <a:defRPr/>
                </a:pPr>
                <a:endParaRPr lang="en-US" sz="1350" dirty="0">
                  <a:latin typeface="Arial" charset="0"/>
                </a:endParaRPr>
              </a:p>
            </p:txBody>
          </p:sp>
          <p:sp>
            <p:nvSpPr>
              <p:cNvPr id="61" name="Freeform 60"/>
              <p:cNvSpPr>
                <a:spLocks/>
              </p:cNvSpPr>
              <p:nvPr/>
            </p:nvSpPr>
            <p:spPr bwMode="auto">
              <a:xfrm>
                <a:off x="6259939" y="3758352"/>
                <a:ext cx="1065519" cy="441977"/>
              </a:xfrm>
              <a:custGeom>
                <a:avLst/>
                <a:gdLst>
                  <a:gd name="T0" fmla="*/ 2147483647 w 767"/>
                  <a:gd name="T1" fmla="*/ 2147483647 h 318"/>
                  <a:gd name="T2" fmla="*/ 2147483647 w 767"/>
                  <a:gd name="T3" fmla="*/ 2147483647 h 318"/>
                  <a:gd name="T4" fmla="*/ 2147483647 w 767"/>
                  <a:gd name="T5" fmla="*/ 2147483647 h 318"/>
                  <a:gd name="T6" fmla="*/ 2147483647 w 767"/>
                  <a:gd name="T7" fmla="*/ 0 h 318"/>
                  <a:gd name="T8" fmla="*/ 2147483647 w 767"/>
                  <a:gd name="T9" fmla="*/ 2147483647 h 318"/>
                  <a:gd name="T10" fmla="*/ 2147483647 w 767"/>
                  <a:gd name="T11" fmla="*/ 2147483647 h 318"/>
                  <a:gd name="T12" fmla="*/ 2147483647 w 767"/>
                  <a:gd name="T13" fmla="*/ 2147483647 h 318"/>
                  <a:gd name="T14" fmla="*/ 2147483647 w 767"/>
                  <a:gd name="T15" fmla="*/ 2147483647 h 318"/>
                  <a:gd name="T16" fmla="*/ 2147483647 w 767"/>
                  <a:gd name="T17" fmla="*/ 2147483647 h 318"/>
                  <a:gd name="T18" fmla="*/ 2147483647 w 767"/>
                  <a:gd name="T19" fmla="*/ 2147483647 h 318"/>
                  <a:gd name="T20" fmla="*/ 0 w 767"/>
                  <a:gd name="T21" fmla="*/ 2147483647 h 318"/>
                  <a:gd name="T22" fmla="*/ 0 w 767"/>
                  <a:gd name="T23" fmla="*/ 2147483647 h 318"/>
                  <a:gd name="T24" fmla="*/ 2147483647 w 767"/>
                  <a:gd name="T25" fmla="*/ 2147483647 h 3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67"/>
                  <a:gd name="T40" fmla="*/ 0 h 318"/>
                  <a:gd name="T41" fmla="*/ 767 w 767"/>
                  <a:gd name="T42" fmla="*/ 318 h 31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67" h="318">
                    <a:moveTo>
                      <a:pt x="24" y="180"/>
                    </a:moveTo>
                    <a:lnTo>
                      <a:pt x="66" y="120"/>
                    </a:lnTo>
                    <a:lnTo>
                      <a:pt x="600" y="30"/>
                    </a:lnTo>
                    <a:lnTo>
                      <a:pt x="767" y="0"/>
                    </a:lnTo>
                    <a:lnTo>
                      <a:pt x="731" y="72"/>
                    </a:lnTo>
                    <a:lnTo>
                      <a:pt x="701" y="72"/>
                    </a:lnTo>
                    <a:lnTo>
                      <a:pt x="588" y="174"/>
                    </a:lnTo>
                    <a:lnTo>
                      <a:pt x="564" y="222"/>
                    </a:lnTo>
                    <a:lnTo>
                      <a:pt x="462" y="240"/>
                    </a:lnTo>
                    <a:lnTo>
                      <a:pt x="192" y="282"/>
                    </a:lnTo>
                    <a:lnTo>
                      <a:pt x="0" y="318"/>
                    </a:lnTo>
                    <a:lnTo>
                      <a:pt x="0" y="276"/>
                    </a:lnTo>
                    <a:lnTo>
                      <a:pt x="24" y="180"/>
                    </a:lnTo>
                    <a:close/>
                  </a:path>
                </a:pathLst>
              </a:custGeom>
              <a:solidFill>
                <a:schemeClr val="accent3">
                  <a:lumMod val="60000"/>
                  <a:lumOff val="40000"/>
                </a:schemeClr>
              </a:solidFill>
              <a:ln w="0">
                <a:solidFill>
                  <a:srgbClr val="000000"/>
                </a:solidFill>
                <a:round/>
                <a:headEnd/>
                <a:tailEnd/>
              </a:ln>
            </p:spPr>
            <p:txBody>
              <a:bodyPr/>
              <a:lstStyle/>
              <a:p>
                <a:pPr eaLnBrk="1" fontAlgn="auto" hangingPunct="1">
                  <a:spcBef>
                    <a:spcPts val="0"/>
                  </a:spcBef>
                  <a:spcAft>
                    <a:spcPts val="0"/>
                  </a:spcAft>
                  <a:defRPr/>
                </a:pPr>
                <a:endParaRPr lang="en-US" sz="1350" dirty="0">
                  <a:latin typeface="Arial" charset="0"/>
                </a:endParaRPr>
              </a:p>
            </p:txBody>
          </p:sp>
          <p:sp>
            <p:nvSpPr>
              <p:cNvPr id="62" name="Freeform 61"/>
              <p:cNvSpPr>
                <a:spLocks/>
              </p:cNvSpPr>
              <p:nvPr/>
            </p:nvSpPr>
            <p:spPr bwMode="auto">
              <a:xfrm>
                <a:off x="6525589" y="4091309"/>
                <a:ext cx="516702" cy="889847"/>
              </a:xfrm>
              <a:custGeom>
                <a:avLst/>
                <a:gdLst>
                  <a:gd name="T0" fmla="*/ 2147483647 w 372"/>
                  <a:gd name="T1" fmla="*/ 2147483647 h 641"/>
                  <a:gd name="T2" fmla="*/ 2147483647 w 372"/>
                  <a:gd name="T3" fmla="*/ 2147483647 h 641"/>
                  <a:gd name="T4" fmla="*/ 2147483647 w 372"/>
                  <a:gd name="T5" fmla="*/ 2147483647 h 641"/>
                  <a:gd name="T6" fmla="*/ 2147483647 w 372"/>
                  <a:gd name="T7" fmla="*/ 2147483647 h 641"/>
                  <a:gd name="T8" fmla="*/ 2147483647 w 372"/>
                  <a:gd name="T9" fmla="*/ 2147483647 h 641"/>
                  <a:gd name="T10" fmla="*/ 2147483647 w 372"/>
                  <a:gd name="T11" fmla="*/ 2147483647 h 641"/>
                  <a:gd name="T12" fmla="*/ 2147483647 w 372"/>
                  <a:gd name="T13" fmla="*/ 2147483647 h 641"/>
                  <a:gd name="T14" fmla="*/ 2147483647 w 372"/>
                  <a:gd name="T15" fmla="*/ 2147483647 h 641"/>
                  <a:gd name="T16" fmla="*/ 2147483647 w 372"/>
                  <a:gd name="T17" fmla="*/ 2147483647 h 641"/>
                  <a:gd name="T18" fmla="*/ 2147483647 w 372"/>
                  <a:gd name="T19" fmla="*/ 2147483647 h 641"/>
                  <a:gd name="T20" fmla="*/ 2147483647 w 372"/>
                  <a:gd name="T21" fmla="*/ 2147483647 h 641"/>
                  <a:gd name="T22" fmla="*/ 2147483647 w 372"/>
                  <a:gd name="T23" fmla="*/ 2147483647 h 641"/>
                  <a:gd name="T24" fmla="*/ 0 w 372"/>
                  <a:gd name="T25" fmla="*/ 2147483647 h 641"/>
                  <a:gd name="T26" fmla="*/ 2147483647 w 372"/>
                  <a:gd name="T27" fmla="*/ 0 h 641"/>
                  <a:gd name="T28" fmla="*/ 2147483647 w 372"/>
                  <a:gd name="T29" fmla="*/ 2147483647 h 64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72"/>
                  <a:gd name="T46" fmla="*/ 0 h 641"/>
                  <a:gd name="T47" fmla="*/ 372 w 372"/>
                  <a:gd name="T48" fmla="*/ 641 h 64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72" h="641">
                    <a:moveTo>
                      <a:pt x="342" y="288"/>
                    </a:moveTo>
                    <a:lnTo>
                      <a:pt x="372" y="353"/>
                    </a:lnTo>
                    <a:lnTo>
                      <a:pt x="342" y="407"/>
                    </a:lnTo>
                    <a:lnTo>
                      <a:pt x="354" y="509"/>
                    </a:lnTo>
                    <a:lnTo>
                      <a:pt x="102" y="539"/>
                    </a:lnTo>
                    <a:lnTo>
                      <a:pt x="126" y="575"/>
                    </a:lnTo>
                    <a:lnTo>
                      <a:pt x="144" y="593"/>
                    </a:lnTo>
                    <a:lnTo>
                      <a:pt x="90" y="641"/>
                    </a:lnTo>
                    <a:lnTo>
                      <a:pt x="84" y="575"/>
                    </a:lnTo>
                    <a:lnTo>
                      <a:pt x="42" y="623"/>
                    </a:lnTo>
                    <a:lnTo>
                      <a:pt x="18" y="455"/>
                    </a:lnTo>
                    <a:lnTo>
                      <a:pt x="18" y="66"/>
                    </a:lnTo>
                    <a:lnTo>
                      <a:pt x="0" y="42"/>
                    </a:lnTo>
                    <a:lnTo>
                      <a:pt x="270" y="0"/>
                    </a:lnTo>
                    <a:lnTo>
                      <a:pt x="342" y="288"/>
                    </a:lnTo>
                    <a:close/>
                  </a:path>
                </a:pathLst>
              </a:custGeom>
              <a:solidFill>
                <a:schemeClr val="accent3">
                  <a:lumMod val="60000"/>
                  <a:lumOff val="40000"/>
                </a:schemeClr>
              </a:solidFill>
              <a:ln w="0">
                <a:solidFill>
                  <a:srgbClr val="000000"/>
                </a:solidFill>
                <a:round/>
                <a:headEnd/>
                <a:tailEnd/>
              </a:ln>
            </p:spPr>
            <p:txBody>
              <a:bodyPr/>
              <a:lstStyle/>
              <a:p>
                <a:pPr eaLnBrk="1" fontAlgn="auto" hangingPunct="1">
                  <a:spcBef>
                    <a:spcPts val="0"/>
                  </a:spcBef>
                  <a:spcAft>
                    <a:spcPts val="0"/>
                  </a:spcAft>
                  <a:defRPr/>
                </a:pPr>
                <a:endParaRPr lang="en-US" sz="1350" dirty="0">
                  <a:latin typeface="Arial" charset="0"/>
                </a:endParaRPr>
              </a:p>
            </p:txBody>
          </p:sp>
          <p:sp>
            <p:nvSpPr>
              <p:cNvPr id="63" name="Freeform 62"/>
              <p:cNvSpPr>
                <a:spLocks/>
              </p:cNvSpPr>
              <p:nvPr/>
            </p:nvSpPr>
            <p:spPr bwMode="auto">
              <a:xfrm>
                <a:off x="6668630" y="4763114"/>
                <a:ext cx="1115145" cy="889847"/>
              </a:xfrm>
              <a:custGeom>
                <a:avLst/>
                <a:gdLst>
                  <a:gd name="T0" fmla="*/ 0 w 803"/>
                  <a:gd name="T1" fmla="*/ 2147483647 h 641"/>
                  <a:gd name="T2" fmla="*/ 2147483647 w 803"/>
                  <a:gd name="T3" fmla="*/ 2147483647 h 641"/>
                  <a:gd name="T4" fmla="*/ 2147483647 w 803"/>
                  <a:gd name="T5" fmla="*/ 2147483647 h 641"/>
                  <a:gd name="T6" fmla="*/ 2147483647 w 803"/>
                  <a:gd name="T7" fmla="*/ 2147483647 h 641"/>
                  <a:gd name="T8" fmla="*/ 2147483647 w 803"/>
                  <a:gd name="T9" fmla="*/ 2147483647 h 641"/>
                  <a:gd name="T10" fmla="*/ 2147483647 w 803"/>
                  <a:gd name="T11" fmla="*/ 0 h 641"/>
                  <a:gd name="T12" fmla="*/ 2147483647 w 803"/>
                  <a:gd name="T13" fmla="*/ 0 h 641"/>
                  <a:gd name="T14" fmla="*/ 2147483647 w 803"/>
                  <a:gd name="T15" fmla="*/ 2147483647 h 641"/>
                  <a:gd name="T16" fmla="*/ 2147483647 w 803"/>
                  <a:gd name="T17" fmla="*/ 2147483647 h 641"/>
                  <a:gd name="T18" fmla="*/ 2147483647 w 803"/>
                  <a:gd name="T19" fmla="*/ 2147483647 h 641"/>
                  <a:gd name="T20" fmla="*/ 2147483647 w 803"/>
                  <a:gd name="T21" fmla="*/ 2147483647 h 641"/>
                  <a:gd name="T22" fmla="*/ 2147483647 w 803"/>
                  <a:gd name="T23" fmla="*/ 2147483647 h 641"/>
                  <a:gd name="T24" fmla="*/ 2147483647 w 803"/>
                  <a:gd name="T25" fmla="*/ 2147483647 h 641"/>
                  <a:gd name="T26" fmla="*/ 2147483647 w 803"/>
                  <a:gd name="T27" fmla="*/ 2147483647 h 641"/>
                  <a:gd name="T28" fmla="*/ 2147483647 w 803"/>
                  <a:gd name="T29" fmla="*/ 2147483647 h 641"/>
                  <a:gd name="T30" fmla="*/ 2147483647 w 803"/>
                  <a:gd name="T31" fmla="*/ 2147483647 h 641"/>
                  <a:gd name="T32" fmla="*/ 2147483647 w 803"/>
                  <a:gd name="T33" fmla="*/ 2147483647 h 641"/>
                  <a:gd name="T34" fmla="*/ 2147483647 w 803"/>
                  <a:gd name="T35" fmla="*/ 2147483647 h 641"/>
                  <a:gd name="T36" fmla="*/ 2147483647 w 803"/>
                  <a:gd name="T37" fmla="*/ 2147483647 h 641"/>
                  <a:gd name="T38" fmla="*/ 2147483647 w 803"/>
                  <a:gd name="T39" fmla="*/ 2147483647 h 641"/>
                  <a:gd name="T40" fmla="*/ 2147483647 w 803"/>
                  <a:gd name="T41" fmla="*/ 2147483647 h 641"/>
                  <a:gd name="T42" fmla="*/ 2147483647 w 803"/>
                  <a:gd name="T43" fmla="*/ 2147483647 h 641"/>
                  <a:gd name="T44" fmla="*/ 2147483647 w 803"/>
                  <a:gd name="T45" fmla="*/ 2147483647 h 641"/>
                  <a:gd name="T46" fmla="*/ 2147483647 w 803"/>
                  <a:gd name="T47" fmla="*/ 2147483647 h 641"/>
                  <a:gd name="T48" fmla="*/ 2147483647 w 803"/>
                  <a:gd name="T49" fmla="*/ 2147483647 h 641"/>
                  <a:gd name="T50" fmla="*/ 2147483647 w 803"/>
                  <a:gd name="T51" fmla="*/ 2147483647 h 641"/>
                  <a:gd name="T52" fmla="*/ 2147483647 w 803"/>
                  <a:gd name="T53" fmla="*/ 2147483647 h 641"/>
                  <a:gd name="T54" fmla="*/ 2147483647 w 803"/>
                  <a:gd name="T55" fmla="*/ 2147483647 h 641"/>
                  <a:gd name="T56" fmla="*/ 2147483647 w 803"/>
                  <a:gd name="T57" fmla="*/ 2147483647 h 641"/>
                  <a:gd name="T58" fmla="*/ 0 w 803"/>
                  <a:gd name="T59" fmla="*/ 2147483647 h 64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03"/>
                  <a:gd name="T91" fmla="*/ 0 h 641"/>
                  <a:gd name="T92" fmla="*/ 803 w 803"/>
                  <a:gd name="T93" fmla="*/ 641 h 64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03" h="641">
                    <a:moveTo>
                      <a:pt x="0" y="54"/>
                    </a:moveTo>
                    <a:lnTo>
                      <a:pt x="252" y="30"/>
                    </a:lnTo>
                    <a:lnTo>
                      <a:pt x="270" y="48"/>
                    </a:lnTo>
                    <a:lnTo>
                      <a:pt x="503" y="36"/>
                    </a:lnTo>
                    <a:lnTo>
                      <a:pt x="521" y="54"/>
                    </a:lnTo>
                    <a:lnTo>
                      <a:pt x="533" y="0"/>
                    </a:lnTo>
                    <a:lnTo>
                      <a:pt x="575" y="0"/>
                    </a:lnTo>
                    <a:lnTo>
                      <a:pt x="755" y="324"/>
                    </a:lnTo>
                    <a:lnTo>
                      <a:pt x="797" y="396"/>
                    </a:lnTo>
                    <a:lnTo>
                      <a:pt x="803" y="521"/>
                    </a:lnTo>
                    <a:lnTo>
                      <a:pt x="773" y="623"/>
                    </a:lnTo>
                    <a:lnTo>
                      <a:pt x="719" y="641"/>
                    </a:lnTo>
                    <a:lnTo>
                      <a:pt x="689" y="575"/>
                    </a:lnTo>
                    <a:lnTo>
                      <a:pt x="641" y="569"/>
                    </a:lnTo>
                    <a:lnTo>
                      <a:pt x="605" y="426"/>
                    </a:lnTo>
                    <a:lnTo>
                      <a:pt x="575" y="426"/>
                    </a:lnTo>
                    <a:lnTo>
                      <a:pt x="545" y="390"/>
                    </a:lnTo>
                    <a:lnTo>
                      <a:pt x="545" y="336"/>
                    </a:lnTo>
                    <a:lnTo>
                      <a:pt x="515" y="324"/>
                    </a:lnTo>
                    <a:lnTo>
                      <a:pt x="521" y="258"/>
                    </a:lnTo>
                    <a:lnTo>
                      <a:pt x="503" y="198"/>
                    </a:lnTo>
                    <a:lnTo>
                      <a:pt x="437" y="138"/>
                    </a:lnTo>
                    <a:lnTo>
                      <a:pt x="366" y="96"/>
                    </a:lnTo>
                    <a:lnTo>
                      <a:pt x="264" y="174"/>
                    </a:lnTo>
                    <a:lnTo>
                      <a:pt x="210" y="114"/>
                    </a:lnTo>
                    <a:lnTo>
                      <a:pt x="156" y="102"/>
                    </a:lnTo>
                    <a:lnTo>
                      <a:pt x="108" y="132"/>
                    </a:lnTo>
                    <a:lnTo>
                      <a:pt x="42" y="114"/>
                    </a:lnTo>
                    <a:lnTo>
                      <a:pt x="24" y="96"/>
                    </a:lnTo>
                    <a:lnTo>
                      <a:pt x="0" y="54"/>
                    </a:lnTo>
                    <a:close/>
                  </a:path>
                </a:pathLst>
              </a:custGeom>
              <a:solidFill>
                <a:schemeClr val="tx2">
                  <a:lumMod val="60000"/>
                  <a:lumOff val="40000"/>
                </a:schemeClr>
              </a:solidFill>
              <a:ln w="0">
                <a:solidFill>
                  <a:srgbClr val="000000"/>
                </a:solidFill>
                <a:round/>
                <a:headEnd/>
                <a:tailEnd/>
              </a:ln>
            </p:spPr>
            <p:txBody>
              <a:bodyPr/>
              <a:lstStyle/>
              <a:p>
                <a:pPr eaLnBrk="1" fontAlgn="auto" hangingPunct="1">
                  <a:spcBef>
                    <a:spcPts val="0"/>
                  </a:spcBef>
                  <a:spcAft>
                    <a:spcPts val="0"/>
                  </a:spcAft>
                  <a:defRPr/>
                </a:pPr>
                <a:endParaRPr lang="en-US" sz="1350" dirty="0">
                  <a:latin typeface="Arial" charset="0"/>
                </a:endParaRPr>
              </a:p>
            </p:txBody>
          </p:sp>
          <p:sp>
            <p:nvSpPr>
              <p:cNvPr id="64" name="Freeform 63"/>
              <p:cNvSpPr>
                <a:spLocks/>
              </p:cNvSpPr>
              <p:nvPr/>
            </p:nvSpPr>
            <p:spPr bwMode="auto">
              <a:xfrm>
                <a:off x="6902169" y="4058896"/>
                <a:ext cx="621796" cy="777880"/>
              </a:xfrm>
              <a:custGeom>
                <a:avLst/>
                <a:gdLst>
                  <a:gd name="T0" fmla="*/ 0 w 449"/>
                  <a:gd name="T1" fmla="*/ 2147483647 h 563"/>
                  <a:gd name="T2" fmla="*/ 2147483647 w 449"/>
                  <a:gd name="T3" fmla="*/ 2147483647 h 563"/>
                  <a:gd name="T4" fmla="*/ 2147483647 w 449"/>
                  <a:gd name="T5" fmla="*/ 0 h 563"/>
                  <a:gd name="T6" fmla="*/ 2147483647 w 449"/>
                  <a:gd name="T7" fmla="*/ 2147483647 h 563"/>
                  <a:gd name="T8" fmla="*/ 2147483647 w 449"/>
                  <a:gd name="T9" fmla="*/ 2147483647 h 563"/>
                  <a:gd name="T10" fmla="*/ 2147483647 w 449"/>
                  <a:gd name="T11" fmla="*/ 2147483647 h 563"/>
                  <a:gd name="T12" fmla="*/ 2147483647 w 449"/>
                  <a:gd name="T13" fmla="*/ 2147483647 h 563"/>
                  <a:gd name="T14" fmla="*/ 2147483647 w 449"/>
                  <a:gd name="T15" fmla="*/ 2147483647 h 563"/>
                  <a:gd name="T16" fmla="*/ 2147483647 w 449"/>
                  <a:gd name="T17" fmla="*/ 2147483647 h 563"/>
                  <a:gd name="T18" fmla="*/ 2147483647 w 449"/>
                  <a:gd name="T19" fmla="*/ 2147483647 h 563"/>
                  <a:gd name="T20" fmla="*/ 2147483647 w 449"/>
                  <a:gd name="T21" fmla="*/ 2147483647 h 563"/>
                  <a:gd name="T22" fmla="*/ 2147483647 w 449"/>
                  <a:gd name="T23" fmla="*/ 2147483647 h 563"/>
                  <a:gd name="T24" fmla="*/ 2147483647 w 449"/>
                  <a:gd name="T25" fmla="*/ 2147483647 h 563"/>
                  <a:gd name="T26" fmla="*/ 2147483647 w 449"/>
                  <a:gd name="T27" fmla="*/ 2147483647 h 563"/>
                  <a:gd name="T28" fmla="*/ 2147483647 w 449"/>
                  <a:gd name="T29" fmla="*/ 2147483647 h 563"/>
                  <a:gd name="T30" fmla="*/ 2147483647 w 449"/>
                  <a:gd name="T31" fmla="*/ 2147483647 h 563"/>
                  <a:gd name="T32" fmla="*/ 2147483647 w 449"/>
                  <a:gd name="T33" fmla="*/ 2147483647 h 563"/>
                  <a:gd name="T34" fmla="*/ 2147483647 w 449"/>
                  <a:gd name="T35" fmla="*/ 2147483647 h 563"/>
                  <a:gd name="T36" fmla="*/ 2147483647 w 449"/>
                  <a:gd name="T37" fmla="*/ 2147483647 h 563"/>
                  <a:gd name="T38" fmla="*/ 2147483647 w 449"/>
                  <a:gd name="T39" fmla="*/ 2147483647 h 563"/>
                  <a:gd name="T40" fmla="*/ 2147483647 w 449"/>
                  <a:gd name="T41" fmla="*/ 2147483647 h 563"/>
                  <a:gd name="T42" fmla="*/ 2147483647 w 449"/>
                  <a:gd name="T43" fmla="*/ 2147483647 h 563"/>
                  <a:gd name="T44" fmla="*/ 2147483647 w 449"/>
                  <a:gd name="T45" fmla="*/ 2147483647 h 563"/>
                  <a:gd name="T46" fmla="*/ 0 w 449"/>
                  <a:gd name="T47" fmla="*/ 2147483647 h 56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49"/>
                  <a:gd name="T73" fmla="*/ 0 h 563"/>
                  <a:gd name="T74" fmla="*/ 449 w 449"/>
                  <a:gd name="T75" fmla="*/ 563 h 56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49" h="563">
                    <a:moveTo>
                      <a:pt x="0" y="24"/>
                    </a:moveTo>
                    <a:lnTo>
                      <a:pt x="102" y="6"/>
                    </a:lnTo>
                    <a:lnTo>
                      <a:pt x="210" y="0"/>
                    </a:lnTo>
                    <a:lnTo>
                      <a:pt x="198" y="54"/>
                    </a:lnTo>
                    <a:lnTo>
                      <a:pt x="251" y="60"/>
                    </a:lnTo>
                    <a:lnTo>
                      <a:pt x="263" y="108"/>
                    </a:lnTo>
                    <a:lnTo>
                      <a:pt x="305" y="156"/>
                    </a:lnTo>
                    <a:lnTo>
                      <a:pt x="347" y="210"/>
                    </a:lnTo>
                    <a:lnTo>
                      <a:pt x="383" y="246"/>
                    </a:lnTo>
                    <a:lnTo>
                      <a:pt x="383" y="276"/>
                    </a:lnTo>
                    <a:lnTo>
                      <a:pt x="419" y="294"/>
                    </a:lnTo>
                    <a:lnTo>
                      <a:pt x="419" y="323"/>
                    </a:lnTo>
                    <a:lnTo>
                      <a:pt x="437" y="329"/>
                    </a:lnTo>
                    <a:lnTo>
                      <a:pt x="449" y="323"/>
                    </a:lnTo>
                    <a:lnTo>
                      <a:pt x="407" y="509"/>
                    </a:lnTo>
                    <a:lnTo>
                      <a:pt x="365" y="509"/>
                    </a:lnTo>
                    <a:lnTo>
                      <a:pt x="359" y="563"/>
                    </a:lnTo>
                    <a:lnTo>
                      <a:pt x="335" y="545"/>
                    </a:lnTo>
                    <a:lnTo>
                      <a:pt x="102" y="557"/>
                    </a:lnTo>
                    <a:lnTo>
                      <a:pt x="84" y="539"/>
                    </a:lnTo>
                    <a:lnTo>
                      <a:pt x="72" y="437"/>
                    </a:lnTo>
                    <a:lnTo>
                      <a:pt x="102" y="377"/>
                    </a:lnTo>
                    <a:lnTo>
                      <a:pt x="72" y="312"/>
                    </a:lnTo>
                    <a:lnTo>
                      <a:pt x="0" y="24"/>
                    </a:lnTo>
                    <a:close/>
                  </a:path>
                </a:pathLst>
              </a:custGeom>
              <a:solidFill>
                <a:schemeClr val="accent3">
                  <a:lumMod val="60000"/>
                  <a:lumOff val="40000"/>
                </a:schemeClr>
              </a:solidFill>
              <a:ln w="0">
                <a:solidFill>
                  <a:srgbClr val="000000"/>
                </a:solidFill>
                <a:round/>
                <a:headEnd/>
                <a:tailEnd/>
              </a:ln>
            </p:spPr>
            <p:txBody>
              <a:bodyPr/>
              <a:lstStyle/>
              <a:p>
                <a:pPr eaLnBrk="1" fontAlgn="auto" hangingPunct="1">
                  <a:spcBef>
                    <a:spcPts val="0"/>
                  </a:spcBef>
                  <a:spcAft>
                    <a:spcPts val="0"/>
                  </a:spcAft>
                  <a:defRPr/>
                </a:pPr>
                <a:endParaRPr lang="en-US" sz="1350" dirty="0">
                  <a:latin typeface="Arial" charset="0"/>
                </a:endParaRPr>
              </a:p>
            </p:txBody>
          </p:sp>
          <p:sp>
            <p:nvSpPr>
              <p:cNvPr id="65" name="Freeform 64"/>
              <p:cNvSpPr>
                <a:spLocks/>
              </p:cNvSpPr>
              <p:nvPr/>
            </p:nvSpPr>
            <p:spPr bwMode="auto">
              <a:xfrm>
                <a:off x="7176576" y="3976394"/>
                <a:ext cx="598443" cy="539213"/>
              </a:xfrm>
              <a:custGeom>
                <a:avLst/>
                <a:gdLst>
                  <a:gd name="T0" fmla="*/ 2147483647 w 431"/>
                  <a:gd name="T1" fmla="*/ 2147483647 h 389"/>
                  <a:gd name="T2" fmla="*/ 2147483647 w 431"/>
                  <a:gd name="T3" fmla="*/ 2147483647 h 389"/>
                  <a:gd name="T4" fmla="*/ 2147483647 w 431"/>
                  <a:gd name="T5" fmla="*/ 2147483647 h 389"/>
                  <a:gd name="T6" fmla="*/ 2147483647 w 431"/>
                  <a:gd name="T7" fmla="*/ 2147483647 h 389"/>
                  <a:gd name="T8" fmla="*/ 2147483647 w 431"/>
                  <a:gd name="T9" fmla="*/ 2147483647 h 389"/>
                  <a:gd name="T10" fmla="*/ 2147483647 w 431"/>
                  <a:gd name="T11" fmla="*/ 2147483647 h 389"/>
                  <a:gd name="T12" fmla="*/ 2147483647 w 431"/>
                  <a:gd name="T13" fmla="*/ 2147483647 h 389"/>
                  <a:gd name="T14" fmla="*/ 2147483647 w 431"/>
                  <a:gd name="T15" fmla="*/ 2147483647 h 389"/>
                  <a:gd name="T16" fmla="*/ 2147483647 w 431"/>
                  <a:gd name="T17" fmla="*/ 2147483647 h 389"/>
                  <a:gd name="T18" fmla="*/ 2147483647 w 431"/>
                  <a:gd name="T19" fmla="*/ 2147483647 h 389"/>
                  <a:gd name="T20" fmla="*/ 2147483647 w 431"/>
                  <a:gd name="T21" fmla="*/ 2147483647 h 389"/>
                  <a:gd name="T22" fmla="*/ 0 w 431"/>
                  <a:gd name="T23" fmla="*/ 2147483647 h 389"/>
                  <a:gd name="T24" fmla="*/ 2147483647 w 431"/>
                  <a:gd name="T25" fmla="*/ 2147483647 h 389"/>
                  <a:gd name="T26" fmla="*/ 2147483647 w 431"/>
                  <a:gd name="T27" fmla="*/ 2147483647 h 389"/>
                  <a:gd name="T28" fmla="*/ 2147483647 w 431"/>
                  <a:gd name="T29" fmla="*/ 2147483647 h 389"/>
                  <a:gd name="T30" fmla="*/ 2147483647 w 431"/>
                  <a:gd name="T31" fmla="*/ 0 h 389"/>
                  <a:gd name="T32" fmla="*/ 2147483647 w 431"/>
                  <a:gd name="T33" fmla="*/ 2147483647 h 389"/>
                  <a:gd name="T34" fmla="*/ 2147483647 w 431"/>
                  <a:gd name="T35" fmla="*/ 2147483647 h 389"/>
                  <a:gd name="T36" fmla="*/ 2147483647 w 431"/>
                  <a:gd name="T37" fmla="*/ 2147483647 h 389"/>
                  <a:gd name="T38" fmla="*/ 2147483647 w 431"/>
                  <a:gd name="T39" fmla="*/ 2147483647 h 389"/>
                  <a:gd name="T40" fmla="*/ 2147483647 w 431"/>
                  <a:gd name="T41" fmla="*/ 2147483647 h 389"/>
                  <a:gd name="T42" fmla="*/ 2147483647 w 431"/>
                  <a:gd name="T43" fmla="*/ 2147483647 h 389"/>
                  <a:gd name="T44" fmla="*/ 2147483647 w 431"/>
                  <a:gd name="T45" fmla="*/ 2147483647 h 38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31"/>
                  <a:gd name="T70" fmla="*/ 0 h 389"/>
                  <a:gd name="T71" fmla="*/ 431 w 431"/>
                  <a:gd name="T72" fmla="*/ 389 h 38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31" h="389">
                    <a:moveTo>
                      <a:pt x="251" y="377"/>
                    </a:moveTo>
                    <a:lnTo>
                      <a:pt x="239" y="389"/>
                    </a:lnTo>
                    <a:lnTo>
                      <a:pt x="221" y="377"/>
                    </a:lnTo>
                    <a:lnTo>
                      <a:pt x="221" y="354"/>
                    </a:lnTo>
                    <a:lnTo>
                      <a:pt x="185" y="336"/>
                    </a:lnTo>
                    <a:lnTo>
                      <a:pt x="185" y="306"/>
                    </a:lnTo>
                    <a:lnTo>
                      <a:pt x="149" y="270"/>
                    </a:lnTo>
                    <a:lnTo>
                      <a:pt x="107" y="210"/>
                    </a:lnTo>
                    <a:lnTo>
                      <a:pt x="65" y="162"/>
                    </a:lnTo>
                    <a:lnTo>
                      <a:pt x="53" y="120"/>
                    </a:lnTo>
                    <a:lnTo>
                      <a:pt x="12" y="108"/>
                    </a:lnTo>
                    <a:lnTo>
                      <a:pt x="0" y="108"/>
                    </a:lnTo>
                    <a:lnTo>
                      <a:pt x="12" y="54"/>
                    </a:lnTo>
                    <a:lnTo>
                      <a:pt x="41" y="42"/>
                    </a:lnTo>
                    <a:lnTo>
                      <a:pt x="53" y="24"/>
                    </a:lnTo>
                    <a:lnTo>
                      <a:pt x="185" y="0"/>
                    </a:lnTo>
                    <a:lnTo>
                      <a:pt x="185" y="18"/>
                    </a:lnTo>
                    <a:lnTo>
                      <a:pt x="221" y="36"/>
                    </a:lnTo>
                    <a:lnTo>
                      <a:pt x="323" y="18"/>
                    </a:lnTo>
                    <a:lnTo>
                      <a:pt x="431" y="102"/>
                    </a:lnTo>
                    <a:lnTo>
                      <a:pt x="317" y="312"/>
                    </a:lnTo>
                    <a:lnTo>
                      <a:pt x="263" y="336"/>
                    </a:lnTo>
                    <a:lnTo>
                      <a:pt x="251" y="377"/>
                    </a:lnTo>
                    <a:close/>
                  </a:path>
                </a:pathLst>
              </a:custGeom>
              <a:solidFill>
                <a:schemeClr val="accent3">
                  <a:lumMod val="60000"/>
                  <a:lumOff val="40000"/>
                </a:schemeClr>
              </a:solidFill>
              <a:ln w="0">
                <a:solidFill>
                  <a:srgbClr val="000000"/>
                </a:solidFill>
                <a:round/>
                <a:headEnd/>
                <a:tailEnd/>
              </a:ln>
            </p:spPr>
            <p:txBody>
              <a:bodyPr/>
              <a:lstStyle/>
              <a:p>
                <a:pPr eaLnBrk="1" fontAlgn="auto" hangingPunct="1">
                  <a:spcBef>
                    <a:spcPts val="0"/>
                  </a:spcBef>
                  <a:spcAft>
                    <a:spcPts val="0"/>
                  </a:spcAft>
                  <a:defRPr/>
                </a:pPr>
                <a:endParaRPr lang="en-US" sz="1350" dirty="0">
                  <a:latin typeface="Arial" charset="0"/>
                </a:endParaRPr>
              </a:p>
            </p:txBody>
          </p:sp>
          <p:sp>
            <p:nvSpPr>
              <p:cNvPr id="66" name="Freeform 65"/>
              <p:cNvSpPr>
                <a:spLocks/>
              </p:cNvSpPr>
              <p:nvPr/>
            </p:nvSpPr>
            <p:spPr bwMode="auto">
              <a:xfrm>
                <a:off x="7042292" y="3593347"/>
                <a:ext cx="1074276" cy="524480"/>
              </a:xfrm>
              <a:custGeom>
                <a:avLst/>
                <a:gdLst>
                  <a:gd name="T0" fmla="*/ 2147483647 w 773"/>
                  <a:gd name="T1" fmla="*/ 0 h 377"/>
                  <a:gd name="T2" fmla="*/ 2147483647 w 773"/>
                  <a:gd name="T3" fmla="*/ 2147483647 h 377"/>
                  <a:gd name="T4" fmla="*/ 2147483647 w 773"/>
                  <a:gd name="T5" fmla="*/ 2147483647 h 377"/>
                  <a:gd name="T6" fmla="*/ 2147483647 w 773"/>
                  <a:gd name="T7" fmla="*/ 2147483647 h 377"/>
                  <a:gd name="T8" fmla="*/ 2147483647 w 773"/>
                  <a:gd name="T9" fmla="*/ 2147483647 h 377"/>
                  <a:gd name="T10" fmla="*/ 2147483647 w 773"/>
                  <a:gd name="T11" fmla="*/ 2147483647 h 377"/>
                  <a:gd name="T12" fmla="*/ 2147483647 w 773"/>
                  <a:gd name="T13" fmla="*/ 2147483647 h 377"/>
                  <a:gd name="T14" fmla="*/ 2147483647 w 773"/>
                  <a:gd name="T15" fmla="*/ 2147483647 h 377"/>
                  <a:gd name="T16" fmla="*/ 2147483647 w 773"/>
                  <a:gd name="T17" fmla="*/ 2147483647 h 377"/>
                  <a:gd name="T18" fmla="*/ 2147483647 w 773"/>
                  <a:gd name="T19" fmla="*/ 2147483647 h 377"/>
                  <a:gd name="T20" fmla="*/ 2147483647 w 773"/>
                  <a:gd name="T21" fmla="*/ 2147483647 h 377"/>
                  <a:gd name="T22" fmla="*/ 2147483647 w 773"/>
                  <a:gd name="T23" fmla="*/ 2147483647 h 377"/>
                  <a:gd name="T24" fmla="*/ 2147483647 w 773"/>
                  <a:gd name="T25" fmla="*/ 2147483647 h 377"/>
                  <a:gd name="T26" fmla="*/ 2147483647 w 773"/>
                  <a:gd name="T27" fmla="*/ 2147483647 h 377"/>
                  <a:gd name="T28" fmla="*/ 2147483647 w 773"/>
                  <a:gd name="T29" fmla="*/ 2147483647 h 377"/>
                  <a:gd name="T30" fmla="*/ 2147483647 w 773"/>
                  <a:gd name="T31" fmla="*/ 2147483647 h 377"/>
                  <a:gd name="T32" fmla="*/ 2147483647 w 773"/>
                  <a:gd name="T33" fmla="*/ 2147483647 h 377"/>
                  <a:gd name="T34" fmla="*/ 2147483647 w 773"/>
                  <a:gd name="T35" fmla="*/ 2147483647 h 377"/>
                  <a:gd name="T36" fmla="*/ 0 w 773"/>
                  <a:gd name="T37" fmla="*/ 2147483647 h 377"/>
                  <a:gd name="T38" fmla="*/ 2147483647 w 773"/>
                  <a:gd name="T39" fmla="*/ 2147483647 h 377"/>
                  <a:gd name="T40" fmla="*/ 2147483647 w 773"/>
                  <a:gd name="T41" fmla="*/ 2147483647 h 377"/>
                  <a:gd name="T42" fmla="*/ 2147483647 w 773"/>
                  <a:gd name="T43" fmla="*/ 2147483647 h 377"/>
                  <a:gd name="T44" fmla="*/ 2147483647 w 773"/>
                  <a:gd name="T45" fmla="*/ 2147483647 h 377"/>
                  <a:gd name="T46" fmla="*/ 2147483647 w 773"/>
                  <a:gd name="T47" fmla="*/ 0 h 37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73"/>
                  <a:gd name="T73" fmla="*/ 0 h 377"/>
                  <a:gd name="T74" fmla="*/ 773 w 773"/>
                  <a:gd name="T75" fmla="*/ 377 h 37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73" h="377">
                    <a:moveTo>
                      <a:pt x="713" y="0"/>
                    </a:moveTo>
                    <a:lnTo>
                      <a:pt x="743" y="59"/>
                    </a:lnTo>
                    <a:lnTo>
                      <a:pt x="701" y="101"/>
                    </a:lnTo>
                    <a:lnTo>
                      <a:pt x="773" y="101"/>
                    </a:lnTo>
                    <a:lnTo>
                      <a:pt x="743" y="149"/>
                    </a:lnTo>
                    <a:lnTo>
                      <a:pt x="659" y="149"/>
                    </a:lnTo>
                    <a:lnTo>
                      <a:pt x="683" y="191"/>
                    </a:lnTo>
                    <a:lnTo>
                      <a:pt x="713" y="197"/>
                    </a:lnTo>
                    <a:lnTo>
                      <a:pt x="653" y="251"/>
                    </a:lnTo>
                    <a:lnTo>
                      <a:pt x="611" y="341"/>
                    </a:lnTo>
                    <a:lnTo>
                      <a:pt x="527" y="377"/>
                    </a:lnTo>
                    <a:lnTo>
                      <a:pt x="419" y="293"/>
                    </a:lnTo>
                    <a:lnTo>
                      <a:pt x="317" y="311"/>
                    </a:lnTo>
                    <a:lnTo>
                      <a:pt x="281" y="293"/>
                    </a:lnTo>
                    <a:lnTo>
                      <a:pt x="281" y="275"/>
                    </a:lnTo>
                    <a:lnTo>
                      <a:pt x="149" y="299"/>
                    </a:lnTo>
                    <a:lnTo>
                      <a:pt x="137" y="317"/>
                    </a:lnTo>
                    <a:lnTo>
                      <a:pt x="108" y="329"/>
                    </a:lnTo>
                    <a:lnTo>
                      <a:pt x="0" y="341"/>
                    </a:lnTo>
                    <a:lnTo>
                      <a:pt x="24" y="293"/>
                    </a:lnTo>
                    <a:lnTo>
                      <a:pt x="137" y="191"/>
                    </a:lnTo>
                    <a:lnTo>
                      <a:pt x="167" y="191"/>
                    </a:lnTo>
                    <a:lnTo>
                      <a:pt x="203" y="119"/>
                    </a:lnTo>
                    <a:lnTo>
                      <a:pt x="713" y="0"/>
                    </a:lnTo>
                    <a:close/>
                  </a:path>
                </a:pathLst>
              </a:custGeom>
              <a:solidFill>
                <a:schemeClr val="tx2">
                  <a:lumMod val="60000"/>
                  <a:lumOff val="40000"/>
                </a:schemeClr>
              </a:solidFill>
              <a:ln w="0">
                <a:solidFill>
                  <a:srgbClr val="000000"/>
                </a:solidFill>
                <a:round/>
                <a:headEnd/>
                <a:tailEnd/>
              </a:ln>
            </p:spPr>
            <p:txBody>
              <a:bodyPr/>
              <a:lstStyle/>
              <a:p>
                <a:pPr eaLnBrk="1" fontAlgn="auto" hangingPunct="1">
                  <a:spcBef>
                    <a:spcPts val="0"/>
                  </a:spcBef>
                  <a:spcAft>
                    <a:spcPts val="0"/>
                  </a:spcAft>
                  <a:defRPr/>
                </a:pPr>
                <a:endParaRPr lang="en-US" sz="1350" dirty="0">
                  <a:latin typeface="Arial" charset="0"/>
                </a:endParaRPr>
              </a:p>
            </p:txBody>
          </p:sp>
          <p:sp>
            <p:nvSpPr>
              <p:cNvPr id="67" name="Freeform 60"/>
              <p:cNvSpPr>
                <a:spLocks/>
              </p:cNvSpPr>
              <p:nvPr/>
            </p:nvSpPr>
            <p:spPr bwMode="auto">
              <a:xfrm>
                <a:off x="2549601" y="1536680"/>
                <a:ext cx="826141" cy="639395"/>
              </a:xfrm>
              <a:custGeom>
                <a:avLst/>
                <a:gdLst>
                  <a:gd name="T0" fmla="*/ 2147483647 w 594"/>
                  <a:gd name="T1" fmla="*/ 2147483647 h 461"/>
                  <a:gd name="T2" fmla="*/ 2147483647 w 594"/>
                  <a:gd name="T3" fmla="*/ 2147483647 h 461"/>
                  <a:gd name="T4" fmla="*/ 2147483647 w 594"/>
                  <a:gd name="T5" fmla="*/ 2147483647 h 461"/>
                  <a:gd name="T6" fmla="*/ 2147483647 w 594"/>
                  <a:gd name="T7" fmla="*/ 2147483647 h 461"/>
                  <a:gd name="T8" fmla="*/ 2147483647 w 594"/>
                  <a:gd name="T9" fmla="*/ 2147483647 h 461"/>
                  <a:gd name="T10" fmla="*/ 2147483647 w 594"/>
                  <a:gd name="T11" fmla="*/ 2147483647 h 461"/>
                  <a:gd name="T12" fmla="*/ 0 w 594"/>
                  <a:gd name="T13" fmla="*/ 2147483647 h 461"/>
                  <a:gd name="T14" fmla="*/ 2147483647 w 594"/>
                  <a:gd name="T15" fmla="*/ 2147483647 h 461"/>
                  <a:gd name="T16" fmla="*/ 2147483647 w 594"/>
                  <a:gd name="T17" fmla="*/ 2147483647 h 461"/>
                  <a:gd name="T18" fmla="*/ 2147483647 w 594"/>
                  <a:gd name="T19" fmla="*/ 2147483647 h 461"/>
                  <a:gd name="T20" fmla="*/ 2147483647 w 594"/>
                  <a:gd name="T21" fmla="*/ 2147483647 h 461"/>
                  <a:gd name="T22" fmla="*/ 2147483647 w 594"/>
                  <a:gd name="T23" fmla="*/ 2147483647 h 461"/>
                  <a:gd name="T24" fmla="*/ 2147483647 w 594"/>
                  <a:gd name="T25" fmla="*/ 0 h 461"/>
                  <a:gd name="T26" fmla="*/ 2147483647 w 594"/>
                  <a:gd name="T27" fmla="*/ 2147483647 h 461"/>
                  <a:gd name="T28" fmla="*/ 2147483647 w 594"/>
                  <a:gd name="T29" fmla="*/ 2147483647 h 461"/>
                  <a:gd name="T30" fmla="*/ 2147483647 w 594"/>
                  <a:gd name="T31" fmla="*/ 2147483647 h 4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94"/>
                  <a:gd name="T49" fmla="*/ 0 h 461"/>
                  <a:gd name="T50" fmla="*/ 594 w 594"/>
                  <a:gd name="T51" fmla="*/ 461 h 4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94" h="461">
                    <a:moveTo>
                      <a:pt x="336" y="437"/>
                    </a:moveTo>
                    <a:lnTo>
                      <a:pt x="192" y="443"/>
                    </a:lnTo>
                    <a:lnTo>
                      <a:pt x="162" y="419"/>
                    </a:lnTo>
                    <a:lnTo>
                      <a:pt x="54" y="407"/>
                    </a:lnTo>
                    <a:lnTo>
                      <a:pt x="66" y="371"/>
                    </a:lnTo>
                    <a:lnTo>
                      <a:pt x="36" y="311"/>
                    </a:lnTo>
                    <a:lnTo>
                      <a:pt x="0" y="275"/>
                    </a:lnTo>
                    <a:lnTo>
                      <a:pt x="36" y="23"/>
                    </a:lnTo>
                    <a:lnTo>
                      <a:pt x="150" y="71"/>
                    </a:lnTo>
                    <a:lnTo>
                      <a:pt x="96" y="167"/>
                    </a:lnTo>
                    <a:lnTo>
                      <a:pt x="132" y="221"/>
                    </a:lnTo>
                    <a:lnTo>
                      <a:pt x="210" y="137"/>
                    </a:lnTo>
                    <a:lnTo>
                      <a:pt x="222" y="0"/>
                    </a:lnTo>
                    <a:lnTo>
                      <a:pt x="594" y="101"/>
                    </a:lnTo>
                    <a:lnTo>
                      <a:pt x="540" y="461"/>
                    </a:lnTo>
                    <a:lnTo>
                      <a:pt x="336" y="437"/>
                    </a:lnTo>
                    <a:close/>
                  </a:path>
                </a:pathLst>
              </a:custGeom>
              <a:solidFill>
                <a:schemeClr val="tx2">
                  <a:lumMod val="60000"/>
                  <a:lumOff val="40000"/>
                </a:schemeClr>
              </a:solidFill>
              <a:ln w="0">
                <a:solidFill>
                  <a:srgbClr val="000000"/>
                </a:solidFill>
                <a:round/>
                <a:headEnd/>
                <a:tailEnd/>
              </a:ln>
            </p:spPr>
            <p:txBody>
              <a:bodyPr/>
              <a:lstStyle/>
              <a:p>
                <a:pPr eaLnBrk="1" fontAlgn="auto" hangingPunct="1">
                  <a:spcBef>
                    <a:spcPts val="0"/>
                  </a:spcBef>
                  <a:spcAft>
                    <a:spcPts val="0"/>
                  </a:spcAft>
                  <a:defRPr/>
                </a:pPr>
                <a:endParaRPr lang="en-US" sz="1350" dirty="0">
                  <a:latin typeface="Arial" charset="0"/>
                </a:endParaRPr>
              </a:p>
            </p:txBody>
          </p:sp>
          <p:sp>
            <p:nvSpPr>
              <p:cNvPr id="68" name="Freeform 61"/>
              <p:cNvSpPr>
                <a:spLocks/>
              </p:cNvSpPr>
              <p:nvPr/>
            </p:nvSpPr>
            <p:spPr bwMode="auto">
              <a:xfrm>
                <a:off x="2318981" y="1969818"/>
                <a:ext cx="1012973" cy="872168"/>
              </a:xfrm>
              <a:custGeom>
                <a:avLst/>
                <a:gdLst>
                  <a:gd name="T0" fmla="*/ 0 w 731"/>
                  <a:gd name="T1" fmla="*/ 2147483647 h 629"/>
                  <a:gd name="T2" fmla="*/ 2147483647 w 731"/>
                  <a:gd name="T3" fmla="*/ 2147483647 h 629"/>
                  <a:gd name="T4" fmla="*/ 2147483647 w 731"/>
                  <a:gd name="T5" fmla="*/ 2147483647 h 629"/>
                  <a:gd name="T6" fmla="*/ 2147483647 w 731"/>
                  <a:gd name="T7" fmla="*/ 0 h 629"/>
                  <a:gd name="T8" fmla="*/ 2147483647 w 731"/>
                  <a:gd name="T9" fmla="*/ 2147483647 h 629"/>
                  <a:gd name="T10" fmla="*/ 2147483647 w 731"/>
                  <a:gd name="T11" fmla="*/ 2147483647 h 629"/>
                  <a:gd name="T12" fmla="*/ 2147483647 w 731"/>
                  <a:gd name="T13" fmla="*/ 2147483647 h 629"/>
                  <a:gd name="T14" fmla="*/ 2147483647 w 731"/>
                  <a:gd name="T15" fmla="*/ 2147483647 h 629"/>
                  <a:gd name="T16" fmla="*/ 2147483647 w 731"/>
                  <a:gd name="T17" fmla="*/ 2147483647 h 629"/>
                  <a:gd name="T18" fmla="*/ 2147483647 w 731"/>
                  <a:gd name="T19" fmla="*/ 2147483647 h 629"/>
                  <a:gd name="T20" fmla="*/ 2147483647 w 731"/>
                  <a:gd name="T21" fmla="*/ 2147483647 h 629"/>
                  <a:gd name="T22" fmla="*/ 2147483647 w 731"/>
                  <a:gd name="T23" fmla="*/ 2147483647 h 629"/>
                  <a:gd name="T24" fmla="*/ 2147483647 w 731"/>
                  <a:gd name="T25" fmla="*/ 2147483647 h 629"/>
                  <a:gd name="T26" fmla="*/ 2147483647 w 731"/>
                  <a:gd name="T27" fmla="*/ 2147483647 h 629"/>
                  <a:gd name="T28" fmla="*/ 2147483647 w 731"/>
                  <a:gd name="T29" fmla="*/ 2147483647 h 629"/>
                  <a:gd name="T30" fmla="*/ 2147483647 w 731"/>
                  <a:gd name="T31" fmla="*/ 2147483647 h 629"/>
                  <a:gd name="T32" fmla="*/ 0 w 731"/>
                  <a:gd name="T33" fmla="*/ 2147483647 h 6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31"/>
                  <a:gd name="T52" fmla="*/ 0 h 629"/>
                  <a:gd name="T53" fmla="*/ 731 w 731"/>
                  <a:gd name="T54" fmla="*/ 629 h 6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31" h="629">
                    <a:moveTo>
                      <a:pt x="0" y="467"/>
                    </a:moveTo>
                    <a:lnTo>
                      <a:pt x="12" y="395"/>
                    </a:lnTo>
                    <a:lnTo>
                      <a:pt x="173" y="12"/>
                    </a:lnTo>
                    <a:lnTo>
                      <a:pt x="197" y="0"/>
                    </a:lnTo>
                    <a:lnTo>
                      <a:pt x="233" y="60"/>
                    </a:lnTo>
                    <a:lnTo>
                      <a:pt x="221" y="96"/>
                    </a:lnTo>
                    <a:lnTo>
                      <a:pt x="323" y="108"/>
                    </a:lnTo>
                    <a:lnTo>
                      <a:pt x="359" y="132"/>
                    </a:lnTo>
                    <a:lnTo>
                      <a:pt x="503" y="126"/>
                    </a:lnTo>
                    <a:lnTo>
                      <a:pt x="701" y="150"/>
                    </a:lnTo>
                    <a:lnTo>
                      <a:pt x="731" y="246"/>
                    </a:lnTo>
                    <a:lnTo>
                      <a:pt x="647" y="347"/>
                    </a:lnTo>
                    <a:lnTo>
                      <a:pt x="671" y="401"/>
                    </a:lnTo>
                    <a:lnTo>
                      <a:pt x="647" y="419"/>
                    </a:lnTo>
                    <a:lnTo>
                      <a:pt x="611" y="629"/>
                    </a:lnTo>
                    <a:lnTo>
                      <a:pt x="311" y="551"/>
                    </a:lnTo>
                    <a:lnTo>
                      <a:pt x="0" y="467"/>
                    </a:lnTo>
                    <a:close/>
                  </a:path>
                </a:pathLst>
              </a:custGeom>
              <a:solidFill>
                <a:schemeClr val="tx2">
                  <a:lumMod val="60000"/>
                  <a:lumOff val="40000"/>
                </a:schemeClr>
              </a:solidFill>
              <a:ln w="0">
                <a:solidFill>
                  <a:srgbClr val="000000"/>
                </a:solidFill>
                <a:round/>
                <a:headEnd/>
                <a:tailEnd/>
              </a:ln>
            </p:spPr>
            <p:txBody>
              <a:bodyPr/>
              <a:lstStyle/>
              <a:p>
                <a:pPr eaLnBrk="1" fontAlgn="auto" hangingPunct="1">
                  <a:spcBef>
                    <a:spcPts val="0"/>
                  </a:spcBef>
                  <a:spcAft>
                    <a:spcPts val="0"/>
                  </a:spcAft>
                  <a:defRPr/>
                </a:pPr>
                <a:endParaRPr lang="en-US" sz="1350" dirty="0">
                  <a:latin typeface="Arial" charset="0"/>
                </a:endParaRPr>
              </a:p>
            </p:txBody>
          </p:sp>
          <p:sp>
            <p:nvSpPr>
              <p:cNvPr id="69" name="Freeform 62"/>
              <p:cNvSpPr>
                <a:spLocks/>
              </p:cNvSpPr>
              <p:nvPr/>
            </p:nvSpPr>
            <p:spPr bwMode="auto">
              <a:xfrm>
                <a:off x="3150962" y="1678112"/>
                <a:ext cx="680179" cy="1269949"/>
              </a:xfrm>
              <a:custGeom>
                <a:avLst/>
                <a:gdLst>
                  <a:gd name="T0" fmla="*/ 2147483647 w 491"/>
                  <a:gd name="T1" fmla="*/ 0 h 917"/>
                  <a:gd name="T2" fmla="*/ 2147483647 w 491"/>
                  <a:gd name="T3" fmla="*/ 2147483647 h 917"/>
                  <a:gd name="T4" fmla="*/ 2147483647 w 491"/>
                  <a:gd name="T5" fmla="*/ 2147483647 h 917"/>
                  <a:gd name="T6" fmla="*/ 2147483647 w 491"/>
                  <a:gd name="T7" fmla="*/ 2147483647 h 917"/>
                  <a:gd name="T8" fmla="*/ 2147483647 w 491"/>
                  <a:gd name="T9" fmla="*/ 2147483647 h 917"/>
                  <a:gd name="T10" fmla="*/ 2147483647 w 491"/>
                  <a:gd name="T11" fmla="*/ 2147483647 h 917"/>
                  <a:gd name="T12" fmla="*/ 2147483647 w 491"/>
                  <a:gd name="T13" fmla="*/ 2147483647 h 917"/>
                  <a:gd name="T14" fmla="*/ 2147483647 w 491"/>
                  <a:gd name="T15" fmla="*/ 2147483647 h 917"/>
                  <a:gd name="T16" fmla="*/ 2147483647 w 491"/>
                  <a:gd name="T17" fmla="*/ 2147483647 h 917"/>
                  <a:gd name="T18" fmla="*/ 2147483647 w 491"/>
                  <a:gd name="T19" fmla="*/ 2147483647 h 917"/>
                  <a:gd name="T20" fmla="*/ 2147483647 w 491"/>
                  <a:gd name="T21" fmla="*/ 2147483647 h 917"/>
                  <a:gd name="T22" fmla="*/ 2147483647 w 491"/>
                  <a:gd name="T23" fmla="*/ 2147483647 h 917"/>
                  <a:gd name="T24" fmla="*/ 2147483647 w 491"/>
                  <a:gd name="T25" fmla="*/ 2147483647 h 917"/>
                  <a:gd name="T26" fmla="*/ 2147483647 w 491"/>
                  <a:gd name="T27" fmla="*/ 2147483647 h 917"/>
                  <a:gd name="T28" fmla="*/ 2147483647 w 491"/>
                  <a:gd name="T29" fmla="*/ 2147483647 h 917"/>
                  <a:gd name="T30" fmla="*/ 2147483647 w 491"/>
                  <a:gd name="T31" fmla="*/ 2147483647 h 917"/>
                  <a:gd name="T32" fmla="*/ 0 w 491"/>
                  <a:gd name="T33" fmla="*/ 2147483647 h 917"/>
                  <a:gd name="T34" fmla="*/ 2147483647 w 491"/>
                  <a:gd name="T35" fmla="*/ 2147483647 h 917"/>
                  <a:gd name="T36" fmla="*/ 2147483647 w 491"/>
                  <a:gd name="T37" fmla="*/ 2147483647 h 917"/>
                  <a:gd name="T38" fmla="*/ 2147483647 w 491"/>
                  <a:gd name="T39" fmla="*/ 2147483647 h 917"/>
                  <a:gd name="T40" fmla="*/ 2147483647 w 491"/>
                  <a:gd name="T41" fmla="*/ 2147483647 h 917"/>
                  <a:gd name="T42" fmla="*/ 2147483647 w 491"/>
                  <a:gd name="T43" fmla="*/ 2147483647 h 917"/>
                  <a:gd name="T44" fmla="*/ 2147483647 w 491"/>
                  <a:gd name="T45" fmla="*/ 0 h 91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91"/>
                  <a:gd name="T70" fmla="*/ 0 h 917"/>
                  <a:gd name="T71" fmla="*/ 491 w 491"/>
                  <a:gd name="T72" fmla="*/ 917 h 91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91" h="917">
                    <a:moveTo>
                      <a:pt x="162" y="0"/>
                    </a:moveTo>
                    <a:lnTo>
                      <a:pt x="234" y="6"/>
                    </a:lnTo>
                    <a:lnTo>
                      <a:pt x="210" y="108"/>
                    </a:lnTo>
                    <a:lnTo>
                      <a:pt x="234" y="222"/>
                    </a:lnTo>
                    <a:lnTo>
                      <a:pt x="306" y="336"/>
                    </a:lnTo>
                    <a:lnTo>
                      <a:pt x="288" y="426"/>
                    </a:lnTo>
                    <a:lnTo>
                      <a:pt x="264" y="456"/>
                    </a:lnTo>
                    <a:lnTo>
                      <a:pt x="276" y="480"/>
                    </a:lnTo>
                    <a:lnTo>
                      <a:pt x="306" y="462"/>
                    </a:lnTo>
                    <a:lnTo>
                      <a:pt x="360" y="623"/>
                    </a:lnTo>
                    <a:lnTo>
                      <a:pt x="402" y="611"/>
                    </a:lnTo>
                    <a:lnTo>
                      <a:pt x="474" y="623"/>
                    </a:lnTo>
                    <a:lnTo>
                      <a:pt x="486" y="605"/>
                    </a:lnTo>
                    <a:lnTo>
                      <a:pt x="491" y="623"/>
                    </a:lnTo>
                    <a:lnTo>
                      <a:pt x="462" y="917"/>
                    </a:lnTo>
                    <a:lnTo>
                      <a:pt x="234" y="875"/>
                    </a:lnTo>
                    <a:lnTo>
                      <a:pt x="0" y="839"/>
                    </a:lnTo>
                    <a:lnTo>
                      <a:pt x="42" y="629"/>
                    </a:lnTo>
                    <a:lnTo>
                      <a:pt x="66" y="611"/>
                    </a:lnTo>
                    <a:lnTo>
                      <a:pt x="42" y="557"/>
                    </a:lnTo>
                    <a:lnTo>
                      <a:pt x="126" y="456"/>
                    </a:lnTo>
                    <a:lnTo>
                      <a:pt x="96" y="360"/>
                    </a:lnTo>
                    <a:lnTo>
                      <a:pt x="162" y="0"/>
                    </a:lnTo>
                    <a:close/>
                  </a:path>
                </a:pathLst>
              </a:custGeom>
              <a:solidFill>
                <a:schemeClr val="accent3">
                  <a:lumMod val="60000"/>
                  <a:lumOff val="40000"/>
                </a:schemeClr>
              </a:solidFill>
              <a:ln w="0">
                <a:solidFill>
                  <a:srgbClr val="000000"/>
                </a:solidFill>
                <a:round/>
                <a:headEnd/>
                <a:tailEnd/>
              </a:ln>
            </p:spPr>
            <p:txBody>
              <a:bodyPr/>
              <a:lstStyle/>
              <a:p>
                <a:pPr eaLnBrk="1" fontAlgn="auto" hangingPunct="1">
                  <a:spcBef>
                    <a:spcPts val="0"/>
                  </a:spcBef>
                  <a:spcAft>
                    <a:spcPts val="0"/>
                  </a:spcAft>
                  <a:defRPr/>
                </a:pPr>
                <a:endParaRPr lang="en-US" sz="1350" dirty="0">
                  <a:latin typeface="Arial" charset="0"/>
                </a:endParaRPr>
              </a:p>
            </p:txBody>
          </p:sp>
          <p:sp>
            <p:nvSpPr>
              <p:cNvPr id="70" name="Freeform 69"/>
              <p:cNvSpPr>
                <a:spLocks/>
              </p:cNvSpPr>
              <p:nvPr/>
            </p:nvSpPr>
            <p:spPr bwMode="auto">
              <a:xfrm>
                <a:off x="2260596" y="2618051"/>
                <a:ext cx="1030488" cy="1803267"/>
              </a:xfrm>
              <a:custGeom>
                <a:avLst/>
                <a:gdLst>
                  <a:gd name="T0" fmla="*/ 2147483647 w 743"/>
                  <a:gd name="T1" fmla="*/ 2147483647 h 1300"/>
                  <a:gd name="T2" fmla="*/ 2147483647 w 743"/>
                  <a:gd name="T3" fmla="*/ 2147483647 h 1300"/>
                  <a:gd name="T4" fmla="*/ 2147483647 w 743"/>
                  <a:gd name="T5" fmla="*/ 2147483647 h 1300"/>
                  <a:gd name="T6" fmla="*/ 2147483647 w 743"/>
                  <a:gd name="T7" fmla="*/ 2147483647 h 1300"/>
                  <a:gd name="T8" fmla="*/ 2147483647 w 743"/>
                  <a:gd name="T9" fmla="*/ 2147483647 h 1300"/>
                  <a:gd name="T10" fmla="*/ 2147483647 w 743"/>
                  <a:gd name="T11" fmla="*/ 2147483647 h 1300"/>
                  <a:gd name="T12" fmla="*/ 2147483647 w 743"/>
                  <a:gd name="T13" fmla="*/ 2147483647 h 1300"/>
                  <a:gd name="T14" fmla="*/ 2147483647 w 743"/>
                  <a:gd name="T15" fmla="*/ 2147483647 h 1300"/>
                  <a:gd name="T16" fmla="*/ 2147483647 w 743"/>
                  <a:gd name="T17" fmla="*/ 2147483647 h 1300"/>
                  <a:gd name="T18" fmla="*/ 2147483647 w 743"/>
                  <a:gd name="T19" fmla="*/ 2147483647 h 1300"/>
                  <a:gd name="T20" fmla="*/ 2147483647 w 743"/>
                  <a:gd name="T21" fmla="*/ 2147483647 h 1300"/>
                  <a:gd name="T22" fmla="*/ 2147483647 w 743"/>
                  <a:gd name="T23" fmla="*/ 2147483647 h 1300"/>
                  <a:gd name="T24" fmla="*/ 2147483647 w 743"/>
                  <a:gd name="T25" fmla="*/ 2147483647 h 1300"/>
                  <a:gd name="T26" fmla="*/ 2147483647 w 743"/>
                  <a:gd name="T27" fmla="*/ 2147483647 h 1300"/>
                  <a:gd name="T28" fmla="*/ 2147483647 w 743"/>
                  <a:gd name="T29" fmla="*/ 2147483647 h 1300"/>
                  <a:gd name="T30" fmla="*/ 2147483647 w 743"/>
                  <a:gd name="T31" fmla="*/ 2147483647 h 1300"/>
                  <a:gd name="T32" fmla="*/ 2147483647 w 743"/>
                  <a:gd name="T33" fmla="*/ 2147483647 h 1300"/>
                  <a:gd name="T34" fmla="*/ 2147483647 w 743"/>
                  <a:gd name="T35" fmla="*/ 2147483647 h 1300"/>
                  <a:gd name="T36" fmla="*/ 2147483647 w 743"/>
                  <a:gd name="T37" fmla="*/ 2147483647 h 1300"/>
                  <a:gd name="T38" fmla="*/ 2147483647 w 743"/>
                  <a:gd name="T39" fmla="*/ 2147483647 h 1300"/>
                  <a:gd name="T40" fmla="*/ 2147483647 w 743"/>
                  <a:gd name="T41" fmla="*/ 2147483647 h 1300"/>
                  <a:gd name="T42" fmla="*/ 0 w 743"/>
                  <a:gd name="T43" fmla="*/ 2147483647 h 1300"/>
                  <a:gd name="T44" fmla="*/ 2147483647 w 743"/>
                  <a:gd name="T45" fmla="*/ 2147483647 h 1300"/>
                  <a:gd name="T46" fmla="*/ 0 w 743"/>
                  <a:gd name="T47" fmla="*/ 2147483647 h 1300"/>
                  <a:gd name="T48" fmla="*/ 2147483647 w 743"/>
                  <a:gd name="T49" fmla="*/ 0 h 1300"/>
                  <a:gd name="T50" fmla="*/ 2147483647 w 743"/>
                  <a:gd name="T51" fmla="*/ 2147483647 h 1300"/>
                  <a:gd name="T52" fmla="*/ 2147483647 w 743"/>
                  <a:gd name="T53" fmla="*/ 2147483647 h 13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43"/>
                  <a:gd name="T82" fmla="*/ 0 h 1300"/>
                  <a:gd name="T83" fmla="*/ 743 w 743"/>
                  <a:gd name="T84" fmla="*/ 1300 h 130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43" h="1300">
                    <a:moveTo>
                      <a:pt x="281" y="455"/>
                    </a:moveTo>
                    <a:lnTo>
                      <a:pt x="707" y="1012"/>
                    </a:lnTo>
                    <a:lnTo>
                      <a:pt x="707" y="1084"/>
                    </a:lnTo>
                    <a:lnTo>
                      <a:pt x="743" y="1114"/>
                    </a:lnTo>
                    <a:lnTo>
                      <a:pt x="707" y="1150"/>
                    </a:lnTo>
                    <a:lnTo>
                      <a:pt x="677" y="1264"/>
                    </a:lnTo>
                    <a:lnTo>
                      <a:pt x="689" y="1300"/>
                    </a:lnTo>
                    <a:lnTo>
                      <a:pt x="455" y="1294"/>
                    </a:lnTo>
                    <a:lnTo>
                      <a:pt x="425" y="1132"/>
                    </a:lnTo>
                    <a:lnTo>
                      <a:pt x="353" y="1060"/>
                    </a:lnTo>
                    <a:lnTo>
                      <a:pt x="257" y="1030"/>
                    </a:lnTo>
                    <a:lnTo>
                      <a:pt x="215" y="965"/>
                    </a:lnTo>
                    <a:lnTo>
                      <a:pt x="161" y="959"/>
                    </a:lnTo>
                    <a:lnTo>
                      <a:pt x="72" y="719"/>
                    </a:lnTo>
                    <a:lnTo>
                      <a:pt x="102" y="677"/>
                    </a:lnTo>
                    <a:lnTo>
                      <a:pt x="60" y="617"/>
                    </a:lnTo>
                    <a:lnTo>
                      <a:pt x="60" y="575"/>
                    </a:lnTo>
                    <a:lnTo>
                      <a:pt x="90" y="551"/>
                    </a:lnTo>
                    <a:lnTo>
                      <a:pt x="72" y="503"/>
                    </a:lnTo>
                    <a:lnTo>
                      <a:pt x="48" y="515"/>
                    </a:lnTo>
                    <a:lnTo>
                      <a:pt x="30" y="437"/>
                    </a:lnTo>
                    <a:lnTo>
                      <a:pt x="0" y="383"/>
                    </a:lnTo>
                    <a:lnTo>
                      <a:pt x="6" y="234"/>
                    </a:lnTo>
                    <a:lnTo>
                      <a:pt x="0" y="186"/>
                    </a:lnTo>
                    <a:lnTo>
                      <a:pt x="48" y="0"/>
                    </a:lnTo>
                    <a:lnTo>
                      <a:pt x="353" y="84"/>
                    </a:lnTo>
                    <a:lnTo>
                      <a:pt x="281" y="455"/>
                    </a:lnTo>
                    <a:close/>
                  </a:path>
                </a:pathLst>
              </a:custGeom>
              <a:solidFill>
                <a:schemeClr val="accent3">
                  <a:lumMod val="60000"/>
                  <a:lumOff val="40000"/>
                </a:schemeClr>
              </a:solidFill>
              <a:ln w="0">
                <a:solidFill>
                  <a:srgbClr val="000000"/>
                </a:solidFill>
                <a:round/>
                <a:headEnd/>
                <a:tailEnd/>
              </a:ln>
            </p:spPr>
            <p:txBody>
              <a:bodyPr/>
              <a:lstStyle/>
              <a:p>
                <a:pPr eaLnBrk="1" fontAlgn="auto" hangingPunct="1">
                  <a:spcBef>
                    <a:spcPts val="0"/>
                  </a:spcBef>
                  <a:spcAft>
                    <a:spcPts val="0"/>
                  </a:spcAft>
                  <a:defRPr/>
                </a:pPr>
                <a:endParaRPr lang="en-US" sz="1350" dirty="0">
                  <a:latin typeface="Arial" charset="0"/>
                </a:endParaRPr>
              </a:p>
            </p:txBody>
          </p:sp>
          <p:sp>
            <p:nvSpPr>
              <p:cNvPr id="71" name="Freeform 70"/>
              <p:cNvSpPr>
                <a:spLocks/>
              </p:cNvSpPr>
              <p:nvPr/>
            </p:nvSpPr>
            <p:spPr bwMode="auto">
              <a:xfrm>
                <a:off x="2631339" y="2735912"/>
                <a:ext cx="852415" cy="1287626"/>
              </a:xfrm>
              <a:custGeom>
                <a:avLst/>
                <a:gdLst>
                  <a:gd name="T0" fmla="*/ 2147483647 w 612"/>
                  <a:gd name="T1" fmla="*/ 2147483647 h 928"/>
                  <a:gd name="T2" fmla="*/ 2147483647 w 612"/>
                  <a:gd name="T3" fmla="*/ 2147483647 h 928"/>
                  <a:gd name="T4" fmla="*/ 2147483647 w 612"/>
                  <a:gd name="T5" fmla="*/ 2147483647 h 928"/>
                  <a:gd name="T6" fmla="*/ 2147483647 w 612"/>
                  <a:gd name="T7" fmla="*/ 2147483647 h 928"/>
                  <a:gd name="T8" fmla="*/ 2147483647 w 612"/>
                  <a:gd name="T9" fmla="*/ 2147483647 h 928"/>
                  <a:gd name="T10" fmla="*/ 2147483647 w 612"/>
                  <a:gd name="T11" fmla="*/ 2147483647 h 928"/>
                  <a:gd name="T12" fmla="*/ 0 w 612"/>
                  <a:gd name="T13" fmla="*/ 2147483647 h 928"/>
                  <a:gd name="T14" fmla="*/ 2147483647 w 612"/>
                  <a:gd name="T15" fmla="*/ 0 h 928"/>
                  <a:gd name="T16" fmla="*/ 2147483647 w 612"/>
                  <a:gd name="T17" fmla="*/ 2147483647 h 9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12"/>
                  <a:gd name="T28" fmla="*/ 0 h 928"/>
                  <a:gd name="T29" fmla="*/ 612 w 612"/>
                  <a:gd name="T30" fmla="*/ 928 h 9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12" h="928">
                    <a:moveTo>
                      <a:pt x="378" y="78"/>
                    </a:moveTo>
                    <a:lnTo>
                      <a:pt x="612" y="114"/>
                    </a:lnTo>
                    <a:lnTo>
                      <a:pt x="516" y="719"/>
                    </a:lnTo>
                    <a:lnTo>
                      <a:pt x="504" y="833"/>
                    </a:lnTo>
                    <a:lnTo>
                      <a:pt x="474" y="833"/>
                    </a:lnTo>
                    <a:lnTo>
                      <a:pt x="432" y="928"/>
                    </a:lnTo>
                    <a:lnTo>
                      <a:pt x="0" y="377"/>
                    </a:lnTo>
                    <a:lnTo>
                      <a:pt x="84" y="0"/>
                    </a:lnTo>
                    <a:lnTo>
                      <a:pt x="378" y="78"/>
                    </a:lnTo>
                    <a:close/>
                  </a:path>
                </a:pathLst>
              </a:custGeom>
              <a:solidFill>
                <a:schemeClr val="tx2">
                  <a:lumMod val="60000"/>
                  <a:lumOff val="40000"/>
                </a:schemeClr>
              </a:solidFill>
              <a:ln w="0">
                <a:solidFill>
                  <a:srgbClr val="000000"/>
                </a:solidFill>
                <a:round/>
                <a:headEnd/>
                <a:tailEnd/>
              </a:ln>
            </p:spPr>
            <p:txBody>
              <a:bodyPr/>
              <a:lstStyle/>
              <a:p>
                <a:pPr eaLnBrk="1" fontAlgn="auto" hangingPunct="1">
                  <a:spcBef>
                    <a:spcPts val="0"/>
                  </a:spcBef>
                  <a:spcAft>
                    <a:spcPts val="0"/>
                  </a:spcAft>
                  <a:defRPr/>
                </a:pPr>
                <a:endParaRPr lang="en-US" sz="1350" dirty="0">
                  <a:latin typeface="Arial" charset="0"/>
                </a:endParaRPr>
              </a:p>
            </p:txBody>
          </p:sp>
          <p:sp>
            <p:nvSpPr>
              <p:cNvPr id="72" name="Freeform 71"/>
              <p:cNvSpPr>
                <a:spLocks/>
              </p:cNvSpPr>
              <p:nvPr/>
            </p:nvSpPr>
            <p:spPr bwMode="auto">
              <a:xfrm>
                <a:off x="3191831" y="3725941"/>
                <a:ext cx="721048" cy="1078424"/>
              </a:xfrm>
              <a:custGeom>
                <a:avLst/>
                <a:gdLst>
                  <a:gd name="T0" fmla="*/ 2147483647 w 521"/>
                  <a:gd name="T1" fmla="*/ 2147483647 h 779"/>
                  <a:gd name="T2" fmla="*/ 2147483647 w 521"/>
                  <a:gd name="T3" fmla="*/ 2147483647 h 779"/>
                  <a:gd name="T4" fmla="*/ 2147483647 w 521"/>
                  <a:gd name="T5" fmla="*/ 2147483647 h 779"/>
                  <a:gd name="T6" fmla="*/ 2147483647 w 521"/>
                  <a:gd name="T7" fmla="*/ 0 h 779"/>
                  <a:gd name="T8" fmla="*/ 2147483647 w 521"/>
                  <a:gd name="T9" fmla="*/ 2147483647 h 779"/>
                  <a:gd name="T10" fmla="*/ 2147483647 w 521"/>
                  <a:gd name="T11" fmla="*/ 2147483647 h 779"/>
                  <a:gd name="T12" fmla="*/ 2147483647 w 521"/>
                  <a:gd name="T13" fmla="*/ 2147483647 h 779"/>
                  <a:gd name="T14" fmla="*/ 2147483647 w 521"/>
                  <a:gd name="T15" fmla="*/ 2147483647 h 779"/>
                  <a:gd name="T16" fmla="*/ 2147483647 w 521"/>
                  <a:gd name="T17" fmla="*/ 2147483647 h 779"/>
                  <a:gd name="T18" fmla="*/ 2147483647 w 521"/>
                  <a:gd name="T19" fmla="*/ 2147483647 h 779"/>
                  <a:gd name="T20" fmla="*/ 0 w 521"/>
                  <a:gd name="T21" fmla="*/ 2147483647 h 779"/>
                  <a:gd name="T22" fmla="*/ 2147483647 w 521"/>
                  <a:gd name="T23" fmla="*/ 2147483647 h 779"/>
                  <a:gd name="T24" fmla="*/ 2147483647 w 521"/>
                  <a:gd name="T25" fmla="*/ 2147483647 h 779"/>
                  <a:gd name="T26" fmla="*/ 2147483647 w 521"/>
                  <a:gd name="T27" fmla="*/ 2147483647 h 779"/>
                  <a:gd name="T28" fmla="*/ 2147483647 w 521"/>
                  <a:gd name="T29" fmla="*/ 2147483647 h 77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21"/>
                  <a:gd name="T46" fmla="*/ 0 h 779"/>
                  <a:gd name="T47" fmla="*/ 521 w 521"/>
                  <a:gd name="T48" fmla="*/ 779 h 77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21" h="779">
                    <a:moveTo>
                      <a:pt x="30" y="215"/>
                    </a:moveTo>
                    <a:lnTo>
                      <a:pt x="72" y="120"/>
                    </a:lnTo>
                    <a:lnTo>
                      <a:pt x="102" y="120"/>
                    </a:lnTo>
                    <a:lnTo>
                      <a:pt x="114" y="0"/>
                    </a:lnTo>
                    <a:lnTo>
                      <a:pt x="521" y="66"/>
                    </a:lnTo>
                    <a:lnTo>
                      <a:pt x="449" y="779"/>
                    </a:lnTo>
                    <a:lnTo>
                      <a:pt x="300" y="755"/>
                    </a:lnTo>
                    <a:lnTo>
                      <a:pt x="30" y="575"/>
                    </a:lnTo>
                    <a:lnTo>
                      <a:pt x="48" y="533"/>
                    </a:lnTo>
                    <a:lnTo>
                      <a:pt x="12" y="503"/>
                    </a:lnTo>
                    <a:lnTo>
                      <a:pt x="0" y="467"/>
                    </a:lnTo>
                    <a:lnTo>
                      <a:pt x="30" y="353"/>
                    </a:lnTo>
                    <a:lnTo>
                      <a:pt x="60" y="317"/>
                    </a:lnTo>
                    <a:lnTo>
                      <a:pt x="30" y="287"/>
                    </a:lnTo>
                    <a:lnTo>
                      <a:pt x="30" y="215"/>
                    </a:lnTo>
                    <a:close/>
                  </a:path>
                </a:pathLst>
              </a:custGeom>
              <a:solidFill>
                <a:schemeClr val="tx2">
                  <a:lumMod val="60000"/>
                  <a:lumOff val="40000"/>
                </a:schemeClr>
              </a:solidFill>
              <a:ln w="0">
                <a:solidFill>
                  <a:srgbClr val="000000"/>
                </a:solidFill>
                <a:round/>
                <a:headEnd/>
                <a:tailEnd/>
              </a:ln>
            </p:spPr>
            <p:txBody>
              <a:bodyPr/>
              <a:lstStyle/>
              <a:p>
                <a:pPr eaLnBrk="1" fontAlgn="auto" hangingPunct="1">
                  <a:spcBef>
                    <a:spcPts val="0"/>
                  </a:spcBef>
                  <a:spcAft>
                    <a:spcPts val="0"/>
                  </a:spcAft>
                  <a:defRPr/>
                </a:pPr>
                <a:endParaRPr lang="en-US" sz="1350" dirty="0">
                  <a:latin typeface="Arial" charset="0"/>
                </a:endParaRPr>
              </a:p>
            </p:txBody>
          </p:sp>
        </p:grpSp>
        <p:grpSp>
          <p:nvGrpSpPr>
            <p:cNvPr id="157704" name="Group 10"/>
            <p:cNvGrpSpPr>
              <a:grpSpLocks/>
            </p:cNvGrpSpPr>
            <p:nvPr/>
          </p:nvGrpSpPr>
          <p:grpSpPr bwMode="auto">
            <a:xfrm>
              <a:off x="5995284" y="3083209"/>
              <a:ext cx="804087" cy="931285"/>
              <a:chOff x="293743" y="4306492"/>
              <a:chExt cx="927161" cy="1073830"/>
            </a:xfrm>
          </p:grpSpPr>
          <p:grpSp>
            <p:nvGrpSpPr>
              <p:cNvPr id="157705" name="Group 11"/>
              <p:cNvGrpSpPr>
                <a:grpSpLocks/>
              </p:cNvGrpSpPr>
              <p:nvPr/>
            </p:nvGrpSpPr>
            <p:grpSpPr bwMode="auto">
              <a:xfrm>
                <a:off x="355570" y="4306492"/>
                <a:ext cx="865334" cy="698085"/>
                <a:chOff x="355570" y="4306492"/>
                <a:chExt cx="865334" cy="698085"/>
              </a:xfrm>
            </p:grpSpPr>
            <p:sp>
              <p:nvSpPr>
                <p:cNvPr id="14" name="Freeform 68"/>
                <p:cNvSpPr>
                  <a:spLocks/>
                </p:cNvSpPr>
                <p:nvPr/>
              </p:nvSpPr>
              <p:spPr bwMode="auto">
                <a:xfrm>
                  <a:off x="1034774" y="4690109"/>
                  <a:ext cx="185483" cy="314785"/>
                </a:xfrm>
                <a:custGeom>
                  <a:avLst/>
                  <a:gdLst>
                    <a:gd name="T0" fmla="*/ 12 w 78"/>
                    <a:gd name="T1" fmla="*/ 6 h 108"/>
                    <a:gd name="T2" fmla="*/ 12 w 78"/>
                    <a:gd name="T3" fmla="*/ 30 h 108"/>
                    <a:gd name="T4" fmla="*/ 0 w 78"/>
                    <a:gd name="T5" fmla="*/ 42 h 108"/>
                    <a:gd name="T6" fmla="*/ 0 w 78"/>
                    <a:gd name="T7" fmla="*/ 48 h 108"/>
                    <a:gd name="T8" fmla="*/ 6 w 78"/>
                    <a:gd name="T9" fmla="*/ 54 h 108"/>
                    <a:gd name="T10" fmla="*/ 6 w 78"/>
                    <a:gd name="T11" fmla="*/ 90 h 108"/>
                    <a:gd name="T12" fmla="*/ 18 w 78"/>
                    <a:gd name="T13" fmla="*/ 102 h 108"/>
                    <a:gd name="T14" fmla="*/ 30 w 78"/>
                    <a:gd name="T15" fmla="*/ 108 h 108"/>
                    <a:gd name="T16" fmla="*/ 30 w 78"/>
                    <a:gd name="T17" fmla="*/ 96 h 108"/>
                    <a:gd name="T18" fmla="*/ 42 w 78"/>
                    <a:gd name="T19" fmla="*/ 84 h 108"/>
                    <a:gd name="T20" fmla="*/ 66 w 78"/>
                    <a:gd name="T21" fmla="*/ 66 h 108"/>
                    <a:gd name="T22" fmla="*/ 78 w 78"/>
                    <a:gd name="T23" fmla="*/ 60 h 108"/>
                    <a:gd name="T24" fmla="*/ 72 w 78"/>
                    <a:gd name="T25" fmla="*/ 42 h 108"/>
                    <a:gd name="T26" fmla="*/ 66 w 78"/>
                    <a:gd name="T27" fmla="*/ 36 h 108"/>
                    <a:gd name="T28" fmla="*/ 66 w 78"/>
                    <a:gd name="T29" fmla="*/ 30 h 108"/>
                    <a:gd name="T30" fmla="*/ 48 w 78"/>
                    <a:gd name="T31" fmla="*/ 18 h 108"/>
                    <a:gd name="T32" fmla="*/ 36 w 78"/>
                    <a:gd name="T33" fmla="*/ 6 h 108"/>
                    <a:gd name="T34" fmla="*/ 18 w 78"/>
                    <a:gd name="T35" fmla="*/ 0 h 108"/>
                    <a:gd name="T36" fmla="*/ 12 w 78"/>
                    <a:gd name="T37" fmla="*/ 6 h 10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8"/>
                    <a:gd name="T58" fmla="*/ 0 h 108"/>
                    <a:gd name="T59" fmla="*/ 78 w 78"/>
                    <a:gd name="T60" fmla="*/ 108 h 10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8" h="108">
                      <a:moveTo>
                        <a:pt x="12" y="6"/>
                      </a:moveTo>
                      <a:lnTo>
                        <a:pt x="12" y="30"/>
                      </a:lnTo>
                      <a:lnTo>
                        <a:pt x="0" y="42"/>
                      </a:lnTo>
                      <a:lnTo>
                        <a:pt x="0" y="48"/>
                      </a:lnTo>
                      <a:lnTo>
                        <a:pt x="6" y="54"/>
                      </a:lnTo>
                      <a:lnTo>
                        <a:pt x="6" y="90"/>
                      </a:lnTo>
                      <a:lnTo>
                        <a:pt x="18" y="102"/>
                      </a:lnTo>
                      <a:lnTo>
                        <a:pt x="30" y="108"/>
                      </a:lnTo>
                      <a:lnTo>
                        <a:pt x="30" y="96"/>
                      </a:lnTo>
                      <a:lnTo>
                        <a:pt x="42" y="84"/>
                      </a:lnTo>
                      <a:lnTo>
                        <a:pt x="66" y="66"/>
                      </a:lnTo>
                      <a:lnTo>
                        <a:pt x="78" y="60"/>
                      </a:lnTo>
                      <a:lnTo>
                        <a:pt x="72" y="42"/>
                      </a:lnTo>
                      <a:lnTo>
                        <a:pt x="66" y="36"/>
                      </a:lnTo>
                      <a:lnTo>
                        <a:pt x="66" y="30"/>
                      </a:lnTo>
                      <a:lnTo>
                        <a:pt x="48" y="18"/>
                      </a:lnTo>
                      <a:lnTo>
                        <a:pt x="36" y="6"/>
                      </a:lnTo>
                      <a:lnTo>
                        <a:pt x="18" y="0"/>
                      </a:lnTo>
                      <a:lnTo>
                        <a:pt x="12" y="6"/>
                      </a:lnTo>
                      <a:close/>
                    </a:path>
                  </a:pathLst>
                </a:custGeom>
                <a:solidFill>
                  <a:schemeClr val="tx2">
                    <a:lumMod val="60000"/>
                    <a:lumOff val="40000"/>
                  </a:schemeClr>
                </a:solidFill>
                <a:ln w="0">
                  <a:solidFill>
                    <a:srgbClr val="000000"/>
                  </a:solidFill>
                  <a:round/>
                  <a:headEnd/>
                  <a:tailEnd/>
                </a:ln>
              </p:spPr>
              <p:txBody>
                <a:bodyPr/>
                <a:lstStyle/>
                <a:p>
                  <a:pPr eaLnBrk="1" fontAlgn="auto" hangingPunct="1">
                    <a:spcBef>
                      <a:spcPts val="0"/>
                    </a:spcBef>
                    <a:spcAft>
                      <a:spcPts val="0"/>
                    </a:spcAft>
                    <a:defRPr/>
                  </a:pPr>
                  <a:endParaRPr lang="en-US" sz="1350" dirty="0">
                    <a:latin typeface="Arial" charset="0"/>
                  </a:endParaRPr>
                </a:p>
              </p:txBody>
            </p:sp>
            <p:sp>
              <p:nvSpPr>
                <p:cNvPr id="15" name="Freeform 69"/>
                <p:cNvSpPr>
                  <a:spLocks/>
                </p:cNvSpPr>
                <p:nvPr/>
              </p:nvSpPr>
              <p:spPr bwMode="auto">
                <a:xfrm>
                  <a:off x="937151" y="4533937"/>
                  <a:ext cx="97623" cy="104929"/>
                </a:xfrm>
                <a:custGeom>
                  <a:avLst/>
                  <a:gdLst>
                    <a:gd name="T0" fmla="*/ 0 w 42"/>
                    <a:gd name="T1" fmla="*/ 12 h 36"/>
                    <a:gd name="T2" fmla="*/ 12 w 42"/>
                    <a:gd name="T3" fmla="*/ 12 h 36"/>
                    <a:gd name="T4" fmla="*/ 12 w 42"/>
                    <a:gd name="T5" fmla="*/ 18 h 36"/>
                    <a:gd name="T6" fmla="*/ 18 w 42"/>
                    <a:gd name="T7" fmla="*/ 30 h 36"/>
                    <a:gd name="T8" fmla="*/ 24 w 42"/>
                    <a:gd name="T9" fmla="*/ 36 h 36"/>
                    <a:gd name="T10" fmla="*/ 36 w 42"/>
                    <a:gd name="T11" fmla="*/ 30 h 36"/>
                    <a:gd name="T12" fmla="*/ 42 w 42"/>
                    <a:gd name="T13" fmla="*/ 24 h 36"/>
                    <a:gd name="T14" fmla="*/ 42 w 42"/>
                    <a:gd name="T15" fmla="*/ 18 h 36"/>
                    <a:gd name="T16" fmla="*/ 30 w 42"/>
                    <a:gd name="T17" fmla="*/ 6 h 36"/>
                    <a:gd name="T18" fmla="*/ 12 w 42"/>
                    <a:gd name="T19" fmla="*/ 6 h 36"/>
                    <a:gd name="T20" fmla="*/ 6 w 42"/>
                    <a:gd name="T21" fmla="*/ 0 h 36"/>
                    <a:gd name="T22" fmla="*/ 0 w 42"/>
                    <a:gd name="T23" fmla="*/ 6 h 36"/>
                    <a:gd name="T24" fmla="*/ 0 w 42"/>
                    <a:gd name="T25" fmla="*/ 12 h 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2"/>
                    <a:gd name="T40" fmla="*/ 0 h 36"/>
                    <a:gd name="T41" fmla="*/ 42 w 42"/>
                    <a:gd name="T42" fmla="*/ 36 h 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2" h="36">
                      <a:moveTo>
                        <a:pt x="0" y="12"/>
                      </a:moveTo>
                      <a:lnTo>
                        <a:pt x="12" y="12"/>
                      </a:lnTo>
                      <a:lnTo>
                        <a:pt x="12" y="18"/>
                      </a:lnTo>
                      <a:lnTo>
                        <a:pt x="18" y="30"/>
                      </a:lnTo>
                      <a:lnTo>
                        <a:pt x="24" y="36"/>
                      </a:lnTo>
                      <a:lnTo>
                        <a:pt x="36" y="30"/>
                      </a:lnTo>
                      <a:lnTo>
                        <a:pt x="42" y="24"/>
                      </a:lnTo>
                      <a:lnTo>
                        <a:pt x="42" y="18"/>
                      </a:lnTo>
                      <a:lnTo>
                        <a:pt x="30" y="6"/>
                      </a:lnTo>
                      <a:lnTo>
                        <a:pt x="12" y="6"/>
                      </a:lnTo>
                      <a:lnTo>
                        <a:pt x="6" y="0"/>
                      </a:lnTo>
                      <a:lnTo>
                        <a:pt x="0" y="6"/>
                      </a:lnTo>
                      <a:lnTo>
                        <a:pt x="0" y="12"/>
                      </a:lnTo>
                      <a:close/>
                    </a:path>
                  </a:pathLst>
                </a:custGeom>
                <a:solidFill>
                  <a:schemeClr val="tx2">
                    <a:lumMod val="60000"/>
                    <a:lumOff val="40000"/>
                  </a:schemeClr>
                </a:solidFill>
                <a:ln w="0">
                  <a:solidFill>
                    <a:srgbClr val="000000"/>
                  </a:solidFill>
                  <a:round/>
                  <a:headEnd/>
                  <a:tailEnd/>
                </a:ln>
              </p:spPr>
              <p:txBody>
                <a:bodyPr/>
                <a:lstStyle/>
                <a:p>
                  <a:pPr eaLnBrk="1" fontAlgn="auto" hangingPunct="1">
                    <a:spcBef>
                      <a:spcPts val="0"/>
                    </a:spcBef>
                    <a:spcAft>
                      <a:spcPts val="0"/>
                    </a:spcAft>
                    <a:defRPr/>
                  </a:pPr>
                  <a:endParaRPr lang="en-US" sz="1350" dirty="0">
                    <a:latin typeface="Arial" charset="0"/>
                  </a:endParaRPr>
                </a:p>
              </p:txBody>
            </p:sp>
            <p:sp>
              <p:nvSpPr>
                <p:cNvPr id="16" name="Freeform 70"/>
                <p:cNvSpPr>
                  <a:spLocks/>
                </p:cNvSpPr>
                <p:nvPr/>
              </p:nvSpPr>
              <p:spPr bwMode="auto">
                <a:xfrm>
                  <a:off x="937151" y="4638866"/>
                  <a:ext cx="26847" cy="34163"/>
                </a:xfrm>
                <a:custGeom>
                  <a:avLst/>
                  <a:gdLst>
                    <a:gd name="T0" fmla="*/ 12 w 12"/>
                    <a:gd name="T1" fmla="*/ 0 h 12"/>
                    <a:gd name="T2" fmla="*/ 0 w 12"/>
                    <a:gd name="T3" fmla="*/ 0 h 12"/>
                    <a:gd name="T4" fmla="*/ 0 w 12"/>
                    <a:gd name="T5" fmla="*/ 12 h 12"/>
                    <a:gd name="T6" fmla="*/ 6 w 12"/>
                    <a:gd name="T7" fmla="*/ 6 h 12"/>
                    <a:gd name="T8" fmla="*/ 12 w 12"/>
                    <a:gd name="T9" fmla="*/ 6 h 12"/>
                    <a:gd name="T10" fmla="*/ 12 w 12"/>
                    <a:gd name="T11" fmla="*/ 0 h 12"/>
                    <a:gd name="T12" fmla="*/ 0 60000 65536"/>
                    <a:gd name="T13" fmla="*/ 0 60000 65536"/>
                    <a:gd name="T14" fmla="*/ 0 60000 65536"/>
                    <a:gd name="T15" fmla="*/ 0 60000 65536"/>
                    <a:gd name="T16" fmla="*/ 0 60000 65536"/>
                    <a:gd name="T17" fmla="*/ 0 60000 65536"/>
                    <a:gd name="T18" fmla="*/ 0 w 12"/>
                    <a:gd name="T19" fmla="*/ 0 h 12"/>
                    <a:gd name="T20" fmla="*/ 12 w 12"/>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12" h="12">
                      <a:moveTo>
                        <a:pt x="12" y="0"/>
                      </a:moveTo>
                      <a:lnTo>
                        <a:pt x="0" y="0"/>
                      </a:lnTo>
                      <a:lnTo>
                        <a:pt x="0" y="12"/>
                      </a:lnTo>
                      <a:lnTo>
                        <a:pt x="6" y="6"/>
                      </a:lnTo>
                      <a:lnTo>
                        <a:pt x="12" y="6"/>
                      </a:lnTo>
                      <a:lnTo>
                        <a:pt x="12" y="0"/>
                      </a:lnTo>
                      <a:close/>
                    </a:path>
                  </a:pathLst>
                </a:custGeom>
                <a:solidFill>
                  <a:schemeClr val="tx2">
                    <a:lumMod val="60000"/>
                    <a:lumOff val="40000"/>
                  </a:schemeClr>
                </a:solidFill>
                <a:ln w="0">
                  <a:solidFill>
                    <a:srgbClr val="000000"/>
                  </a:solidFill>
                  <a:round/>
                  <a:headEnd/>
                  <a:tailEnd/>
                </a:ln>
              </p:spPr>
              <p:txBody>
                <a:bodyPr/>
                <a:lstStyle/>
                <a:p>
                  <a:pPr eaLnBrk="1" fontAlgn="auto" hangingPunct="1">
                    <a:spcBef>
                      <a:spcPts val="0"/>
                    </a:spcBef>
                    <a:spcAft>
                      <a:spcPts val="0"/>
                    </a:spcAft>
                    <a:defRPr/>
                  </a:pPr>
                  <a:endParaRPr lang="en-US" sz="1350" dirty="0">
                    <a:latin typeface="Arial" charset="0"/>
                  </a:endParaRPr>
                </a:p>
              </p:txBody>
            </p:sp>
            <p:sp>
              <p:nvSpPr>
                <p:cNvPr id="17" name="Freeform 71"/>
                <p:cNvSpPr>
                  <a:spLocks/>
                </p:cNvSpPr>
                <p:nvPr/>
              </p:nvSpPr>
              <p:spPr bwMode="auto">
                <a:xfrm>
                  <a:off x="878578" y="4551019"/>
                  <a:ext cx="43930" cy="70765"/>
                </a:xfrm>
                <a:custGeom>
                  <a:avLst/>
                  <a:gdLst>
                    <a:gd name="T0" fmla="*/ 0 w 18"/>
                    <a:gd name="T1" fmla="*/ 6 h 24"/>
                    <a:gd name="T2" fmla="*/ 0 w 18"/>
                    <a:gd name="T3" fmla="*/ 12 h 24"/>
                    <a:gd name="T4" fmla="*/ 12 w 18"/>
                    <a:gd name="T5" fmla="*/ 24 h 24"/>
                    <a:gd name="T6" fmla="*/ 18 w 18"/>
                    <a:gd name="T7" fmla="*/ 24 h 24"/>
                    <a:gd name="T8" fmla="*/ 18 w 18"/>
                    <a:gd name="T9" fmla="*/ 12 h 24"/>
                    <a:gd name="T10" fmla="*/ 6 w 18"/>
                    <a:gd name="T11" fmla="*/ 0 h 24"/>
                    <a:gd name="T12" fmla="*/ 0 w 18"/>
                    <a:gd name="T13" fmla="*/ 6 h 24"/>
                    <a:gd name="T14" fmla="*/ 0 60000 65536"/>
                    <a:gd name="T15" fmla="*/ 0 60000 65536"/>
                    <a:gd name="T16" fmla="*/ 0 60000 65536"/>
                    <a:gd name="T17" fmla="*/ 0 60000 65536"/>
                    <a:gd name="T18" fmla="*/ 0 60000 65536"/>
                    <a:gd name="T19" fmla="*/ 0 60000 65536"/>
                    <a:gd name="T20" fmla="*/ 0 60000 65536"/>
                    <a:gd name="T21" fmla="*/ 0 w 18"/>
                    <a:gd name="T22" fmla="*/ 0 h 24"/>
                    <a:gd name="T23" fmla="*/ 18 w 18"/>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24">
                      <a:moveTo>
                        <a:pt x="0" y="6"/>
                      </a:moveTo>
                      <a:lnTo>
                        <a:pt x="0" y="12"/>
                      </a:lnTo>
                      <a:lnTo>
                        <a:pt x="12" y="24"/>
                      </a:lnTo>
                      <a:lnTo>
                        <a:pt x="18" y="24"/>
                      </a:lnTo>
                      <a:lnTo>
                        <a:pt x="18" y="12"/>
                      </a:lnTo>
                      <a:lnTo>
                        <a:pt x="6" y="0"/>
                      </a:lnTo>
                      <a:lnTo>
                        <a:pt x="0" y="6"/>
                      </a:lnTo>
                      <a:close/>
                    </a:path>
                  </a:pathLst>
                </a:custGeom>
                <a:solidFill>
                  <a:schemeClr val="tx2">
                    <a:lumMod val="60000"/>
                    <a:lumOff val="40000"/>
                  </a:schemeClr>
                </a:solidFill>
                <a:ln w="0">
                  <a:solidFill>
                    <a:srgbClr val="000000"/>
                  </a:solidFill>
                  <a:round/>
                  <a:headEnd/>
                  <a:tailEnd/>
                </a:ln>
              </p:spPr>
              <p:txBody>
                <a:bodyPr/>
                <a:lstStyle/>
                <a:p>
                  <a:pPr eaLnBrk="1" fontAlgn="auto" hangingPunct="1">
                    <a:spcBef>
                      <a:spcPts val="0"/>
                    </a:spcBef>
                    <a:spcAft>
                      <a:spcPts val="0"/>
                    </a:spcAft>
                    <a:defRPr/>
                  </a:pPr>
                  <a:endParaRPr lang="en-US" sz="1350" dirty="0">
                    <a:latin typeface="Arial" charset="0"/>
                  </a:endParaRPr>
                </a:p>
              </p:txBody>
            </p:sp>
            <p:sp>
              <p:nvSpPr>
                <p:cNvPr id="18" name="Freeform 72"/>
                <p:cNvSpPr>
                  <a:spLocks/>
                </p:cNvSpPr>
                <p:nvPr/>
              </p:nvSpPr>
              <p:spPr bwMode="auto">
                <a:xfrm>
                  <a:off x="822446" y="4499775"/>
                  <a:ext cx="114706" cy="51245"/>
                </a:xfrm>
                <a:custGeom>
                  <a:avLst/>
                  <a:gdLst>
                    <a:gd name="T0" fmla="*/ 12 w 48"/>
                    <a:gd name="T1" fmla="*/ 6 h 18"/>
                    <a:gd name="T2" fmla="*/ 6 w 48"/>
                    <a:gd name="T3" fmla="*/ 6 h 18"/>
                    <a:gd name="T4" fmla="*/ 0 w 48"/>
                    <a:gd name="T5" fmla="*/ 12 h 18"/>
                    <a:gd name="T6" fmla="*/ 0 w 48"/>
                    <a:gd name="T7" fmla="*/ 18 h 18"/>
                    <a:gd name="T8" fmla="*/ 6 w 48"/>
                    <a:gd name="T9" fmla="*/ 12 h 18"/>
                    <a:gd name="T10" fmla="*/ 36 w 48"/>
                    <a:gd name="T11" fmla="*/ 12 h 18"/>
                    <a:gd name="T12" fmla="*/ 42 w 48"/>
                    <a:gd name="T13" fmla="*/ 6 h 18"/>
                    <a:gd name="T14" fmla="*/ 48 w 48"/>
                    <a:gd name="T15" fmla="*/ 6 h 18"/>
                    <a:gd name="T16" fmla="*/ 42 w 48"/>
                    <a:gd name="T17" fmla="*/ 0 h 18"/>
                    <a:gd name="T18" fmla="*/ 30 w 48"/>
                    <a:gd name="T19" fmla="*/ 0 h 18"/>
                    <a:gd name="T20" fmla="*/ 24 w 48"/>
                    <a:gd name="T21" fmla="*/ 6 h 18"/>
                    <a:gd name="T22" fmla="*/ 18 w 48"/>
                    <a:gd name="T23" fmla="*/ 6 h 18"/>
                    <a:gd name="T24" fmla="*/ 12 w 48"/>
                    <a:gd name="T25" fmla="*/ 6 h 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8"/>
                    <a:gd name="T40" fmla="*/ 0 h 18"/>
                    <a:gd name="T41" fmla="*/ 48 w 48"/>
                    <a:gd name="T42" fmla="*/ 18 h 1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8" h="18">
                      <a:moveTo>
                        <a:pt x="12" y="6"/>
                      </a:moveTo>
                      <a:lnTo>
                        <a:pt x="6" y="6"/>
                      </a:lnTo>
                      <a:lnTo>
                        <a:pt x="0" y="12"/>
                      </a:lnTo>
                      <a:lnTo>
                        <a:pt x="0" y="18"/>
                      </a:lnTo>
                      <a:lnTo>
                        <a:pt x="6" y="12"/>
                      </a:lnTo>
                      <a:lnTo>
                        <a:pt x="36" y="12"/>
                      </a:lnTo>
                      <a:lnTo>
                        <a:pt x="42" y="6"/>
                      </a:lnTo>
                      <a:lnTo>
                        <a:pt x="48" y="6"/>
                      </a:lnTo>
                      <a:lnTo>
                        <a:pt x="42" y="0"/>
                      </a:lnTo>
                      <a:lnTo>
                        <a:pt x="30" y="0"/>
                      </a:lnTo>
                      <a:lnTo>
                        <a:pt x="24" y="6"/>
                      </a:lnTo>
                      <a:lnTo>
                        <a:pt x="18" y="6"/>
                      </a:lnTo>
                      <a:lnTo>
                        <a:pt x="12" y="6"/>
                      </a:lnTo>
                      <a:close/>
                    </a:path>
                  </a:pathLst>
                </a:custGeom>
                <a:solidFill>
                  <a:schemeClr val="tx2">
                    <a:lumMod val="60000"/>
                    <a:lumOff val="40000"/>
                  </a:schemeClr>
                </a:solidFill>
                <a:ln w="0">
                  <a:solidFill>
                    <a:srgbClr val="000000"/>
                  </a:solidFill>
                  <a:round/>
                  <a:headEnd/>
                  <a:tailEnd/>
                </a:ln>
              </p:spPr>
              <p:txBody>
                <a:bodyPr/>
                <a:lstStyle/>
                <a:p>
                  <a:pPr eaLnBrk="1" fontAlgn="auto" hangingPunct="1">
                    <a:spcBef>
                      <a:spcPts val="0"/>
                    </a:spcBef>
                    <a:spcAft>
                      <a:spcPts val="0"/>
                    </a:spcAft>
                    <a:defRPr/>
                  </a:pPr>
                  <a:endParaRPr lang="en-US" sz="1350" dirty="0">
                    <a:latin typeface="Arial" charset="0"/>
                  </a:endParaRPr>
                </a:p>
              </p:txBody>
            </p:sp>
            <p:sp>
              <p:nvSpPr>
                <p:cNvPr id="19" name="Freeform 73"/>
                <p:cNvSpPr>
                  <a:spLocks/>
                </p:cNvSpPr>
                <p:nvPr/>
              </p:nvSpPr>
              <p:spPr bwMode="auto">
                <a:xfrm>
                  <a:off x="693095" y="4411928"/>
                  <a:ext cx="87860" cy="87847"/>
                </a:xfrm>
                <a:custGeom>
                  <a:avLst/>
                  <a:gdLst>
                    <a:gd name="T0" fmla="*/ 12 w 36"/>
                    <a:gd name="T1" fmla="*/ 0 h 30"/>
                    <a:gd name="T2" fmla="*/ 0 w 36"/>
                    <a:gd name="T3" fmla="*/ 12 h 30"/>
                    <a:gd name="T4" fmla="*/ 6 w 36"/>
                    <a:gd name="T5" fmla="*/ 24 h 30"/>
                    <a:gd name="T6" fmla="*/ 12 w 36"/>
                    <a:gd name="T7" fmla="*/ 30 h 30"/>
                    <a:gd name="T8" fmla="*/ 36 w 36"/>
                    <a:gd name="T9" fmla="*/ 30 h 30"/>
                    <a:gd name="T10" fmla="*/ 36 w 36"/>
                    <a:gd name="T11" fmla="*/ 18 h 30"/>
                    <a:gd name="T12" fmla="*/ 30 w 36"/>
                    <a:gd name="T13" fmla="*/ 12 h 30"/>
                    <a:gd name="T14" fmla="*/ 24 w 36"/>
                    <a:gd name="T15" fmla="*/ 0 h 30"/>
                    <a:gd name="T16" fmla="*/ 18 w 36"/>
                    <a:gd name="T17" fmla="*/ 0 h 30"/>
                    <a:gd name="T18" fmla="*/ 12 w 3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30"/>
                    <a:gd name="T32" fmla="*/ 36 w 36"/>
                    <a:gd name="T33" fmla="*/ 30 h 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30">
                      <a:moveTo>
                        <a:pt x="12" y="0"/>
                      </a:moveTo>
                      <a:lnTo>
                        <a:pt x="0" y="12"/>
                      </a:lnTo>
                      <a:lnTo>
                        <a:pt x="6" y="24"/>
                      </a:lnTo>
                      <a:lnTo>
                        <a:pt x="12" y="30"/>
                      </a:lnTo>
                      <a:lnTo>
                        <a:pt x="36" y="30"/>
                      </a:lnTo>
                      <a:lnTo>
                        <a:pt x="36" y="18"/>
                      </a:lnTo>
                      <a:lnTo>
                        <a:pt x="30" y="12"/>
                      </a:lnTo>
                      <a:lnTo>
                        <a:pt x="24" y="0"/>
                      </a:lnTo>
                      <a:lnTo>
                        <a:pt x="18" y="0"/>
                      </a:lnTo>
                      <a:lnTo>
                        <a:pt x="12" y="0"/>
                      </a:lnTo>
                      <a:close/>
                    </a:path>
                  </a:pathLst>
                </a:custGeom>
                <a:solidFill>
                  <a:schemeClr val="tx2">
                    <a:lumMod val="60000"/>
                    <a:lumOff val="40000"/>
                  </a:schemeClr>
                </a:solidFill>
                <a:ln w="0">
                  <a:solidFill>
                    <a:srgbClr val="000000"/>
                  </a:solidFill>
                  <a:round/>
                  <a:headEnd/>
                  <a:tailEnd/>
                </a:ln>
              </p:spPr>
              <p:txBody>
                <a:bodyPr/>
                <a:lstStyle/>
                <a:p>
                  <a:pPr eaLnBrk="1" fontAlgn="auto" hangingPunct="1">
                    <a:spcBef>
                      <a:spcPts val="0"/>
                    </a:spcBef>
                    <a:spcAft>
                      <a:spcPts val="0"/>
                    </a:spcAft>
                    <a:defRPr/>
                  </a:pPr>
                  <a:endParaRPr lang="en-US" sz="1350" dirty="0">
                    <a:latin typeface="Arial" charset="0"/>
                  </a:endParaRPr>
                </a:p>
              </p:txBody>
            </p:sp>
            <p:sp>
              <p:nvSpPr>
                <p:cNvPr id="20" name="Freeform 74"/>
                <p:cNvSpPr>
                  <a:spLocks/>
                </p:cNvSpPr>
                <p:nvPr/>
              </p:nvSpPr>
              <p:spPr bwMode="auto">
                <a:xfrm>
                  <a:off x="466123" y="4307001"/>
                  <a:ext cx="82979" cy="87847"/>
                </a:xfrm>
                <a:custGeom>
                  <a:avLst/>
                  <a:gdLst>
                    <a:gd name="T0" fmla="*/ 0 w 36"/>
                    <a:gd name="T1" fmla="*/ 18 h 30"/>
                    <a:gd name="T2" fmla="*/ 0 w 36"/>
                    <a:gd name="T3" fmla="*/ 24 h 30"/>
                    <a:gd name="T4" fmla="*/ 12 w 36"/>
                    <a:gd name="T5" fmla="*/ 24 h 30"/>
                    <a:gd name="T6" fmla="*/ 12 w 36"/>
                    <a:gd name="T7" fmla="*/ 30 h 30"/>
                    <a:gd name="T8" fmla="*/ 30 w 36"/>
                    <a:gd name="T9" fmla="*/ 30 h 30"/>
                    <a:gd name="T10" fmla="*/ 30 w 36"/>
                    <a:gd name="T11" fmla="*/ 24 h 30"/>
                    <a:gd name="T12" fmla="*/ 36 w 36"/>
                    <a:gd name="T13" fmla="*/ 18 h 30"/>
                    <a:gd name="T14" fmla="*/ 36 w 36"/>
                    <a:gd name="T15" fmla="*/ 6 h 30"/>
                    <a:gd name="T16" fmla="*/ 30 w 36"/>
                    <a:gd name="T17" fmla="*/ 0 h 30"/>
                    <a:gd name="T18" fmla="*/ 24 w 36"/>
                    <a:gd name="T19" fmla="*/ 0 h 30"/>
                    <a:gd name="T20" fmla="*/ 6 w 36"/>
                    <a:gd name="T21" fmla="*/ 6 h 30"/>
                    <a:gd name="T22" fmla="*/ 0 w 36"/>
                    <a:gd name="T23" fmla="*/ 18 h 3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30"/>
                    <a:gd name="T38" fmla="*/ 36 w 36"/>
                    <a:gd name="T39" fmla="*/ 30 h 3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30">
                      <a:moveTo>
                        <a:pt x="0" y="18"/>
                      </a:moveTo>
                      <a:lnTo>
                        <a:pt x="0" y="24"/>
                      </a:lnTo>
                      <a:lnTo>
                        <a:pt x="12" y="24"/>
                      </a:lnTo>
                      <a:lnTo>
                        <a:pt x="12" y="30"/>
                      </a:lnTo>
                      <a:lnTo>
                        <a:pt x="30" y="30"/>
                      </a:lnTo>
                      <a:lnTo>
                        <a:pt x="30" y="24"/>
                      </a:lnTo>
                      <a:lnTo>
                        <a:pt x="36" y="18"/>
                      </a:lnTo>
                      <a:lnTo>
                        <a:pt x="36" y="6"/>
                      </a:lnTo>
                      <a:lnTo>
                        <a:pt x="30" y="0"/>
                      </a:lnTo>
                      <a:lnTo>
                        <a:pt x="24" y="0"/>
                      </a:lnTo>
                      <a:lnTo>
                        <a:pt x="6" y="6"/>
                      </a:lnTo>
                      <a:lnTo>
                        <a:pt x="0" y="18"/>
                      </a:lnTo>
                      <a:close/>
                    </a:path>
                  </a:pathLst>
                </a:custGeom>
                <a:solidFill>
                  <a:schemeClr val="tx2">
                    <a:lumMod val="60000"/>
                    <a:lumOff val="40000"/>
                  </a:schemeClr>
                </a:solidFill>
                <a:ln w="0">
                  <a:solidFill>
                    <a:srgbClr val="000000"/>
                  </a:solidFill>
                  <a:round/>
                  <a:headEnd/>
                  <a:tailEnd/>
                </a:ln>
              </p:spPr>
              <p:txBody>
                <a:bodyPr/>
                <a:lstStyle/>
                <a:p>
                  <a:pPr eaLnBrk="1" fontAlgn="auto" hangingPunct="1">
                    <a:spcBef>
                      <a:spcPts val="0"/>
                    </a:spcBef>
                    <a:spcAft>
                      <a:spcPts val="0"/>
                    </a:spcAft>
                    <a:defRPr/>
                  </a:pPr>
                  <a:endParaRPr lang="en-US" sz="1350" dirty="0">
                    <a:latin typeface="Arial" charset="0"/>
                  </a:endParaRPr>
                </a:p>
              </p:txBody>
            </p:sp>
            <p:sp>
              <p:nvSpPr>
                <p:cNvPr id="21" name="Freeform 75"/>
                <p:cNvSpPr>
                  <a:spLocks/>
                </p:cNvSpPr>
                <p:nvPr/>
              </p:nvSpPr>
              <p:spPr bwMode="auto">
                <a:xfrm>
                  <a:off x="407550" y="4377765"/>
                  <a:ext cx="29287" cy="51245"/>
                </a:xfrm>
                <a:custGeom>
                  <a:avLst/>
                  <a:gdLst>
                    <a:gd name="T0" fmla="*/ 6 w 12"/>
                    <a:gd name="T1" fmla="*/ 6 h 18"/>
                    <a:gd name="T2" fmla="*/ 0 w 12"/>
                    <a:gd name="T3" fmla="*/ 12 h 18"/>
                    <a:gd name="T4" fmla="*/ 0 w 12"/>
                    <a:gd name="T5" fmla="*/ 18 h 18"/>
                    <a:gd name="T6" fmla="*/ 6 w 12"/>
                    <a:gd name="T7" fmla="*/ 18 h 18"/>
                    <a:gd name="T8" fmla="*/ 6 w 12"/>
                    <a:gd name="T9" fmla="*/ 12 h 18"/>
                    <a:gd name="T10" fmla="*/ 12 w 12"/>
                    <a:gd name="T11" fmla="*/ 6 h 18"/>
                    <a:gd name="T12" fmla="*/ 12 w 12"/>
                    <a:gd name="T13" fmla="*/ 0 h 18"/>
                    <a:gd name="T14" fmla="*/ 6 w 12"/>
                    <a:gd name="T15" fmla="*/ 0 h 18"/>
                    <a:gd name="T16" fmla="*/ 6 w 12"/>
                    <a:gd name="T17" fmla="*/ 6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18"/>
                    <a:gd name="T29" fmla="*/ 12 w 12"/>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18">
                      <a:moveTo>
                        <a:pt x="6" y="6"/>
                      </a:moveTo>
                      <a:lnTo>
                        <a:pt x="0" y="12"/>
                      </a:lnTo>
                      <a:lnTo>
                        <a:pt x="0" y="18"/>
                      </a:lnTo>
                      <a:lnTo>
                        <a:pt x="6" y="18"/>
                      </a:lnTo>
                      <a:lnTo>
                        <a:pt x="6" y="12"/>
                      </a:lnTo>
                      <a:lnTo>
                        <a:pt x="12" y="6"/>
                      </a:lnTo>
                      <a:lnTo>
                        <a:pt x="12" y="0"/>
                      </a:lnTo>
                      <a:lnTo>
                        <a:pt x="6" y="0"/>
                      </a:lnTo>
                      <a:lnTo>
                        <a:pt x="6" y="6"/>
                      </a:lnTo>
                      <a:close/>
                    </a:path>
                  </a:pathLst>
                </a:custGeom>
                <a:solidFill>
                  <a:schemeClr val="tx2">
                    <a:lumMod val="60000"/>
                    <a:lumOff val="40000"/>
                  </a:schemeClr>
                </a:solidFill>
                <a:ln w="0">
                  <a:solidFill>
                    <a:srgbClr val="000000"/>
                  </a:solidFill>
                  <a:round/>
                  <a:headEnd/>
                  <a:tailEnd/>
                </a:ln>
              </p:spPr>
              <p:txBody>
                <a:bodyPr/>
                <a:lstStyle/>
                <a:p>
                  <a:pPr eaLnBrk="1" fontAlgn="auto" hangingPunct="1">
                    <a:spcBef>
                      <a:spcPts val="0"/>
                    </a:spcBef>
                    <a:spcAft>
                      <a:spcPts val="0"/>
                    </a:spcAft>
                    <a:defRPr/>
                  </a:pPr>
                  <a:endParaRPr lang="en-US" sz="1350" dirty="0">
                    <a:latin typeface="Arial" charset="0"/>
                  </a:endParaRPr>
                </a:p>
              </p:txBody>
            </p:sp>
            <p:sp>
              <p:nvSpPr>
                <p:cNvPr id="22" name="Rectangle 76"/>
                <p:cNvSpPr>
                  <a:spLocks noChangeArrowheads="1"/>
                </p:cNvSpPr>
                <p:nvPr/>
              </p:nvSpPr>
              <p:spPr bwMode="auto">
                <a:xfrm>
                  <a:off x="351416" y="4446091"/>
                  <a:ext cx="29287" cy="34163"/>
                </a:xfrm>
                <a:prstGeom prst="rect">
                  <a:avLst/>
                </a:prstGeom>
                <a:solidFill>
                  <a:schemeClr val="tx2">
                    <a:lumMod val="60000"/>
                    <a:lumOff val="40000"/>
                  </a:schemeClr>
                </a:solidFill>
                <a:ln w="0">
                  <a:solidFill>
                    <a:srgbClr val="000000"/>
                  </a:solidFill>
                  <a:miter lim="800000"/>
                  <a:headEnd/>
                  <a:tailEnd/>
                </a:ln>
              </p:spPr>
              <p:txBody>
                <a:bodyPr/>
                <a:lstStyle>
                  <a:lvl1pPr eaLnBrk="0" hangingPunct="0">
                    <a:spcBef>
                      <a:spcPts val="600"/>
                    </a:spcBef>
                    <a:buClr>
                      <a:schemeClr val="accent1"/>
                    </a:buClr>
                    <a:buSzPct val="85000"/>
                    <a:buFont typeface="Wingdings 2" pitchFamily="18" charset="2"/>
                    <a:buChar char=""/>
                    <a:defRPr sz="2800">
                      <a:solidFill>
                        <a:schemeClr val="tx1"/>
                      </a:solidFill>
                      <a:latin typeface="Cambria" pitchFamily="18" charset="0"/>
                    </a:defRPr>
                  </a:lvl1pPr>
                  <a:lvl2pPr marL="742950" indent="-285750" eaLnBrk="0" hangingPunct="0">
                    <a:spcBef>
                      <a:spcPts val="600"/>
                    </a:spcBef>
                    <a:buClr>
                      <a:schemeClr val="accent2"/>
                    </a:buClr>
                    <a:buSzPct val="85000"/>
                    <a:buFont typeface="Wingdings 2" pitchFamily="18" charset="2"/>
                    <a:buChar char=""/>
                    <a:defRPr sz="2400">
                      <a:solidFill>
                        <a:schemeClr val="tx1"/>
                      </a:solidFill>
                      <a:latin typeface="Cambria" pitchFamily="18" charset="0"/>
                    </a:defRPr>
                  </a:lvl2pPr>
                  <a:lvl3pPr marL="1143000" indent="-228600" eaLnBrk="0" hangingPunct="0">
                    <a:spcBef>
                      <a:spcPts val="600"/>
                    </a:spcBef>
                    <a:buClr>
                      <a:srgbClr val="B2C1DB"/>
                    </a:buClr>
                    <a:buSzPct val="85000"/>
                    <a:buFont typeface="Wingdings 2" pitchFamily="18" charset="2"/>
                    <a:buChar char=""/>
                    <a:defRPr sz="2000">
                      <a:solidFill>
                        <a:schemeClr val="tx1"/>
                      </a:solidFill>
                      <a:latin typeface="Cambria" pitchFamily="18" charset="0"/>
                    </a:defRPr>
                  </a:lvl3pPr>
                  <a:lvl4pPr marL="1600200" indent="-228600" eaLnBrk="0" hangingPunct="0">
                    <a:spcBef>
                      <a:spcPts val="600"/>
                    </a:spcBef>
                    <a:buClr>
                      <a:srgbClr val="9BBB59"/>
                    </a:buClr>
                    <a:buSzPct val="80000"/>
                    <a:buFont typeface="Wingdings 2" pitchFamily="18" charset="2"/>
                    <a:buChar char=""/>
                    <a:defRPr sz="2000">
                      <a:solidFill>
                        <a:schemeClr val="tx1"/>
                      </a:solidFill>
                      <a:latin typeface="Cambria" pitchFamily="18" charset="0"/>
                    </a:defRPr>
                  </a:lvl4pPr>
                  <a:lvl5pPr marL="2057400" indent="-228600" eaLnBrk="0" hangingPunct="0">
                    <a:spcBef>
                      <a:spcPts val="600"/>
                    </a:spcBef>
                    <a:buClr>
                      <a:srgbClr val="9BBB59"/>
                    </a:buClr>
                    <a:buChar char="o"/>
                    <a:defRPr sz="2000">
                      <a:solidFill>
                        <a:schemeClr val="tx1"/>
                      </a:solidFill>
                      <a:latin typeface="Cambria" pitchFamily="18" charset="0"/>
                    </a:defRPr>
                  </a:lvl5pPr>
                  <a:lvl6pPr marL="2514600" indent="-228600" eaLnBrk="0" fontAlgn="base" hangingPunct="0">
                    <a:spcBef>
                      <a:spcPts val="600"/>
                    </a:spcBef>
                    <a:spcAft>
                      <a:spcPct val="0"/>
                    </a:spcAft>
                    <a:buClr>
                      <a:srgbClr val="9BBB59"/>
                    </a:buClr>
                    <a:buChar char="o"/>
                    <a:defRPr sz="2000">
                      <a:solidFill>
                        <a:schemeClr val="tx1"/>
                      </a:solidFill>
                      <a:latin typeface="Cambria" pitchFamily="18" charset="0"/>
                    </a:defRPr>
                  </a:lvl6pPr>
                  <a:lvl7pPr marL="2971800" indent="-228600" eaLnBrk="0" fontAlgn="base" hangingPunct="0">
                    <a:spcBef>
                      <a:spcPts val="600"/>
                    </a:spcBef>
                    <a:spcAft>
                      <a:spcPct val="0"/>
                    </a:spcAft>
                    <a:buClr>
                      <a:srgbClr val="9BBB59"/>
                    </a:buClr>
                    <a:buChar char="o"/>
                    <a:defRPr sz="2000">
                      <a:solidFill>
                        <a:schemeClr val="tx1"/>
                      </a:solidFill>
                      <a:latin typeface="Cambria" pitchFamily="18" charset="0"/>
                    </a:defRPr>
                  </a:lvl7pPr>
                  <a:lvl8pPr marL="3429000" indent="-228600" eaLnBrk="0" fontAlgn="base" hangingPunct="0">
                    <a:spcBef>
                      <a:spcPts val="600"/>
                    </a:spcBef>
                    <a:spcAft>
                      <a:spcPct val="0"/>
                    </a:spcAft>
                    <a:buClr>
                      <a:srgbClr val="9BBB59"/>
                    </a:buClr>
                    <a:buChar char="o"/>
                    <a:defRPr sz="2000">
                      <a:solidFill>
                        <a:schemeClr val="tx1"/>
                      </a:solidFill>
                      <a:latin typeface="Cambria" pitchFamily="18" charset="0"/>
                    </a:defRPr>
                  </a:lvl8pPr>
                  <a:lvl9pPr marL="3886200" indent="-228600" eaLnBrk="0" fontAlgn="base" hangingPunct="0">
                    <a:spcBef>
                      <a:spcPts val="600"/>
                    </a:spcBef>
                    <a:spcAft>
                      <a:spcPct val="0"/>
                    </a:spcAft>
                    <a:buClr>
                      <a:srgbClr val="9BBB59"/>
                    </a:buClr>
                    <a:buChar char="o"/>
                    <a:defRPr sz="2000">
                      <a:solidFill>
                        <a:schemeClr val="tx1"/>
                      </a:solidFill>
                      <a:latin typeface="Cambria" pitchFamily="18" charset="0"/>
                    </a:defRPr>
                  </a:lvl9pPr>
                </a:lstStyle>
                <a:p>
                  <a:pPr algn="ctr" eaLnBrk="1" fontAlgn="auto" hangingPunct="1">
                    <a:spcBef>
                      <a:spcPct val="0"/>
                    </a:spcBef>
                    <a:spcAft>
                      <a:spcPts val="0"/>
                    </a:spcAft>
                    <a:buClrTx/>
                    <a:buSzTx/>
                    <a:buFontTx/>
                    <a:buNone/>
                    <a:defRPr/>
                  </a:pPr>
                  <a:endParaRPr lang="en-US" altLang="en-US" sz="1800" dirty="0">
                    <a:latin typeface="Times New Roman" pitchFamily="18" charset="0"/>
                  </a:endParaRPr>
                </a:p>
              </p:txBody>
            </p:sp>
          </p:grpSp>
          <p:sp>
            <p:nvSpPr>
              <p:cNvPr id="13" name="Freeform 73"/>
              <p:cNvSpPr>
                <a:spLocks/>
              </p:cNvSpPr>
              <p:nvPr/>
            </p:nvSpPr>
            <p:spPr bwMode="auto">
              <a:xfrm>
                <a:off x="292842" y="5209869"/>
                <a:ext cx="75658" cy="170813"/>
              </a:xfrm>
              <a:custGeom>
                <a:avLst/>
                <a:gdLst>
                  <a:gd name="T0" fmla="*/ 12 w 36"/>
                  <a:gd name="T1" fmla="*/ 0 h 30"/>
                  <a:gd name="T2" fmla="*/ 0 w 36"/>
                  <a:gd name="T3" fmla="*/ 12 h 30"/>
                  <a:gd name="T4" fmla="*/ 6 w 36"/>
                  <a:gd name="T5" fmla="*/ 24 h 30"/>
                  <a:gd name="T6" fmla="*/ 12 w 36"/>
                  <a:gd name="T7" fmla="*/ 30 h 30"/>
                  <a:gd name="T8" fmla="*/ 36 w 36"/>
                  <a:gd name="T9" fmla="*/ 30 h 30"/>
                  <a:gd name="T10" fmla="*/ 36 w 36"/>
                  <a:gd name="T11" fmla="*/ 18 h 30"/>
                  <a:gd name="T12" fmla="*/ 30 w 36"/>
                  <a:gd name="T13" fmla="*/ 12 h 30"/>
                  <a:gd name="T14" fmla="*/ 24 w 36"/>
                  <a:gd name="T15" fmla="*/ 0 h 30"/>
                  <a:gd name="T16" fmla="*/ 18 w 36"/>
                  <a:gd name="T17" fmla="*/ 0 h 30"/>
                  <a:gd name="T18" fmla="*/ 12 w 3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30"/>
                  <a:gd name="T32" fmla="*/ 36 w 36"/>
                  <a:gd name="T33" fmla="*/ 30 h 30"/>
                  <a:gd name="connsiteX0" fmla="*/ 3333 w 12840"/>
                  <a:gd name="connsiteY0" fmla="*/ 2907 h 12907"/>
                  <a:gd name="connsiteX1" fmla="*/ 0 w 12840"/>
                  <a:gd name="connsiteY1" fmla="*/ 6907 h 12907"/>
                  <a:gd name="connsiteX2" fmla="*/ 1667 w 12840"/>
                  <a:gd name="connsiteY2" fmla="*/ 10907 h 12907"/>
                  <a:gd name="connsiteX3" fmla="*/ 3333 w 12840"/>
                  <a:gd name="connsiteY3" fmla="*/ 12907 h 12907"/>
                  <a:gd name="connsiteX4" fmla="*/ 10000 w 12840"/>
                  <a:gd name="connsiteY4" fmla="*/ 12907 h 12907"/>
                  <a:gd name="connsiteX5" fmla="*/ 10000 w 12840"/>
                  <a:gd name="connsiteY5" fmla="*/ 8907 h 12907"/>
                  <a:gd name="connsiteX6" fmla="*/ 8333 w 12840"/>
                  <a:gd name="connsiteY6" fmla="*/ 6907 h 12907"/>
                  <a:gd name="connsiteX7" fmla="*/ 12840 w 12840"/>
                  <a:gd name="connsiteY7" fmla="*/ 0 h 12907"/>
                  <a:gd name="connsiteX8" fmla="*/ 5000 w 12840"/>
                  <a:gd name="connsiteY8" fmla="*/ 2907 h 12907"/>
                  <a:gd name="connsiteX9" fmla="*/ 3333 w 12840"/>
                  <a:gd name="connsiteY9" fmla="*/ 2907 h 12907"/>
                  <a:gd name="connsiteX0" fmla="*/ 3333 w 15629"/>
                  <a:gd name="connsiteY0" fmla="*/ 2907 h 12907"/>
                  <a:gd name="connsiteX1" fmla="*/ 0 w 15629"/>
                  <a:gd name="connsiteY1" fmla="*/ 6907 h 12907"/>
                  <a:gd name="connsiteX2" fmla="*/ 1667 w 15629"/>
                  <a:gd name="connsiteY2" fmla="*/ 10907 h 12907"/>
                  <a:gd name="connsiteX3" fmla="*/ 3333 w 15629"/>
                  <a:gd name="connsiteY3" fmla="*/ 12907 h 12907"/>
                  <a:gd name="connsiteX4" fmla="*/ 10000 w 15629"/>
                  <a:gd name="connsiteY4" fmla="*/ 12907 h 12907"/>
                  <a:gd name="connsiteX5" fmla="*/ 10000 w 15629"/>
                  <a:gd name="connsiteY5" fmla="*/ 8907 h 12907"/>
                  <a:gd name="connsiteX6" fmla="*/ 15629 w 15629"/>
                  <a:gd name="connsiteY6" fmla="*/ 1907 h 12907"/>
                  <a:gd name="connsiteX7" fmla="*/ 12840 w 15629"/>
                  <a:gd name="connsiteY7" fmla="*/ 0 h 12907"/>
                  <a:gd name="connsiteX8" fmla="*/ 5000 w 15629"/>
                  <a:gd name="connsiteY8" fmla="*/ 2907 h 12907"/>
                  <a:gd name="connsiteX9" fmla="*/ 3333 w 15629"/>
                  <a:gd name="connsiteY9" fmla="*/ 2907 h 12907"/>
                  <a:gd name="connsiteX0" fmla="*/ 3333 w 15629"/>
                  <a:gd name="connsiteY0" fmla="*/ 2907 h 12907"/>
                  <a:gd name="connsiteX1" fmla="*/ 0 w 15629"/>
                  <a:gd name="connsiteY1" fmla="*/ 6907 h 12907"/>
                  <a:gd name="connsiteX2" fmla="*/ 1667 w 15629"/>
                  <a:gd name="connsiteY2" fmla="*/ 10907 h 12907"/>
                  <a:gd name="connsiteX3" fmla="*/ 3333 w 15629"/>
                  <a:gd name="connsiteY3" fmla="*/ 12907 h 12907"/>
                  <a:gd name="connsiteX4" fmla="*/ 10000 w 15629"/>
                  <a:gd name="connsiteY4" fmla="*/ 12907 h 12907"/>
                  <a:gd name="connsiteX5" fmla="*/ 10000 w 15629"/>
                  <a:gd name="connsiteY5" fmla="*/ 8907 h 12907"/>
                  <a:gd name="connsiteX6" fmla="*/ 15629 w 15629"/>
                  <a:gd name="connsiteY6" fmla="*/ 1907 h 12907"/>
                  <a:gd name="connsiteX7" fmla="*/ 12840 w 15629"/>
                  <a:gd name="connsiteY7" fmla="*/ 0 h 12907"/>
                  <a:gd name="connsiteX8" fmla="*/ 7432 w 15629"/>
                  <a:gd name="connsiteY8" fmla="*/ 4535 h 12907"/>
                  <a:gd name="connsiteX9" fmla="*/ 3333 w 15629"/>
                  <a:gd name="connsiteY9" fmla="*/ 2907 h 12907"/>
                  <a:gd name="connsiteX0" fmla="*/ 3333 w 15629"/>
                  <a:gd name="connsiteY0" fmla="*/ 2907 h 12907"/>
                  <a:gd name="connsiteX1" fmla="*/ 0 w 15629"/>
                  <a:gd name="connsiteY1" fmla="*/ 6907 h 12907"/>
                  <a:gd name="connsiteX2" fmla="*/ 1667 w 15629"/>
                  <a:gd name="connsiteY2" fmla="*/ 10907 h 12907"/>
                  <a:gd name="connsiteX3" fmla="*/ 3333 w 15629"/>
                  <a:gd name="connsiteY3" fmla="*/ 12907 h 12907"/>
                  <a:gd name="connsiteX4" fmla="*/ 10000 w 15629"/>
                  <a:gd name="connsiteY4" fmla="*/ 12907 h 12907"/>
                  <a:gd name="connsiteX5" fmla="*/ 8690 w 15629"/>
                  <a:gd name="connsiteY5" fmla="*/ 7628 h 12907"/>
                  <a:gd name="connsiteX6" fmla="*/ 15629 w 15629"/>
                  <a:gd name="connsiteY6" fmla="*/ 1907 h 12907"/>
                  <a:gd name="connsiteX7" fmla="*/ 12840 w 15629"/>
                  <a:gd name="connsiteY7" fmla="*/ 0 h 12907"/>
                  <a:gd name="connsiteX8" fmla="*/ 7432 w 15629"/>
                  <a:gd name="connsiteY8" fmla="*/ 4535 h 12907"/>
                  <a:gd name="connsiteX9" fmla="*/ 3333 w 15629"/>
                  <a:gd name="connsiteY9" fmla="*/ 2907 h 12907"/>
                  <a:gd name="connsiteX0" fmla="*/ 3333 w 15629"/>
                  <a:gd name="connsiteY0" fmla="*/ 3721 h 13721"/>
                  <a:gd name="connsiteX1" fmla="*/ 0 w 15629"/>
                  <a:gd name="connsiteY1" fmla="*/ 7721 h 13721"/>
                  <a:gd name="connsiteX2" fmla="*/ 1667 w 15629"/>
                  <a:gd name="connsiteY2" fmla="*/ 11721 h 13721"/>
                  <a:gd name="connsiteX3" fmla="*/ 3333 w 15629"/>
                  <a:gd name="connsiteY3" fmla="*/ 13721 h 13721"/>
                  <a:gd name="connsiteX4" fmla="*/ 10000 w 15629"/>
                  <a:gd name="connsiteY4" fmla="*/ 13721 h 13721"/>
                  <a:gd name="connsiteX5" fmla="*/ 8690 w 15629"/>
                  <a:gd name="connsiteY5" fmla="*/ 8442 h 13721"/>
                  <a:gd name="connsiteX6" fmla="*/ 15629 w 15629"/>
                  <a:gd name="connsiteY6" fmla="*/ 2721 h 13721"/>
                  <a:gd name="connsiteX7" fmla="*/ 11905 w 15629"/>
                  <a:gd name="connsiteY7" fmla="*/ 0 h 13721"/>
                  <a:gd name="connsiteX8" fmla="*/ 7432 w 15629"/>
                  <a:gd name="connsiteY8" fmla="*/ 5349 h 13721"/>
                  <a:gd name="connsiteX9" fmla="*/ 3333 w 15629"/>
                  <a:gd name="connsiteY9" fmla="*/ 3721 h 13721"/>
                  <a:gd name="connsiteX0" fmla="*/ 2772 w 15629"/>
                  <a:gd name="connsiteY0" fmla="*/ 4651 h 13721"/>
                  <a:gd name="connsiteX1" fmla="*/ 0 w 15629"/>
                  <a:gd name="connsiteY1" fmla="*/ 7721 h 13721"/>
                  <a:gd name="connsiteX2" fmla="*/ 1667 w 15629"/>
                  <a:gd name="connsiteY2" fmla="*/ 11721 h 13721"/>
                  <a:gd name="connsiteX3" fmla="*/ 3333 w 15629"/>
                  <a:gd name="connsiteY3" fmla="*/ 13721 h 13721"/>
                  <a:gd name="connsiteX4" fmla="*/ 10000 w 15629"/>
                  <a:gd name="connsiteY4" fmla="*/ 13721 h 13721"/>
                  <a:gd name="connsiteX5" fmla="*/ 8690 w 15629"/>
                  <a:gd name="connsiteY5" fmla="*/ 8442 h 13721"/>
                  <a:gd name="connsiteX6" fmla="*/ 15629 w 15629"/>
                  <a:gd name="connsiteY6" fmla="*/ 2721 h 13721"/>
                  <a:gd name="connsiteX7" fmla="*/ 11905 w 15629"/>
                  <a:gd name="connsiteY7" fmla="*/ 0 h 13721"/>
                  <a:gd name="connsiteX8" fmla="*/ 7432 w 15629"/>
                  <a:gd name="connsiteY8" fmla="*/ 5349 h 13721"/>
                  <a:gd name="connsiteX9" fmla="*/ 2772 w 15629"/>
                  <a:gd name="connsiteY9" fmla="*/ 4651 h 13721"/>
                  <a:gd name="connsiteX0" fmla="*/ 4745 w 17602"/>
                  <a:gd name="connsiteY0" fmla="*/ 4651 h 13721"/>
                  <a:gd name="connsiteX1" fmla="*/ 0 w 17602"/>
                  <a:gd name="connsiteY1" fmla="*/ 8605 h 13721"/>
                  <a:gd name="connsiteX2" fmla="*/ 1973 w 17602"/>
                  <a:gd name="connsiteY2" fmla="*/ 7721 h 13721"/>
                  <a:gd name="connsiteX3" fmla="*/ 3640 w 17602"/>
                  <a:gd name="connsiteY3" fmla="*/ 11721 h 13721"/>
                  <a:gd name="connsiteX4" fmla="*/ 5306 w 17602"/>
                  <a:gd name="connsiteY4" fmla="*/ 13721 h 13721"/>
                  <a:gd name="connsiteX5" fmla="*/ 11973 w 17602"/>
                  <a:gd name="connsiteY5" fmla="*/ 13721 h 13721"/>
                  <a:gd name="connsiteX6" fmla="*/ 10663 w 17602"/>
                  <a:gd name="connsiteY6" fmla="*/ 8442 h 13721"/>
                  <a:gd name="connsiteX7" fmla="*/ 17602 w 17602"/>
                  <a:gd name="connsiteY7" fmla="*/ 2721 h 13721"/>
                  <a:gd name="connsiteX8" fmla="*/ 13878 w 17602"/>
                  <a:gd name="connsiteY8" fmla="*/ 0 h 13721"/>
                  <a:gd name="connsiteX9" fmla="*/ 9405 w 17602"/>
                  <a:gd name="connsiteY9" fmla="*/ 5349 h 13721"/>
                  <a:gd name="connsiteX10" fmla="*/ 4745 w 17602"/>
                  <a:gd name="connsiteY10" fmla="*/ 4651 h 13721"/>
                  <a:gd name="connsiteX0" fmla="*/ 4745 w 17602"/>
                  <a:gd name="connsiteY0" fmla="*/ 4651 h 13721"/>
                  <a:gd name="connsiteX1" fmla="*/ 0 w 17602"/>
                  <a:gd name="connsiteY1" fmla="*/ 8605 h 13721"/>
                  <a:gd name="connsiteX2" fmla="*/ 1225 w 17602"/>
                  <a:gd name="connsiteY2" fmla="*/ 9000 h 13721"/>
                  <a:gd name="connsiteX3" fmla="*/ 3640 w 17602"/>
                  <a:gd name="connsiteY3" fmla="*/ 11721 h 13721"/>
                  <a:gd name="connsiteX4" fmla="*/ 5306 w 17602"/>
                  <a:gd name="connsiteY4" fmla="*/ 13721 h 13721"/>
                  <a:gd name="connsiteX5" fmla="*/ 11973 w 17602"/>
                  <a:gd name="connsiteY5" fmla="*/ 13721 h 13721"/>
                  <a:gd name="connsiteX6" fmla="*/ 10663 w 17602"/>
                  <a:gd name="connsiteY6" fmla="*/ 8442 h 13721"/>
                  <a:gd name="connsiteX7" fmla="*/ 17602 w 17602"/>
                  <a:gd name="connsiteY7" fmla="*/ 2721 h 13721"/>
                  <a:gd name="connsiteX8" fmla="*/ 13878 w 17602"/>
                  <a:gd name="connsiteY8" fmla="*/ 0 h 13721"/>
                  <a:gd name="connsiteX9" fmla="*/ 9405 w 17602"/>
                  <a:gd name="connsiteY9" fmla="*/ 5349 h 13721"/>
                  <a:gd name="connsiteX10" fmla="*/ 4745 w 17602"/>
                  <a:gd name="connsiteY10" fmla="*/ 4651 h 13721"/>
                  <a:gd name="connsiteX0" fmla="*/ 3520 w 16377"/>
                  <a:gd name="connsiteY0" fmla="*/ 4651 h 13721"/>
                  <a:gd name="connsiteX1" fmla="*/ 272 w 16377"/>
                  <a:gd name="connsiteY1" fmla="*/ 8256 h 13721"/>
                  <a:gd name="connsiteX2" fmla="*/ 0 w 16377"/>
                  <a:gd name="connsiteY2" fmla="*/ 9000 h 13721"/>
                  <a:gd name="connsiteX3" fmla="*/ 2415 w 16377"/>
                  <a:gd name="connsiteY3" fmla="*/ 11721 h 13721"/>
                  <a:gd name="connsiteX4" fmla="*/ 4081 w 16377"/>
                  <a:gd name="connsiteY4" fmla="*/ 13721 h 13721"/>
                  <a:gd name="connsiteX5" fmla="*/ 10748 w 16377"/>
                  <a:gd name="connsiteY5" fmla="*/ 13721 h 13721"/>
                  <a:gd name="connsiteX6" fmla="*/ 9438 w 16377"/>
                  <a:gd name="connsiteY6" fmla="*/ 8442 h 13721"/>
                  <a:gd name="connsiteX7" fmla="*/ 16377 w 16377"/>
                  <a:gd name="connsiteY7" fmla="*/ 2721 h 13721"/>
                  <a:gd name="connsiteX8" fmla="*/ 12653 w 16377"/>
                  <a:gd name="connsiteY8" fmla="*/ 0 h 13721"/>
                  <a:gd name="connsiteX9" fmla="*/ 8180 w 16377"/>
                  <a:gd name="connsiteY9" fmla="*/ 5349 h 13721"/>
                  <a:gd name="connsiteX10" fmla="*/ 3520 w 16377"/>
                  <a:gd name="connsiteY10" fmla="*/ 4651 h 13721"/>
                  <a:gd name="connsiteX0" fmla="*/ 4098 w 16955"/>
                  <a:gd name="connsiteY0" fmla="*/ 4651 h 13721"/>
                  <a:gd name="connsiteX1" fmla="*/ 850 w 16955"/>
                  <a:gd name="connsiteY1" fmla="*/ 8256 h 13721"/>
                  <a:gd name="connsiteX2" fmla="*/ 578 w 16955"/>
                  <a:gd name="connsiteY2" fmla="*/ 9000 h 13721"/>
                  <a:gd name="connsiteX3" fmla="*/ 0 w 16955"/>
                  <a:gd name="connsiteY3" fmla="*/ 12186 h 13721"/>
                  <a:gd name="connsiteX4" fmla="*/ 4659 w 16955"/>
                  <a:gd name="connsiteY4" fmla="*/ 13721 h 13721"/>
                  <a:gd name="connsiteX5" fmla="*/ 11326 w 16955"/>
                  <a:gd name="connsiteY5" fmla="*/ 13721 h 13721"/>
                  <a:gd name="connsiteX6" fmla="*/ 10016 w 16955"/>
                  <a:gd name="connsiteY6" fmla="*/ 8442 h 13721"/>
                  <a:gd name="connsiteX7" fmla="*/ 16955 w 16955"/>
                  <a:gd name="connsiteY7" fmla="*/ 2721 h 13721"/>
                  <a:gd name="connsiteX8" fmla="*/ 13231 w 16955"/>
                  <a:gd name="connsiteY8" fmla="*/ 0 h 13721"/>
                  <a:gd name="connsiteX9" fmla="*/ 8758 w 16955"/>
                  <a:gd name="connsiteY9" fmla="*/ 5349 h 13721"/>
                  <a:gd name="connsiteX10" fmla="*/ 4098 w 16955"/>
                  <a:gd name="connsiteY10" fmla="*/ 4651 h 13721"/>
                  <a:gd name="connsiteX0" fmla="*/ 3520 w 16377"/>
                  <a:gd name="connsiteY0" fmla="*/ 4651 h 13721"/>
                  <a:gd name="connsiteX1" fmla="*/ 272 w 16377"/>
                  <a:gd name="connsiteY1" fmla="*/ 8256 h 13721"/>
                  <a:gd name="connsiteX2" fmla="*/ 0 w 16377"/>
                  <a:gd name="connsiteY2" fmla="*/ 9000 h 13721"/>
                  <a:gd name="connsiteX3" fmla="*/ 1667 w 16377"/>
                  <a:gd name="connsiteY3" fmla="*/ 12302 h 13721"/>
                  <a:gd name="connsiteX4" fmla="*/ 4081 w 16377"/>
                  <a:gd name="connsiteY4" fmla="*/ 13721 h 13721"/>
                  <a:gd name="connsiteX5" fmla="*/ 10748 w 16377"/>
                  <a:gd name="connsiteY5" fmla="*/ 13721 h 13721"/>
                  <a:gd name="connsiteX6" fmla="*/ 9438 w 16377"/>
                  <a:gd name="connsiteY6" fmla="*/ 8442 h 13721"/>
                  <a:gd name="connsiteX7" fmla="*/ 16377 w 16377"/>
                  <a:gd name="connsiteY7" fmla="*/ 2721 h 13721"/>
                  <a:gd name="connsiteX8" fmla="*/ 12653 w 16377"/>
                  <a:gd name="connsiteY8" fmla="*/ 0 h 13721"/>
                  <a:gd name="connsiteX9" fmla="*/ 8180 w 16377"/>
                  <a:gd name="connsiteY9" fmla="*/ 5349 h 13721"/>
                  <a:gd name="connsiteX10" fmla="*/ 3520 w 16377"/>
                  <a:gd name="connsiteY10" fmla="*/ 4651 h 13721"/>
                  <a:gd name="connsiteX0" fmla="*/ 3520 w 16377"/>
                  <a:gd name="connsiteY0" fmla="*/ 4651 h 15930"/>
                  <a:gd name="connsiteX1" fmla="*/ 272 w 16377"/>
                  <a:gd name="connsiteY1" fmla="*/ 8256 h 15930"/>
                  <a:gd name="connsiteX2" fmla="*/ 0 w 16377"/>
                  <a:gd name="connsiteY2" fmla="*/ 9000 h 15930"/>
                  <a:gd name="connsiteX3" fmla="*/ 1667 w 16377"/>
                  <a:gd name="connsiteY3" fmla="*/ 12302 h 15930"/>
                  <a:gd name="connsiteX4" fmla="*/ 1649 w 16377"/>
                  <a:gd name="connsiteY4" fmla="*/ 15930 h 15930"/>
                  <a:gd name="connsiteX5" fmla="*/ 10748 w 16377"/>
                  <a:gd name="connsiteY5" fmla="*/ 13721 h 15930"/>
                  <a:gd name="connsiteX6" fmla="*/ 9438 w 16377"/>
                  <a:gd name="connsiteY6" fmla="*/ 8442 h 15930"/>
                  <a:gd name="connsiteX7" fmla="*/ 16377 w 16377"/>
                  <a:gd name="connsiteY7" fmla="*/ 2721 h 15930"/>
                  <a:gd name="connsiteX8" fmla="*/ 12653 w 16377"/>
                  <a:gd name="connsiteY8" fmla="*/ 0 h 15930"/>
                  <a:gd name="connsiteX9" fmla="*/ 8180 w 16377"/>
                  <a:gd name="connsiteY9" fmla="*/ 5349 h 15930"/>
                  <a:gd name="connsiteX10" fmla="*/ 3520 w 16377"/>
                  <a:gd name="connsiteY10" fmla="*/ 4651 h 15930"/>
                  <a:gd name="connsiteX0" fmla="*/ 3520 w 16377"/>
                  <a:gd name="connsiteY0" fmla="*/ 4651 h 15930"/>
                  <a:gd name="connsiteX1" fmla="*/ 272 w 16377"/>
                  <a:gd name="connsiteY1" fmla="*/ 8256 h 15930"/>
                  <a:gd name="connsiteX2" fmla="*/ 0 w 16377"/>
                  <a:gd name="connsiteY2" fmla="*/ 9000 h 15930"/>
                  <a:gd name="connsiteX3" fmla="*/ 1667 w 16377"/>
                  <a:gd name="connsiteY3" fmla="*/ 12302 h 15930"/>
                  <a:gd name="connsiteX4" fmla="*/ 1649 w 16377"/>
                  <a:gd name="connsiteY4" fmla="*/ 15930 h 15930"/>
                  <a:gd name="connsiteX5" fmla="*/ 9064 w 16377"/>
                  <a:gd name="connsiteY5" fmla="*/ 13721 h 15930"/>
                  <a:gd name="connsiteX6" fmla="*/ 9438 w 16377"/>
                  <a:gd name="connsiteY6" fmla="*/ 8442 h 15930"/>
                  <a:gd name="connsiteX7" fmla="*/ 16377 w 16377"/>
                  <a:gd name="connsiteY7" fmla="*/ 2721 h 15930"/>
                  <a:gd name="connsiteX8" fmla="*/ 12653 w 16377"/>
                  <a:gd name="connsiteY8" fmla="*/ 0 h 15930"/>
                  <a:gd name="connsiteX9" fmla="*/ 8180 w 16377"/>
                  <a:gd name="connsiteY9" fmla="*/ 5349 h 15930"/>
                  <a:gd name="connsiteX10" fmla="*/ 3520 w 16377"/>
                  <a:gd name="connsiteY10" fmla="*/ 4651 h 15930"/>
                  <a:gd name="connsiteX0" fmla="*/ 2959 w 16377"/>
                  <a:gd name="connsiteY0" fmla="*/ 5465 h 15930"/>
                  <a:gd name="connsiteX1" fmla="*/ 272 w 16377"/>
                  <a:gd name="connsiteY1" fmla="*/ 8256 h 15930"/>
                  <a:gd name="connsiteX2" fmla="*/ 0 w 16377"/>
                  <a:gd name="connsiteY2" fmla="*/ 9000 h 15930"/>
                  <a:gd name="connsiteX3" fmla="*/ 1667 w 16377"/>
                  <a:gd name="connsiteY3" fmla="*/ 12302 h 15930"/>
                  <a:gd name="connsiteX4" fmla="*/ 1649 w 16377"/>
                  <a:gd name="connsiteY4" fmla="*/ 15930 h 15930"/>
                  <a:gd name="connsiteX5" fmla="*/ 9064 w 16377"/>
                  <a:gd name="connsiteY5" fmla="*/ 13721 h 15930"/>
                  <a:gd name="connsiteX6" fmla="*/ 9438 w 16377"/>
                  <a:gd name="connsiteY6" fmla="*/ 8442 h 15930"/>
                  <a:gd name="connsiteX7" fmla="*/ 16377 w 16377"/>
                  <a:gd name="connsiteY7" fmla="*/ 2721 h 15930"/>
                  <a:gd name="connsiteX8" fmla="*/ 12653 w 16377"/>
                  <a:gd name="connsiteY8" fmla="*/ 0 h 15930"/>
                  <a:gd name="connsiteX9" fmla="*/ 8180 w 16377"/>
                  <a:gd name="connsiteY9" fmla="*/ 5349 h 15930"/>
                  <a:gd name="connsiteX10" fmla="*/ 2959 w 16377"/>
                  <a:gd name="connsiteY10" fmla="*/ 5465 h 15930"/>
                  <a:gd name="connsiteX0" fmla="*/ 2959 w 16377"/>
                  <a:gd name="connsiteY0" fmla="*/ 5465 h 15930"/>
                  <a:gd name="connsiteX1" fmla="*/ 272 w 16377"/>
                  <a:gd name="connsiteY1" fmla="*/ 8256 h 15930"/>
                  <a:gd name="connsiteX2" fmla="*/ 0 w 16377"/>
                  <a:gd name="connsiteY2" fmla="*/ 9000 h 15930"/>
                  <a:gd name="connsiteX3" fmla="*/ 1667 w 16377"/>
                  <a:gd name="connsiteY3" fmla="*/ 12302 h 15930"/>
                  <a:gd name="connsiteX4" fmla="*/ 1649 w 16377"/>
                  <a:gd name="connsiteY4" fmla="*/ 15930 h 15930"/>
                  <a:gd name="connsiteX5" fmla="*/ 8877 w 16377"/>
                  <a:gd name="connsiteY5" fmla="*/ 13140 h 15930"/>
                  <a:gd name="connsiteX6" fmla="*/ 9438 w 16377"/>
                  <a:gd name="connsiteY6" fmla="*/ 8442 h 15930"/>
                  <a:gd name="connsiteX7" fmla="*/ 16377 w 16377"/>
                  <a:gd name="connsiteY7" fmla="*/ 2721 h 15930"/>
                  <a:gd name="connsiteX8" fmla="*/ 12653 w 16377"/>
                  <a:gd name="connsiteY8" fmla="*/ 0 h 15930"/>
                  <a:gd name="connsiteX9" fmla="*/ 8180 w 16377"/>
                  <a:gd name="connsiteY9" fmla="*/ 5349 h 15930"/>
                  <a:gd name="connsiteX10" fmla="*/ 2959 w 16377"/>
                  <a:gd name="connsiteY10" fmla="*/ 5465 h 15930"/>
                  <a:gd name="connsiteX0" fmla="*/ 2965 w 16383"/>
                  <a:gd name="connsiteY0" fmla="*/ 5465 h 15930"/>
                  <a:gd name="connsiteX1" fmla="*/ 278 w 16383"/>
                  <a:gd name="connsiteY1" fmla="*/ 8256 h 15930"/>
                  <a:gd name="connsiteX2" fmla="*/ 6 w 16383"/>
                  <a:gd name="connsiteY2" fmla="*/ 9000 h 15930"/>
                  <a:gd name="connsiteX3" fmla="*/ 1842 w 16383"/>
                  <a:gd name="connsiteY3" fmla="*/ 10033 h 15930"/>
                  <a:gd name="connsiteX4" fmla="*/ 1673 w 16383"/>
                  <a:gd name="connsiteY4" fmla="*/ 12302 h 15930"/>
                  <a:gd name="connsiteX5" fmla="*/ 1655 w 16383"/>
                  <a:gd name="connsiteY5" fmla="*/ 15930 h 15930"/>
                  <a:gd name="connsiteX6" fmla="*/ 8883 w 16383"/>
                  <a:gd name="connsiteY6" fmla="*/ 13140 h 15930"/>
                  <a:gd name="connsiteX7" fmla="*/ 9444 w 16383"/>
                  <a:gd name="connsiteY7" fmla="*/ 8442 h 15930"/>
                  <a:gd name="connsiteX8" fmla="*/ 16383 w 16383"/>
                  <a:gd name="connsiteY8" fmla="*/ 2721 h 15930"/>
                  <a:gd name="connsiteX9" fmla="*/ 12659 w 16383"/>
                  <a:gd name="connsiteY9" fmla="*/ 0 h 15930"/>
                  <a:gd name="connsiteX10" fmla="*/ 8186 w 16383"/>
                  <a:gd name="connsiteY10" fmla="*/ 5349 h 15930"/>
                  <a:gd name="connsiteX11" fmla="*/ 2965 w 16383"/>
                  <a:gd name="connsiteY11" fmla="*/ 5465 h 15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383" h="15930">
                    <a:moveTo>
                      <a:pt x="2965" y="5465"/>
                    </a:moveTo>
                    <a:cubicBezTo>
                      <a:pt x="2007" y="6318"/>
                      <a:pt x="1236" y="7403"/>
                      <a:pt x="278" y="8256"/>
                    </a:cubicBezTo>
                    <a:cubicBezTo>
                      <a:pt x="187" y="8504"/>
                      <a:pt x="97" y="8752"/>
                      <a:pt x="6" y="9000"/>
                    </a:cubicBezTo>
                    <a:cubicBezTo>
                      <a:pt x="-130" y="9230"/>
                      <a:pt x="1978" y="9803"/>
                      <a:pt x="1842" y="10033"/>
                    </a:cubicBezTo>
                    <a:cubicBezTo>
                      <a:pt x="1786" y="10789"/>
                      <a:pt x="1729" y="11546"/>
                      <a:pt x="1673" y="12302"/>
                    </a:cubicBezTo>
                    <a:cubicBezTo>
                      <a:pt x="1667" y="13511"/>
                      <a:pt x="1661" y="14721"/>
                      <a:pt x="1655" y="15930"/>
                    </a:cubicBezTo>
                    <a:lnTo>
                      <a:pt x="8883" y="13140"/>
                    </a:lnTo>
                    <a:cubicBezTo>
                      <a:pt x="9008" y="11380"/>
                      <a:pt x="9319" y="10202"/>
                      <a:pt x="9444" y="8442"/>
                    </a:cubicBezTo>
                    <a:lnTo>
                      <a:pt x="16383" y="2721"/>
                    </a:lnTo>
                    <a:lnTo>
                      <a:pt x="12659" y="0"/>
                    </a:lnTo>
                    <a:lnTo>
                      <a:pt x="8186" y="5349"/>
                    </a:lnTo>
                    <a:lnTo>
                      <a:pt x="2965" y="5465"/>
                    </a:lnTo>
                    <a:close/>
                  </a:path>
                </a:pathLst>
              </a:custGeom>
              <a:solidFill>
                <a:schemeClr val="tx2">
                  <a:lumMod val="60000"/>
                  <a:lumOff val="40000"/>
                </a:schemeClr>
              </a:solidFill>
              <a:ln w="0">
                <a:solidFill>
                  <a:srgbClr val="000000"/>
                </a:solidFill>
                <a:round/>
                <a:headEnd/>
                <a:tailEnd/>
              </a:ln>
            </p:spPr>
            <p:txBody>
              <a:bodyPr/>
              <a:lstStyle/>
              <a:p>
                <a:pPr eaLnBrk="1" fontAlgn="auto" hangingPunct="1">
                  <a:spcBef>
                    <a:spcPts val="0"/>
                  </a:spcBef>
                  <a:spcAft>
                    <a:spcPts val="0"/>
                  </a:spcAft>
                  <a:defRPr/>
                </a:pPr>
                <a:endParaRPr lang="en-US" sz="1350" dirty="0">
                  <a:latin typeface="Arial" charset="0"/>
                </a:endParaRPr>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Title 1"/>
          <p:cNvSpPr>
            <a:spLocks noGrp="1"/>
          </p:cNvSpPr>
          <p:nvPr>
            <p:ph type="title"/>
          </p:nvPr>
        </p:nvSpPr>
        <p:spPr/>
        <p:txBody>
          <a:bodyPr/>
          <a:lstStyle/>
          <a:p>
            <a:pPr eaLnBrk="1" hangingPunct="1"/>
            <a:r>
              <a:rPr lang="en-US" altLang="en-US"/>
              <a:t>FOR MORE</a:t>
            </a:r>
            <a:r>
              <a:rPr lang="en-US" altLang="en-US">
                <a:solidFill>
                  <a:srgbClr val="1BBC9C"/>
                </a:solidFill>
                <a:latin typeface="Arial Black" charset="0"/>
                <a:ea typeface="Arial Black" charset="0"/>
                <a:cs typeface="Arial Black" charset="0"/>
              </a:rPr>
              <a:t>INFORMATION</a:t>
            </a:r>
            <a:endParaRPr lang="en-US" altLang="en-US"/>
          </a:p>
        </p:txBody>
      </p:sp>
      <p:sp>
        <p:nvSpPr>
          <p:cNvPr id="4" name="Slide Number Placeholder 3"/>
          <p:cNvSpPr>
            <a:spLocks noGrp="1"/>
          </p:cNvSpPr>
          <p:nvPr>
            <p:ph type="sldNum" sz="quarter" idx="12"/>
          </p:nvPr>
        </p:nvSpPr>
        <p:spPr/>
        <p:txBody>
          <a:bodyPr/>
          <a:lstStyle/>
          <a:p>
            <a:pPr>
              <a:defRPr/>
            </a:pPr>
            <a:fld id="{297BA313-2C3D-0B49-B9DF-992FEE4D9451}" type="slidenum">
              <a:rPr lang="en-US"/>
              <a:pPr>
                <a:defRPr/>
              </a:pPr>
              <a:t>14</a:t>
            </a:fld>
            <a:endParaRPr lang="en-US" dirty="0"/>
          </a:p>
        </p:txBody>
      </p:sp>
      <p:pic>
        <p:nvPicPr>
          <p:cNvPr id="48131" name="Content Placeholder 4" descr="Center for Apprenticeship and Work Based Learning web page screen shot" title="JFF Webiste Screen shot"/>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144588" y="1825625"/>
            <a:ext cx="6854825" cy="4351338"/>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Verdana" charset="0"/>
              </a:defRPr>
            </a:lvl1pPr>
            <a:lvl2pPr marL="742950" indent="-285750">
              <a:spcBef>
                <a:spcPct val="20000"/>
              </a:spcBef>
              <a:buChar char="–"/>
              <a:defRPr sz="2400">
                <a:solidFill>
                  <a:schemeClr val="tx1"/>
                </a:solidFill>
                <a:latin typeface="Verdana" charset="0"/>
              </a:defRPr>
            </a:lvl2pPr>
            <a:lvl3pPr marL="1143000" indent="-228600">
              <a:spcBef>
                <a:spcPct val="20000"/>
              </a:spcBef>
              <a:buChar char="•"/>
              <a:defRPr sz="2000">
                <a:solidFill>
                  <a:schemeClr val="tx1"/>
                </a:solidFill>
                <a:latin typeface="Verdana" charset="0"/>
              </a:defRPr>
            </a:lvl3pPr>
            <a:lvl4pPr marL="1600200" indent="-228600">
              <a:spcBef>
                <a:spcPct val="20000"/>
              </a:spcBef>
              <a:buChar char="–"/>
              <a:defRPr sz="2000">
                <a:solidFill>
                  <a:schemeClr val="tx1"/>
                </a:solidFill>
                <a:latin typeface="Verdana" charset="0"/>
              </a:defRPr>
            </a:lvl4pPr>
            <a:lvl5pPr marL="2057400" indent="-228600">
              <a:spcBef>
                <a:spcPct val="20000"/>
              </a:spcBef>
              <a:buChar char="»"/>
              <a:defRPr sz="2000">
                <a:solidFill>
                  <a:schemeClr val="tx1"/>
                </a:solidFill>
                <a:latin typeface="Verdana" charset="0"/>
              </a:defRPr>
            </a:lvl5pPr>
            <a:lvl6pPr marL="2514600" indent="-228600" eaLnBrk="0" fontAlgn="base" hangingPunct="0">
              <a:spcBef>
                <a:spcPct val="20000"/>
              </a:spcBef>
              <a:spcAft>
                <a:spcPct val="0"/>
              </a:spcAft>
              <a:buChar char="»"/>
              <a:defRPr sz="2000">
                <a:solidFill>
                  <a:schemeClr val="tx1"/>
                </a:solidFill>
                <a:latin typeface="Verdana" charset="0"/>
              </a:defRPr>
            </a:lvl6pPr>
            <a:lvl7pPr marL="2971800" indent="-228600" eaLnBrk="0" fontAlgn="base" hangingPunct="0">
              <a:spcBef>
                <a:spcPct val="20000"/>
              </a:spcBef>
              <a:spcAft>
                <a:spcPct val="0"/>
              </a:spcAft>
              <a:buChar char="»"/>
              <a:defRPr sz="2000">
                <a:solidFill>
                  <a:schemeClr val="tx1"/>
                </a:solidFill>
                <a:latin typeface="Verdana" charset="0"/>
              </a:defRPr>
            </a:lvl7pPr>
            <a:lvl8pPr marL="3429000" indent="-228600" eaLnBrk="0" fontAlgn="base" hangingPunct="0">
              <a:spcBef>
                <a:spcPct val="20000"/>
              </a:spcBef>
              <a:spcAft>
                <a:spcPct val="0"/>
              </a:spcAft>
              <a:buChar char="»"/>
              <a:defRPr sz="2000">
                <a:solidFill>
                  <a:schemeClr val="tx1"/>
                </a:solidFill>
                <a:latin typeface="Verdana" charset="0"/>
              </a:defRPr>
            </a:lvl8pPr>
            <a:lvl9pPr marL="3886200" indent="-228600" eaLnBrk="0" fontAlgn="base" hangingPunct="0">
              <a:spcBef>
                <a:spcPct val="20000"/>
              </a:spcBef>
              <a:spcAft>
                <a:spcPct val="0"/>
              </a:spcAft>
              <a:buChar char="»"/>
              <a:defRPr sz="2000">
                <a:solidFill>
                  <a:schemeClr val="tx1"/>
                </a:solidFill>
                <a:latin typeface="Verdana" charset="0"/>
              </a:defRPr>
            </a:lvl9pPr>
          </a:lstStyle>
          <a:p>
            <a:pPr>
              <a:spcBef>
                <a:spcPct val="0"/>
              </a:spcBef>
              <a:buFontTx/>
              <a:buNone/>
            </a:pPr>
            <a:fld id="{A5F76E41-A777-0046-9444-5128D0C5A733}" type="slidenum">
              <a:rPr lang="en-US" altLang="en-US" sz="1200">
                <a:solidFill>
                  <a:srgbClr val="000000"/>
                </a:solidFill>
              </a:rPr>
              <a:pPr>
                <a:spcBef>
                  <a:spcPct val="0"/>
                </a:spcBef>
                <a:buFontTx/>
                <a:buNone/>
              </a:pPr>
              <a:t>15</a:t>
            </a:fld>
            <a:endParaRPr lang="en-US" altLang="en-US" sz="1200">
              <a:solidFill>
                <a:srgbClr val="000000"/>
              </a:solidFill>
            </a:endParaRPr>
          </a:p>
        </p:txBody>
      </p:sp>
      <p:sp>
        <p:nvSpPr>
          <p:cNvPr id="159746" name="Rectangle 2"/>
          <p:cNvSpPr>
            <a:spLocks noGrp="1" noChangeArrowheads="1"/>
          </p:cNvSpPr>
          <p:nvPr>
            <p:ph type="title"/>
          </p:nvPr>
        </p:nvSpPr>
        <p:spPr>
          <a:xfrm>
            <a:off x="381000" y="-381000"/>
            <a:ext cx="6705600" cy="2133600"/>
          </a:xfrm>
        </p:spPr>
        <p:txBody>
          <a:bodyPr/>
          <a:lstStyle/>
          <a:p>
            <a:r>
              <a:rPr lang="en-US" altLang="en-US" sz="2800">
                <a:latin typeface="Arial" charset="0"/>
              </a:rPr>
              <a:t>State VR Connections with </a:t>
            </a:r>
            <a:br>
              <a:rPr lang="en-US" altLang="en-US" sz="2800">
                <a:latin typeface="Arial" charset="0"/>
              </a:rPr>
            </a:br>
            <a:r>
              <a:rPr lang="en-US" altLang="en-US" sz="2800">
                <a:latin typeface="Arial" charset="0"/>
              </a:rPr>
              <a:t>Apprenticeship Programs</a:t>
            </a:r>
          </a:p>
        </p:txBody>
      </p:sp>
      <p:sp>
        <p:nvSpPr>
          <p:cNvPr id="159747" name="Rectangle 3"/>
          <p:cNvSpPr>
            <a:spLocks noGrp="1" noChangeArrowheads="1"/>
          </p:cNvSpPr>
          <p:nvPr>
            <p:ph type="body" idx="1"/>
          </p:nvPr>
        </p:nvSpPr>
        <p:spPr>
          <a:xfrm>
            <a:off x="685800" y="2286000"/>
            <a:ext cx="7772400" cy="2514600"/>
          </a:xfrm>
        </p:spPr>
        <p:txBody>
          <a:bodyPr/>
          <a:lstStyle/>
          <a:p>
            <a:pPr algn="ctr">
              <a:buFontTx/>
              <a:buNone/>
            </a:pPr>
            <a:r>
              <a:rPr lang="en-US" altLang="en-US" sz="3200">
                <a:latin typeface="Arial" charset="0"/>
              </a:rPr>
              <a:t>PA OVR Apprenticeship Joint Collaboration with State Labor &amp; Industry Office of Registered Apprenticeships (RA)</a:t>
            </a:r>
          </a:p>
        </p:txBody>
      </p:sp>
    </p:spTree>
  </p:cSld>
  <p:clrMapOvr>
    <a:masterClrMapping/>
  </p:clrMapOvr>
  <p:transition advTm="1000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Title 1"/>
          <p:cNvSpPr>
            <a:spLocks noGrp="1"/>
          </p:cNvSpPr>
          <p:nvPr>
            <p:ph type="title"/>
          </p:nvPr>
        </p:nvSpPr>
        <p:spPr/>
        <p:txBody>
          <a:bodyPr/>
          <a:lstStyle/>
          <a:p>
            <a:r>
              <a:rPr lang="en-US" altLang="en-US">
                <a:latin typeface="Arial" charset="0"/>
              </a:rPr>
              <a:t>State VR Connections with </a:t>
            </a:r>
            <a:br>
              <a:rPr lang="en-US" altLang="en-US">
                <a:latin typeface="Arial" charset="0"/>
              </a:rPr>
            </a:br>
            <a:r>
              <a:rPr lang="en-US" altLang="en-US">
                <a:latin typeface="Arial" charset="0"/>
              </a:rPr>
              <a:t>Apprenticeship Programs II</a:t>
            </a:r>
          </a:p>
        </p:txBody>
      </p:sp>
      <p:sp>
        <p:nvSpPr>
          <p:cNvPr id="161794" name="Content Placeholder 2"/>
          <p:cNvSpPr>
            <a:spLocks noGrp="1"/>
          </p:cNvSpPr>
          <p:nvPr>
            <p:ph idx="1"/>
          </p:nvPr>
        </p:nvSpPr>
        <p:spPr>
          <a:xfrm>
            <a:off x="638175" y="1676400"/>
            <a:ext cx="7772400" cy="4419600"/>
          </a:xfrm>
        </p:spPr>
        <p:txBody>
          <a:bodyPr/>
          <a:lstStyle/>
          <a:p>
            <a:pPr marL="0" indent="0">
              <a:buFontTx/>
              <a:buNone/>
            </a:pPr>
            <a:r>
              <a:rPr lang="en-US" altLang="en-US" sz="2400" u="sng">
                <a:latin typeface="Arial" charset="0"/>
              </a:rPr>
              <a:t>1</a:t>
            </a:r>
            <a:r>
              <a:rPr lang="en-US" altLang="en-US" sz="2400" u="sng" baseline="30000">
                <a:latin typeface="Arial" charset="0"/>
              </a:rPr>
              <a:t>st</a:t>
            </a:r>
            <a:r>
              <a:rPr lang="en-US" altLang="en-US" sz="2400" u="sng">
                <a:latin typeface="Arial" charset="0"/>
              </a:rPr>
              <a:t> step</a:t>
            </a:r>
            <a:r>
              <a:rPr lang="en-US" altLang="en-US" sz="2400">
                <a:latin typeface="Arial" charset="0"/>
              </a:rPr>
              <a:t> - Initial meeting between VR Business Services Staff the PA Labor &amp; Industry Office of Registered Apprenticeships Director.</a:t>
            </a:r>
          </a:p>
          <a:p>
            <a:pPr marL="0" indent="0">
              <a:buFontTx/>
              <a:buNone/>
            </a:pPr>
            <a:endParaRPr lang="en-US" altLang="en-US" sz="2400" u="sng">
              <a:latin typeface="Arial" charset="0"/>
            </a:endParaRPr>
          </a:p>
          <a:p>
            <a:pPr marL="0" indent="0">
              <a:buFontTx/>
              <a:buNone/>
            </a:pPr>
            <a:endParaRPr lang="en-US" altLang="en-US" sz="2400" u="sng">
              <a:latin typeface="Arial" charset="0"/>
            </a:endParaRPr>
          </a:p>
          <a:p>
            <a:pPr marL="0" indent="0">
              <a:buFontTx/>
              <a:buNone/>
            </a:pPr>
            <a:r>
              <a:rPr lang="en-US" altLang="en-US" sz="2400" u="sng">
                <a:latin typeface="Arial" charset="0"/>
              </a:rPr>
              <a:t>2</a:t>
            </a:r>
            <a:r>
              <a:rPr lang="en-US" altLang="en-US" sz="2400" u="sng" baseline="30000">
                <a:latin typeface="Arial" charset="0"/>
              </a:rPr>
              <a:t>nd</a:t>
            </a:r>
            <a:r>
              <a:rPr lang="en-US" altLang="en-US" sz="2400" u="sng">
                <a:latin typeface="Arial" charset="0"/>
              </a:rPr>
              <a:t> step</a:t>
            </a:r>
            <a:r>
              <a:rPr lang="en-US" altLang="en-US" sz="2400">
                <a:latin typeface="Arial" charset="0"/>
              </a:rPr>
              <a:t> -Identify key high priority occupations that use pre-apprenticeship and registered apprenticeships pathways that align with VR customer career goals and training.</a:t>
            </a:r>
          </a:p>
        </p:txBody>
      </p:sp>
      <p:sp>
        <p:nvSpPr>
          <p:cNvPr id="16179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Verdana" charset="0"/>
              </a:defRPr>
            </a:lvl1pPr>
            <a:lvl2pPr marL="742950" indent="-285750">
              <a:spcBef>
                <a:spcPct val="20000"/>
              </a:spcBef>
              <a:buChar char="–"/>
              <a:defRPr sz="2400">
                <a:solidFill>
                  <a:schemeClr val="tx1"/>
                </a:solidFill>
                <a:latin typeface="Verdana" charset="0"/>
              </a:defRPr>
            </a:lvl2pPr>
            <a:lvl3pPr marL="1143000" indent="-228600">
              <a:spcBef>
                <a:spcPct val="20000"/>
              </a:spcBef>
              <a:buChar char="•"/>
              <a:defRPr sz="2000">
                <a:solidFill>
                  <a:schemeClr val="tx1"/>
                </a:solidFill>
                <a:latin typeface="Verdana" charset="0"/>
              </a:defRPr>
            </a:lvl3pPr>
            <a:lvl4pPr marL="1600200" indent="-228600">
              <a:spcBef>
                <a:spcPct val="20000"/>
              </a:spcBef>
              <a:buChar char="–"/>
              <a:defRPr sz="2000">
                <a:solidFill>
                  <a:schemeClr val="tx1"/>
                </a:solidFill>
                <a:latin typeface="Verdana" charset="0"/>
              </a:defRPr>
            </a:lvl4pPr>
            <a:lvl5pPr marL="2057400" indent="-228600">
              <a:spcBef>
                <a:spcPct val="20000"/>
              </a:spcBef>
              <a:buChar char="»"/>
              <a:defRPr sz="2000">
                <a:solidFill>
                  <a:schemeClr val="tx1"/>
                </a:solidFill>
                <a:latin typeface="Verdana" charset="0"/>
              </a:defRPr>
            </a:lvl5pPr>
            <a:lvl6pPr marL="2514600" indent="-228600" eaLnBrk="0" fontAlgn="base" hangingPunct="0">
              <a:spcBef>
                <a:spcPct val="20000"/>
              </a:spcBef>
              <a:spcAft>
                <a:spcPct val="0"/>
              </a:spcAft>
              <a:buChar char="»"/>
              <a:defRPr sz="2000">
                <a:solidFill>
                  <a:schemeClr val="tx1"/>
                </a:solidFill>
                <a:latin typeface="Verdana" charset="0"/>
              </a:defRPr>
            </a:lvl6pPr>
            <a:lvl7pPr marL="2971800" indent="-228600" eaLnBrk="0" fontAlgn="base" hangingPunct="0">
              <a:spcBef>
                <a:spcPct val="20000"/>
              </a:spcBef>
              <a:spcAft>
                <a:spcPct val="0"/>
              </a:spcAft>
              <a:buChar char="»"/>
              <a:defRPr sz="2000">
                <a:solidFill>
                  <a:schemeClr val="tx1"/>
                </a:solidFill>
                <a:latin typeface="Verdana" charset="0"/>
              </a:defRPr>
            </a:lvl7pPr>
            <a:lvl8pPr marL="3429000" indent="-228600" eaLnBrk="0" fontAlgn="base" hangingPunct="0">
              <a:spcBef>
                <a:spcPct val="20000"/>
              </a:spcBef>
              <a:spcAft>
                <a:spcPct val="0"/>
              </a:spcAft>
              <a:buChar char="»"/>
              <a:defRPr sz="2000">
                <a:solidFill>
                  <a:schemeClr val="tx1"/>
                </a:solidFill>
                <a:latin typeface="Verdana" charset="0"/>
              </a:defRPr>
            </a:lvl8pPr>
            <a:lvl9pPr marL="3886200" indent="-228600" eaLnBrk="0" fontAlgn="base" hangingPunct="0">
              <a:spcBef>
                <a:spcPct val="20000"/>
              </a:spcBef>
              <a:spcAft>
                <a:spcPct val="0"/>
              </a:spcAft>
              <a:buChar char="»"/>
              <a:defRPr sz="2000">
                <a:solidFill>
                  <a:schemeClr val="tx1"/>
                </a:solidFill>
                <a:latin typeface="Verdana" charset="0"/>
              </a:defRPr>
            </a:lvl9pPr>
          </a:lstStyle>
          <a:p>
            <a:pPr>
              <a:spcBef>
                <a:spcPct val="0"/>
              </a:spcBef>
              <a:buFontTx/>
              <a:buNone/>
            </a:pPr>
            <a:fld id="{F16050E5-24CD-4143-99F7-4F9539D742BA}" type="slidenum">
              <a:rPr lang="en-US" altLang="en-US" sz="1200">
                <a:solidFill>
                  <a:srgbClr val="000000"/>
                </a:solidFill>
              </a:rPr>
              <a:pPr>
                <a:spcBef>
                  <a:spcPct val="0"/>
                </a:spcBef>
                <a:buFontTx/>
                <a:buNone/>
              </a:pPr>
              <a:t>16</a:t>
            </a:fld>
            <a:endParaRPr lang="en-US" altLang="en-US" sz="1200">
              <a:solidFill>
                <a:srgbClr val="000000"/>
              </a:solidFill>
            </a:endParaRPr>
          </a:p>
        </p:txBody>
      </p:sp>
    </p:spTree>
  </p:cSld>
  <p:clrMapOvr>
    <a:masterClrMapping/>
  </p:clrMapOvr>
  <p:transition advTm="1000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Title 1"/>
          <p:cNvSpPr>
            <a:spLocks noGrp="1"/>
          </p:cNvSpPr>
          <p:nvPr>
            <p:ph type="title"/>
          </p:nvPr>
        </p:nvSpPr>
        <p:spPr/>
        <p:txBody>
          <a:bodyPr/>
          <a:lstStyle/>
          <a:p>
            <a:r>
              <a:rPr lang="en-US" altLang="en-US">
                <a:latin typeface="Arial" charset="0"/>
              </a:rPr>
              <a:t>State VR Connections with </a:t>
            </a:r>
            <a:br>
              <a:rPr lang="en-US" altLang="en-US">
                <a:latin typeface="Arial" charset="0"/>
              </a:rPr>
            </a:br>
            <a:r>
              <a:rPr lang="en-US" altLang="en-US">
                <a:latin typeface="Arial" charset="0"/>
              </a:rPr>
              <a:t>Apprenticeship Programs III</a:t>
            </a:r>
          </a:p>
        </p:txBody>
      </p:sp>
      <p:sp>
        <p:nvSpPr>
          <p:cNvPr id="3" name="Content Placeholder 2"/>
          <p:cNvSpPr>
            <a:spLocks noGrp="1"/>
          </p:cNvSpPr>
          <p:nvPr>
            <p:ph idx="1"/>
          </p:nvPr>
        </p:nvSpPr>
        <p:spPr>
          <a:xfrm>
            <a:off x="685800" y="1447800"/>
            <a:ext cx="7772400" cy="5029200"/>
          </a:xfrm>
        </p:spPr>
        <p:txBody>
          <a:bodyPr/>
          <a:lstStyle/>
          <a:p>
            <a:pPr marL="0" indent="0">
              <a:buFontTx/>
              <a:buNone/>
              <a:defRPr/>
            </a:pPr>
            <a:r>
              <a:rPr lang="en-US" sz="2400" dirty="0">
                <a:latin typeface="Arial" charset="0"/>
              </a:rPr>
              <a:t>PA occupations with rapid growth and high human capital demands includ</a:t>
            </a:r>
            <a:r>
              <a:rPr lang="en-US" dirty="0">
                <a:latin typeface="Arial" charset="0"/>
              </a:rPr>
              <a:t>e:</a:t>
            </a:r>
          </a:p>
          <a:p>
            <a:pPr>
              <a:defRPr/>
            </a:pPr>
            <a:r>
              <a:rPr lang="en-US" sz="2400" u="sng" dirty="0">
                <a:latin typeface="Arial" charset="0"/>
              </a:rPr>
              <a:t>Construction Trades</a:t>
            </a:r>
            <a:r>
              <a:rPr lang="en-US" sz="2400" dirty="0">
                <a:latin typeface="Arial" charset="0"/>
              </a:rPr>
              <a:t>: related to energy industry, highway, commercial and residential construction. High demands for welders, electricians, carpenters, equipment operators and general laborers.</a:t>
            </a:r>
          </a:p>
          <a:p>
            <a:pPr>
              <a:defRPr/>
            </a:pPr>
            <a:r>
              <a:rPr lang="en-US" sz="2400" u="sng" dirty="0">
                <a:latin typeface="Arial" charset="0"/>
              </a:rPr>
              <a:t>Health Occupations</a:t>
            </a:r>
            <a:r>
              <a:rPr lang="en-US" sz="2400" dirty="0">
                <a:latin typeface="Arial" charset="0"/>
              </a:rPr>
              <a:t>: including nursing, allied health, medical and dental assistants, and medical coding.</a:t>
            </a:r>
          </a:p>
          <a:p>
            <a:pPr>
              <a:defRPr/>
            </a:pPr>
            <a:r>
              <a:rPr lang="en-US" sz="2400" u="sng" dirty="0">
                <a:latin typeface="Arial" charset="0"/>
              </a:rPr>
              <a:t>Service Sector</a:t>
            </a:r>
            <a:r>
              <a:rPr lang="en-US" sz="2400" dirty="0">
                <a:latin typeface="Arial" charset="0"/>
              </a:rPr>
              <a:t>: including logistics, retailing, office support and food services.</a:t>
            </a:r>
          </a:p>
        </p:txBody>
      </p:sp>
      <p:sp>
        <p:nvSpPr>
          <p:cNvPr id="16384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Verdana" charset="0"/>
              </a:defRPr>
            </a:lvl1pPr>
            <a:lvl2pPr marL="742950" indent="-285750">
              <a:spcBef>
                <a:spcPct val="20000"/>
              </a:spcBef>
              <a:buChar char="–"/>
              <a:defRPr sz="2400">
                <a:solidFill>
                  <a:schemeClr val="tx1"/>
                </a:solidFill>
                <a:latin typeface="Verdana" charset="0"/>
              </a:defRPr>
            </a:lvl2pPr>
            <a:lvl3pPr marL="1143000" indent="-228600">
              <a:spcBef>
                <a:spcPct val="20000"/>
              </a:spcBef>
              <a:buChar char="•"/>
              <a:defRPr sz="2000">
                <a:solidFill>
                  <a:schemeClr val="tx1"/>
                </a:solidFill>
                <a:latin typeface="Verdana" charset="0"/>
              </a:defRPr>
            </a:lvl3pPr>
            <a:lvl4pPr marL="1600200" indent="-228600">
              <a:spcBef>
                <a:spcPct val="20000"/>
              </a:spcBef>
              <a:buChar char="–"/>
              <a:defRPr sz="2000">
                <a:solidFill>
                  <a:schemeClr val="tx1"/>
                </a:solidFill>
                <a:latin typeface="Verdana" charset="0"/>
              </a:defRPr>
            </a:lvl4pPr>
            <a:lvl5pPr marL="2057400" indent="-228600">
              <a:spcBef>
                <a:spcPct val="20000"/>
              </a:spcBef>
              <a:buChar char="»"/>
              <a:defRPr sz="2000">
                <a:solidFill>
                  <a:schemeClr val="tx1"/>
                </a:solidFill>
                <a:latin typeface="Verdana" charset="0"/>
              </a:defRPr>
            </a:lvl5pPr>
            <a:lvl6pPr marL="2514600" indent="-228600" eaLnBrk="0" fontAlgn="base" hangingPunct="0">
              <a:spcBef>
                <a:spcPct val="20000"/>
              </a:spcBef>
              <a:spcAft>
                <a:spcPct val="0"/>
              </a:spcAft>
              <a:buChar char="»"/>
              <a:defRPr sz="2000">
                <a:solidFill>
                  <a:schemeClr val="tx1"/>
                </a:solidFill>
                <a:latin typeface="Verdana" charset="0"/>
              </a:defRPr>
            </a:lvl6pPr>
            <a:lvl7pPr marL="2971800" indent="-228600" eaLnBrk="0" fontAlgn="base" hangingPunct="0">
              <a:spcBef>
                <a:spcPct val="20000"/>
              </a:spcBef>
              <a:spcAft>
                <a:spcPct val="0"/>
              </a:spcAft>
              <a:buChar char="»"/>
              <a:defRPr sz="2000">
                <a:solidFill>
                  <a:schemeClr val="tx1"/>
                </a:solidFill>
                <a:latin typeface="Verdana" charset="0"/>
              </a:defRPr>
            </a:lvl7pPr>
            <a:lvl8pPr marL="3429000" indent="-228600" eaLnBrk="0" fontAlgn="base" hangingPunct="0">
              <a:spcBef>
                <a:spcPct val="20000"/>
              </a:spcBef>
              <a:spcAft>
                <a:spcPct val="0"/>
              </a:spcAft>
              <a:buChar char="»"/>
              <a:defRPr sz="2000">
                <a:solidFill>
                  <a:schemeClr val="tx1"/>
                </a:solidFill>
                <a:latin typeface="Verdana" charset="0"/>
              </a:defRPr>
            </a:lvl8pPr>
            <a:lvl9pPr marL="3886200" indent="-228600" eaLnBrk="0" fontAlgn="base" hangingPunct="0">
              <a:spcBef>
                <a:spcPct val="20000"/>
              </a:spcBef>
              <a:spcAft>
                <a:spcPct val="0"/>
              </a:spcAft>
              <a:buChar char="»"/>
              <a:defRPr sz="2000">
                <a:solidFill>
                  <a:schemeClr val="tx1"/>
                </a:solidFill>
                <a:latin typeface="Verdana" charset="0"/>
              </a:defRPr>
            </a:lvl9pPr>
          </a:lstStyle>
          <a:p>
            <a:pPr>
              <a:spcBef>
                <a:spcPct val="0"/>
              </a:spcBef>
              <a:buFontTx/>
              <a:buNone/>
            </a:pPr>
            <a:fld id="{EA70D693-5AE2-224C-8B5F-606A4C8E26D8}" type="slidenum">
              <a:rPr lang="en-US" altLang="en-US" sz="1200">
                <a:solidFill>
                  <a:srgbClr val="000000"/>
                </a:solidFill>
              </a:rPr>
              <a:pPr>
                <a:spcBef>
                  <a:spcPct val="0"/>
                </a:spcBef>
                <a:buFontTx/>
                <a:buNone/>
              </a:pPr>
              <a:t>17</a:t>
            </a:fld>
            <a:endParaRPr lang="en-US" altLang="en-US" sz="1200">
              <a:solidFill>
                <a:srgbClr val="000000"/>
              </a:solidFill>
            </a:endParaRPr>
          </a:p>
        </p:txBody>
      </p:sp>
    </p:spTree>
  </p:cSld>
  <p:clrMapOvr>
    <a:masterClrMapping/>
  </p:clrMapOvr>
  <p:transition advTm="1000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Title 1"/>
          <p:cNvSpPr>
            <a:spLocks noGrp="1"/>
          </p:cNvSpPr>
          <p:nvPr>
            <p:ph type="title"/>
          </p:nvPr>
        </p:nvSpPr>
        <p:spPr/>
        <p:txBody>
          <a:bodyPr/>
          <a:lstStyle/>
          <a:p>
            <a:r>
              <a:rPr lang="en-US" altLang="en-US">
                <a:latin typeface="Arial" charset="0"/>
              </a:rPr>
              <a:t>State VR Connections with </a:t>
            </a:r>
            <a:br>
              <a:rPr lang="en-US" altLang="en-US">
                <a:latin typeface="Arial" charset="0"/>
              </a:rPr>
            </a:br>
            <a:r>
              <a:rPr lang="en-US" altLang="en-US">
                <a:latin typeface="Arial" charset="0"/>
              </a:rPr>
              <a:t>Apprenticeship Programs IV</a:t>
            </a:r>
          </a:p>
        </p:txBody>
      </p:sp>
      <p:sp>
        <p:nvSpPr>
          <p:cNvPr id="3" name="Content Placeholder 2"/>
          <p:cNvSpPr>
            <a:spLocks noGrp="1"/>
          </p:cNvSpPr>
          <p:nvPr>
            <p:ph idx="1"/>
          </p:nvPr>
        </p:nvSpPr>
        <p:spPr>
          <a:xfrm>
            <a:off x="685800" y="1371600"/>
            <a:ext cx="7772400" cy="4724400"/>
          </a:xfrm>
        </p:spPr>
        <p:txBody>
          <a:bodyPr/>
          <a:lstStyle/>
          <a:p>
            <a:pPr marL="0" indent="0">
              <a:buFontTx/>
              <a:buNone/>
              <a:defRPr/>
            </a:pPr>
            <a:endParaRPr lang="en-US" sz="2400" u="sng" dirty="0">
              <a:latin typeface="Arial" charset="0"/>
            </a:endParaRPr>
          </a:p>
          <a:p>
            <a:pPr marL="0" indent="0">
              <a:buFontTx/>
              <a:buNone/>
              <a:defRPr/>
            </a:pPr>
            <a:r>
              <a:rPr lang="en-US" sz="2400" u="sng" dirty="0">
                <a:latin typeface="Arial" charset="0"/>
              </a:rPr>
              <a:t>3</a:t>
            </a:r>
            <a:r>
              <a:rPr lang="en-US" sz="2400" u="sng" baseline="30000" dirty="0">
                <a:latin typeface="Arial" charset="0"/>
              </a:rPr>
              <a:t>rd</a:t>
            </a:r>
            <a:r>
              <a:rPr lang="en-US" sz="2400" u="sng" dirty="0">
                <a:latin typeface="Arial" charset="0"/>
              </a:rPr>
              <a:t>  Step</a:t>
            </a:r>
            <a:r>
              <a:rPr lang="en-US" sz="2400" dirty="0">
                <a:latin typeface="Arial" charset="0"/>
              </a:rPr>
              <a:t>  - Develop a Plan of action:</a:t>
            </a:r>
          </a:p>
          <a:p>
            <a:pPr>
              <a:defRPr/>
            </a:pPr>
            <a:r>
              <a:rPr lang="en-US" sz="2000" dirty="0">
                <a:latin typeface="Arial" charset="0"/>
              </a:rPr>
              <a:t>Identify potential pre-apprenticeship pathways available for VR customers in secondary </a:t>
            </a:r>
            <a:r>
              <a:rPr lang="en-US" sz="2000" dirty="0" smtClean="0">
                <a:latin typeface="Arial" charset="0"/>
              </a:rPr>
              <a:t>education</a:t>
            </a:r>
            <a:endParaRPr lang="en-US" sz="2000" dirty="0">
              <a:latin typeface="Arial" charset="0"/>
            </a:endParaRPr>
          </a:p>
          <a:p>
            <a:pPr>
              <a:defRPr/>
            </a:pPr>
            <a:r>
              <a:rPr lang="en-US" sz="2000" dirty="0">
                <a:latin typeface="Arial" charset="0"/>
              </a:rPr>
              <a:t>Educate VR Counselors, customers and significant others on the benefits of apprenticeship pathways into a career or </a:t>
            </a:r>
            <a:r>
              <a:rPr lang="en-US" sz="2000" dirty="0" smtClean="0">
                <a:latin typeface="Arial" charset="0"/>
              </a:rPr>
              <a:t>occupation</a:t>
            </a:r>
          </a:p>
          <a:p>
            <a:pPr>
              <a:defRPr/>
            </a:pPr>
            <a:r>
              <a:rPr lang="en-US" sz="2000" dirty="0" smtClean="0">
                <a:latin typeface="Arial" charset="0"/>
              </a:rPr>
              <a:t>Outreach </a:t>
            </a:r>
            <a:r>
              <a:rPr lang="en-US" sz="2000" dirty="0">
                <a:latin typeface="Arial" charset="0"/>
              </a:rPr>
              <a:t>to registered apprenticeship </a:t>
            </a:r>
            <a:r>
              <a:rPr lang="en-US" sz="2000" dirty="0" smtClean="0">
                <a:latin typeface="Arial" charset="0"/>
              </a:rPr>
              <a:t>sponsors to explore </a:t>
            </a:r>
            <a:r>
              <a:rPr lang="en-US" sz="2000" dirty="0">
                <a:latin typeface="Arial" charset="0"/>
              </a:rPr>
              <a:t>and understand requirements for </a:t>
            </a:r>
            <a:r>
              <a:rPr lang="en-US" sz="2000" dirty="0" smtClean="0">
                <a:latin typeface="Arial" charset="0"/>
              </a:rPr>
              <a:t>acceptance into </a:t>
            </a:r>
            <a:r>
              <a:rPr lang="en-US" sz="2000" dirty="0">
                <a:latin typeface="Arial" charset="0"/>
              </a:rPr>
              <a:t>their </a:t>
            </a:r>
            <a:r>
              <a:rPr lang="en-US" sz="2000" dirty="0" smtClean="0">
                <a:latin typeface="Arial" charset="0"/>
              </a:rPr>
              <a:t>program</a:t>
            </a:r>
          </a:p>
          <a:p>
            <a:pPr>
              <a:defRPr/>
            </a:pPr>
            <a:r>
              <a:rPr lang="en-US" sz="2000" dirty="0" smtClean="0">
                <a:latin typeface="Arial" charset="0"/>
              </a:rPr>
              <a:t>Develop </a:t>
            </a:r>
            <a:r>
              <a:rPr lang="en-US" sz="2000" dirty="0">
                <a:latin typeface="Arial" charset="0"/>
              </a:rPr>
              <a:t>a model to actively support </a:t>
            </a:r>
            <a:r>
              <a:rPr lang="en-US" sz="2000" dirty="0" smtClean="0">
                <a:latin typeface="Arial" charset="0"/>
              </a:rPr>
              <a:t>apprenticeship sponsors </a:t>
            </a:r>
            <a:r>
              <a:rPr lang="en-US" sz="2000" dirty="0">
                <a:latin typeface="Arial" charset="0"/>
              </a:rPr>
              <a:t>on apprenticeship wage and training costs </a:t>
            </a:r>
            <a:r>
              <a:rPr lang="en-US" sz="2000" dirty="0" smtClean="0">
                <a:latin typeface="Arial" charset="0"/>
              </a:rPr>
              <a:t>for VR candidates </a:t>
            </a:r>
            <a:endParaRPr lang="en-US" sz="2000" dirty="0">
              <a:latin typeface="Arial" charset="0"/>
            </a:endParaRPr>
          </a:p>
          <a:p>
            <a:pPr marL="514350" indent="-514350">
              <a:buFont typeface="+mj-lt"/>
              <a:buAutoNum type="arabicPeriod"/>
              <a:defRPr/>
            </a:pPr>
            <a:endParaRPr lang="en-US" sz="2000" dirty="0"/>
          </a:p>
          <a:p>
            <a:pPr marL="0" indent="0">
              <a:buFontTx/>
              <a:buNone/>
              <a:defRPr/>
            </a:pPr>
            <a:endParaRPr lang="en-US" dirty="0"/>
          </a:p>
        </p:txBody>
      </p:sp>
      <p:sp>
        <p:nvSpPr>
          <p:cNvPr id="16589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Verdana" charset="0"/>
              </a:defRPr>
            </a:lvl1pPr>
            <a:lvl2pPr marL="742950" indent="-285750">
              <a:spcBef>
                <a:spcPct val="20000"/>
              </a:spcBef>
              <a:buChar char="–"/>
              <a:defRPr sz="2400">
                <a:solidFill>
                  <a:schemeClr val="tx1"/>
                </a:solidFill>
                <a:latin typeface="Verdana" charset="0"/>
              </a:defRPr>
            </a:lvl2pPr>
            <a:lvl3pPr marL="1143000" indent="-228600">
              <a:spcBef>
                <a:spcPct val="20000"/>
              </a:spcBef>
              <a:buChar char="•"/>
              <a:defRPr sz="2000">
                <a:solidFill>
                  <a:schemeClr val="tx1"/>
                </a:solidFill>
                <a:latin typeface="Verdana" charset="0"/>
              </a:defRPr>
            </a:lvl3pPr>
            <a:lvl4pPr marL="1600200" indent="-228600">
              <a:spcBef>
                <a:spcPct val="20000"/>
              </a:spcBef>
              <a:buChar char="–"/>
              <a:defRPr sz="2000">
                <a:solidFill>
                  <a:schemeClr val="tx1"/>
                </a:solidFill>
                <a:latin typeface="Verdana" charset="0"/>
              </a:defRPr>
            </a:lvl4pPr>
            <a:lvl5pPr marL="2057400" indent="-228600">
              <a:spcBef>
                <a:spcPct val="20000"/>
              </a:spcBef>
              <a:buChar char="»"/>
              <a:defRPr sz="2000">
                <a:solidFill>
                  <a:schemeClr val="tx1"/>
                </a:solidFill>
                <a:latin typeface="Verdana" charset="0"/>
              </a:defRPr>
            </a:lvl5pPr>
            <a:lvl6pPr marL="2514600" indent="-228600" eaLnBrk="0" fontAlgn="base" hangingPunct="0">
              <a:spcBef>
                <a:spcPct val="20000"/>
              </a:spcBef>
              <a:spcAft>
                <a:spcPct val="0"/>
              </a:spcAft>
              <a:buChar char="»"/>
              <a:defRPr sz="2000">
                <a:solidFill>
                  <a:schemeClr val="tx1"/>
                </a:solidFill>
                <a:latin typeface="Verdana" charset="0"/>
              </a:defRPr>
            </a:lvl6pPr>
            <a:lvl7pPr marL="2971800" indent="-228600" eaLnBrk="0" fontAlgn="base" hangingPunct="0">
              <a:spcBef>
                <a:spcPct val="20000"/>
              </a:spcBef>
              <a:spcAft>
                <a:spcPct val="0"/>
              </a:spcAft>
              <a:buChar char="»"/>
              <a:defRPr sz="2000">
                <a:solidFill>
                  <a:schemeClr val="tx1"/>
                </a:solidFill>
                <a:latin typeface="Verdana" charset="0"/>
              </a:defRPr>
            </a:lvl7pPr>
            <a:lvl8pPr marL="3429000" indent="-228600" eaLnBrk="0" fontAlgn="base" hangingPunct="0">
              <a:spcBef>
                <a:spcPct val="20000"/>
              </a:spcBef>
              <a:spcAft>
                <a:spcPct val="0"/>
              </a:spcAft>
              <a:buChar char="»"/>
              <a:defRPr sz="2000">
                <a:solidFill>
                  <a:schemeClr val="tx1"/>
                </a:solidFill>
                <a:latin typeface="Verdana" charset="0"/>
              </a:defRPr>
            </a:lvl8pPr>
            <a:lvl9pPr marL="3886200" indent="-228600" eaLnBrk="0" fontAlgn="base" hangingPunct="0">
              <a:spcBef>
                <a:spcPct val="20000"/>
              </a:spcBef>
              <a:spcAft>
                <a:spcPct val="0"/>
              </a:spcAft>
              <a:buChar char="»"/>
              <a:defRPr sz="2000">
                <a:solidFill>
                  <a:schemeClr val="tx1"/>
                </a:solidFill>
                <a:latin typeface="Verdana" charset="0"/>
              </a:defRPr>
            </a:lvl9pPr>
          </a:lstStyle>
          <a:p>
            <a:pPr>
              <a:spcBef>
                <a:spcPct val="0"/>
              </a:spcBef>
              <a:buFontTx/>
              <a:buNone/>
            </a:pPr>
            <a:fld id="{83F038BA-2015-0648-923E-91A58BE143EA}" type="slidenum">
              <a:rPr lang="en-US" altLang="en-US" sz="1200">
                <a:solidFill>
                  <a:srgbClr val="000000"/>
                </a:solidFill>
              </a:rPr>
              <a:pPr>
                <a:spcBef>
                  <a:spcPct val="0"/>
                </a:spcBef>
                <a:buFontTx/>
                <a:buNone/>
              </a:pPr>
              <a:t>18</a:t>
            </a:fld>
            <a:endParaRPr lang="en-US" altLang="en-US" sz="1200">
              <a:solidFill>
                <a:srgbClr val="000000"/>
              </a:solidFill>
            </a:endParaRPr>
          </a:p>
        </p:txBody>
      </p:sp>
    </p:spTree>
  </p:cSld>
  <p:clrMapOvr>
    <a:masterClrMapping/>
  </p:clrMapOvr>
  <p:transition advTm="1000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Title 1"/>
          <p:cNvSpPr>
            <a:spLocks noGrp="1"/>
          </p:cNvSpPr>
          <p:nvPr>
            <p:ph type="title"/>
          </p:nvPr>
        </p:nvSpPr>
        <p:spPr/>
        <p:txBody>
          <a:bodyPr/>
          <a:lstStyle/>
          <a:p>
            <a:r>
              <a:rPr lang="en-US" altLang="en-US">
                <a:latin typeface="Arial" charset="0"/>
              </a:rPr>
              <a:t>State VR Connections with </a:t>
            </a:r>
            <a:br>
              <a:rPr lang="en-US" altLang="en-US">
                <a:latin typeface="Arial" charset="0"/>
              </a:rPr>
            </a:br>
            <a:r>
              <a:rPr lang="en-US" altLang="en-US">
                <a:latin typeface="Arial" charset="0"/>
              </a:rPr>
              <a:t>Apprenticeship Programs V</a:t>
            </a:r>
          </a:p>
        </p:txBody>
      </p:sp>
      <p:sp>
        <p:nvSpPr>
          <p:cNvPr id="3" name="Content Placeholder 2"/>
          <p:cNvSpPr>
            <a:spLocks noGrp="1"/>
          </p:cNvSpPr>
          <p:nvPr>
            <p:ph idx="1"/>
          </p:nvPr>
        </p:nvSpPr>
        <p:spPr>
          <a:xfrm>
            <a:off x="685800" y="1524000"/>
            <a:ext cx="7772400" cy="4572000"/>
          </a:xfrm>
        </p:spPr>
        <p:txBody>
          <a:bodyPr/>
          <a:lstStyle/>
          <a:p>
            <a:pPr marL="0" indent="0">
              <a:buFontTx/>
              <a:buNone/>
              <a:defRPr/>
            </a:pPr>
            <a:r>
              <a:rPr lang="en-US" sz="2400" u="sng" dirty="0">
                <a:latin typeface="Arial" charset="0"/>
              </a:rPr>
              <a:t>4th Step</a:t>
            </a:r>
            <a:r>
              <a:rPr lang="en-US" sz="2400" dirty="0">
                <a:latin typeface="Arial" charset="0"/>
              </a:rPr>
              <a:t> - Formalizing a collaborative for VR/RA relationship:</a:t>
            </a:r>
          </a:p>
          <a:p>
            <a:pPr marL="0" indent="0">
              <a:buFontTx/>
              <a:buNone/>
              <a:defRPr/>
            </a:pPr>
            <a:endParaRPr lang="en-US" sz="2400" dirty="0">
              <a:latin typeface="Arial" charset="0"/>
            </a:endParaRPr>
          </a:p>
          <a:p>
            <a:pPr>
              <a:defRPr/>
            </a:pPr>
            <a:r>
              <a:rPr lang="en-US" sz="2400" dirty="0">
                <a:latin typeface="Arial" charset="0"/>
              </a:rPr>
              <a:t>Engage specific apprenticeship sponsors to create RA’s accessible to VR </a:t>
            </a:r>
            <a:r>
              <a:rPr lang="en-US" sz="2400" dirty="0" smtClean="0">
                <a:latin typeface="Arial" charset="0"/>
              </a:rPr>
              <a:t>talent</a:t>
            </a:r>
            <a:endParaRPr lang="en-US" sz="2400" dirty="0">
              <a:latin typeface="Arial" charset="0"/>
            </a:endParaRPr>
          </a:p>
          <a:p>
            <a:pPr>
              <a:defRPr/>
            </a:pPr>
            <a:endParaRPr lang="en-US" sz="2400" dirty="0">
              <a:latin typeface="Arial" charset="0"/>
            </a:endParaRPr>
          </a:p>
          <a:p>
            <a:pPr>
              <a:defRPr/>
            </a:pPr>
            <a:r>
              <a:rPr lang="en-US" sz="2400" dirty="0">
                <a:latin typeface="Arial" charset="0"/>
              </a:rPr>
              <a:t>Build apprenticeship capacity of VR customers during secondary education career tech or through post secondary career tech institution </a:t>
            </a:r>
            <a:r>
              <a:rPr lang="en-US" sz="2400" dirty="0" smtClean="0">
                <a:latin typeface="Arial" charset="0"/>
              </a:rPr>
              <a:t>training</a:t>
            </a:r>
            <a:endParaRPr lang="en-US" sz="2400" dirty="0">
              <a:latin typeface="Arial" charset="0"/>
            </a:endParaRPr>
          </a:p>
        </p:txBody>
      </p:sp>
      <p:sp>
        <p:nvSpPr>
          <p:cNvPr id="16793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Verdana" charset="0"/>
              </a:defRPr>
            </a:lvl1pPr>
            <a:lvl2pPr marL="742950" indent="-285750">
              <a:spcBef>
                <a:spcPct val="20000"/>
              </a:spcBef>
              <a:buChar char="–"/>
              <a:defRPr sz="2400">
                <a:solidFill>
                  <a:schemeClr val="tx1"/>
                </a:solidFill>
                <a:latin typeface="Verdana" charset="0"/>
              </a:defRPr>
            </a:lvl2pPr>
            <a:lvl3pPr marL="1143000" indent="-228600">
              <a:spcBef>
                <a:spcPct val="20000"/>
              </a:spcBef>
              <a:buChar char="•"/>
              <a:defRPr sz="2000">
                <a:solidFill>
                  <a:schemeClr val="tx1"/>
                </a:solidFill>
                <a:latin typeface="Verdana" charset="0"/>
              </a:defRPr>
            </a:lvl3pPr>
            <a:lvl4pPr marL="1600200" indent="-228600">
              <a:spcBef>
                <a:spcPct val="20000"/>
              </a:spcBef>
              <a:buChar char="–"/>
              <a:defRPr sz="2000">
                <a:solidFill>
                  <a:schemeClr val="tx1"/>
                </a:solidFill>
                <a:latin typeface="Verdana" charset="0"/>
              </a:defRPr>
            </a:lvl4pPr>
            <a:lvl5pPr marL="2057400" indent="-228600">
              <a:spcBef>
                <a:spcPct val="20000"/>
              </a:spcBef>
              <a:buChar char="»"/>
              <a:defRPr sz="2000">
                <a:solidFill>
                  <a:schemeClr val="tx1"/>
                </a:solidFill>
                <a:latin typeface="Verdana" charset="0"/>
              </a:defRPr>
            </a:lvl5pPr>
            <a:lvl6pPr marL="2514600" indent="-228600" eaLnBrk="0" fontAlgn="base" hangingPunct="0">
              <a:spcBef>
                <a:spcPct val="20000"/>
              </a:spcBef>
              <a:spcAft>
                <a:spcPct val="0"/>
              </a:spcAft>
              <a:buChar char="»"/>
              <a:defRPr sz="2000">
                <a:solidFill>
                  <a:schemeClr val="tx1"/>
                </a:solidFill>
                <a:latin typeface="Verdana" charset="0"/>
              </a:defRPr>
            </a:lvl6pPr>
            <a:lvl7pPr marL="2971800" indent="-228600" eaLnBrk="0" fontAlgn="base" hangingPunct="0">
              <a:spcBef>
                <a:spcPct val="20000"/>
              </a:spcBef>
              <a:spcAft>
                <a:spcPct val="0"/>
              </a:spcAft>
              <a:buChar char="»"/>
              <a:defRPr sz="2000">
                <a:solidFill>
                  <a:schemeClr val="tx1"/>
                </a:solidFill>
                <a:latin typeface="Verdana" charset="0"/>
              </a:defRPr>
            </a:lvl7pPr>
            <a:lvl8pPr marL="3429000" indent="-228600" eaLnBrk="0" fontAlgn="base" hangingPunct="0">
              <a:spcBef>
                <a:spcPct val="20000"/>
              </a:spcBef>
              <a:spcAft>
                <a:spcPct val="0"/>
              </a:spcAft>
              <a:buChar char="»"/>
              <a:defRPr sz="2000">
                <a:solidFill>
                  <a:schemeClr val="tx1"/>
                </a:solidFill>
                <a:latin typeface="Verdana" charset="0"/>
              </a:defRPr>
            </a:lvl8pPr>
            <a:lvl9pPr marL="3886200" indent="-228600" eaLnBrk="0" fontAlgn="base" hangingPunct="0">
              <a:spcBef>
                <a:spcPct val="20000"/>
              </a:spcBef>
              <a:spcAft>
                <a:spcPct val="0"/>
              </a:spcAft>
              <a:buChar char="»"/>
              <a:defRPr sz="2000">
                <a:solidFill>
                  <a:schemeClr val="tx1"/>
                </a:solidFill>
                <a:latin typeface="Verdana" charset="0"/>
              </a:defRPr>
            </a:lvl9pPr>
          </a:lstStyle>
          <a:p>
            <a:pPr>
              <a:spcBef>
                <a:spcPct val="0"/>
              </a:spcBef>
              <a:buFontTx/>
              <a:buNone/>
            </a:pPr>
            <a:fld id="{D5DE6ACD-1541-AA44-996F-67A901B8FDB8}" type="slidenum">
              <a:rPr lang="en-US" altLang="en-US" sz="1200">
                <a:solidFill>
                  <a:srgbClr val="000000"/>
                </a:solidFill>
              </a:rPr>
              <a:pPr>
                <a:spcBef>
                  <a:spcPct val="0"/>
                </a:spcBef>
                <a:buFontTx/>
                <a:buNone/>
              </a:pPr>
              <a:t>19</a:t>
            </a:fld>
            <a:endParaRPr lang="en-US" altLang="en-US" sz="1200">
              <a:solidFill>
                <a:srgbClr val="000000"/>
              </a:solidFill>
            </a:endParaRPr>
          </a:p>
        </p:txBody>
      </p:sp>
    </p:spTree>
  </p:cSld>
  <p:clrMapOvr>
    <a:masterClrMapping/>
  </p:clrMapOvr>
  <p:transition advTm="10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Shape 96"/>
          <p:cNvSpPr>
            <a:spLocks noGrp="1"/>
          </p:cNvSpPr>
          <p:nvPr>
            <p:ph type="title"/>
          </p:nvPr>
        </p:nvSpPr>
        <p:spPr/>
        <p:txBody>
          <a:bodyPr lIns="34275" tIns="34275" rIns="34275" bIns="34275"/>
          <a:lstStyle/>
          <a:p>
            <a:pPr indent="-190500" algn="ctr" eaLnBrk="1" hangingPunct="1">
              <a:lnSpc>
                <a:spcPct val="100000"/>
              </a:lnSpc>
              <a:buClr>
                <a:srgbClr val="000000"/>
              </a:buClr>
              <a:buSzPts val="4000"/>
            </a:pPr>
            <a:r>
              <a:rPr lang="en-US" altLang="en-US" sz="4000" b="1">
                <a:solidFill>
                  <a:srgbClr val="000000"/>
                </a:solidFill>
                <a:ea typeface="Arial" charset="0"/>
                <a:cs typeface="Arial" charset="0"/>
                <a:sym typeface="Arial" charset="0"/>
              </a:rPr>
              <a:t>JD-VRTAC Goals</a:t>
            </a:r>
          </a:p>
        </p:txBody>
      </p:sp>
      <p:sp>
        <p:nvSpPr>
          <p:cNvPr id="144386" name="Shape 97"/>
          <p:cNvSpPr>
            <a:spLocks noGrp="1"/>
          </p:cNvSpPr>
          <p:nvPr>
            <p:ph idx="1"/>
          </p:nvPr>
        </p:nvSpPr>
        <p:spPr/>
        <p:txBody>
          <a:bodyPr lIns="34275" tIns="34275" rIns="34275" bIns="34275"/>
          <a:lstStyle/>
          <a:p>
            <a:pPr marL="0" indent="-114300" eaLnBrk="1" hangingPunct="1">
              <a:lnSpc>
                <a:spcPct val="110000"/>
              </a:lnSpc>
              <a:spcBef>
                <a:spcPct val="0"/>
              </a:spcBef>
              <a:buClr>
                <a:srgbClr val="000000"/>
              </a:buClr>
              <a:buSzPts val="2400"/>
              <a:buFont typeface="Arial" charset="0"/>
              <a:buNone/>
            </a:pPr>
            <a:r>
              <a:rPr lang="en-US" altLang="en-US" sz="2400">
                <a:solidFill>
                  <a:srgbClr val="000000"/>
                </a:solidFill>
                <a:ea typeface="Arial" charset="0"/>
                <a:cs typeface="Arial" charset="0"/>
                <a:sym typeface="Arial" charset="0"/>
              </a:rPr>
              <a:t>Improve skills of state VR agency staff, other rehab professionals &amp; providers of VR services, who are trained to provide “job-driven” VR services &amp; supports to PWD, employers &amp; customized training providers.		   </a:t>
            </a:r>
          </a:p>
          <a:p>
            <a:pPr marL="0" indent="-114300" eaLnBrk="1" hangingPunct="1">
              <a:lnSpc>
                <a:spcPct val="110000"/>
              </a:lnSpc>
              <a:spcBef>
                <a:spcPts val="150"/>
              </a:spcBef>
              <a:buClr>
                <a:srgbClr val="000000"/>
              </a:buClr>
              <a:buSzPts val="2400"/>
              <a:buFont typeface="Arial" charset="0"/>
              <a:buNone/>
            </a:pPr>
            <a:r>
              <a:rPr lang="en-US" altLang="en-US" sz="2400">
                <a:solidFill>
                  <a:srgbClr val="000000"/>
                </a:solidFill>
                <a:ea typeface="Arial" charset="0"/>
                <a:cs typeface="Arial" charset="0"/>
                <a:sym typeface="Arial" charset="0"/>
              </a:rPr>
              <a:t> </a:t>
            </a:r>
            <a:r>
              <a:rPr lang="en-US" altLang="en-US" sz="2400" u="sng">
                <a:solidFill>
                  <a:srgbClr val="000000"/>
                </a:solidFill>
                <a:ea typeface="Arial" charset="0"/>
                <a:cs typeface="Arial" charset="0"/>
                <a:sym typeface="Arial" charset="0"/>
              </a:rPr>
              <a:t>Four Topic Areas:</a:t>
            </a:r>
          </a:p>
          <a:p>
            <a:pPr marL="657225" lvl="2" indent="0" eaLnBrk="1" hangingPunct="1">
              <a:lnSpc>
                <a:spcPct val="110000"/>
              </a:lnSpc>
              <a:spcBef>
                <a:spcPts val="150"/>
              </a:spcBef>
              <a:buSzPts val="2400"/>
              <a:buFont typeface="Arial" charset="0"/>
              <a:buAutoNum type="arabicPeriod"/>
            </a:pPr>
            <a:r>
              <a:rPr lang="en-US" altLang="en-US" sz="2400">
                <a:solidFill>
                  <a:srgbClr val="000000"/>
                </a:solidFill>
                <a:ea typeface="Arial" charset="0"/>
                <a:cs typeface="Arial" charset="0"/>
                <a:sym typeface="Arial" charset="0"/>
              </a:rPr>
              <a:t> Business Engagement </a:t>
            </a:r>
          </a:p>
          <a:p>
            <a:pPr marL="657225" lvl="2" indent="0" eaLnBrk="1" hangingPunct="1">
              <a:lnSpc>
                <a:spcPct val="110000"/>
              </a:lnSpc>
              <a:spcBef>
                <a:spcPts val="150"/>
              </a:spcBef>
              <a:buSzPts val="2400"/>
              <a:buFont typeface="Arial" charset="0"/>
              <a:buAutoNum type="arabicPeriod"/>
            </a:pPr>
            <a:r>
              <a:rPr lang="en-US" altLang="en-US" sz="2400">
                <a:solidFill>
                  <a:srgbClr val="000000"/>
                </a:solidFill>
                <a:ea typeface="Arial" charset="0"/>
                <a:cs typeface="Arial" charset="0"/>
                <a:sym typeface="Arial" charset="0"/>
              </a:rPr>
              <a:t> Employer Supports</a:t>
            </a:r>
          </a:p>
          <a:p>
            <a:pPr marL="657225" lvl="2" indent="0" eaLnBrk="1" hangingPunct="1">
              <a:lnSpc>
                <a:spcPct val="110000"/>
              </a:lnSpc>
              <a:spcBef>
                <a:spcPts val="150"/>
              </a:spcBef>
              <a:buSzPts val="2400"/>
              <a:buFont typeface="Arial" charset="0"/>
              <a:buAutoNum type="arabicPeriod"/>
            </a:pPr>
            <a:r>
              <a:rPr lang="en-US" altLang="en-US" sz="2400">
                <a:solidFill>
                  <a:srgbClr val="000000"/>
                </a:solidFill>
                <a:ea typeface="Arial" charset="0"/>
                <a:cs typeface="Arial" charset="0"/>
                <a:sym typeface="Arial" charset="0"/>
              </a:rPr>
              <a:t> Labor Market Information (LMI)</a:t>
            </a:r>
          </a:p>
          <a:p>
            <a:pPr marL="657225" lvl="2" indent="0" eaLnBrk="1" hangingPunct="1">
              <a:lnSpc>
                <a:spcPct val="110000"/>
              </a:lnSpc>
              <a:spcBef>
                <a:spcPts val="150"/>
              </a:spcBef>
              <a:buSzPts val="2400"/>
              <a:buFont typeface="Arial" charset="0"/>
              <a:buAutoNum type="arabicPeriod"/>
            </a:pPr>
            <a:r>
              <a:rPr lang="en-US" altLang="en-US" sz="2400">
                <a:solidFill>
                  <a:srgbClr val="000000"/>
                </a:solidFill>
                <a:ea typeface="Arial" charset="0"/>
                <a:cs typeface="Arial" charset="0"/>
                <a:sym typeface="Arial" charset="0"/>
              </a:rPr>
              <a:t> Customized Training Providers</a:t>
            </a:r>
          </a:p>
          <a:p>
            <a:pPr marL="0" indent="-114300" algn="ctr" eaLnBrk="1" hangingPunct="1">
              <a:lnSpc>
                <a:spcPct val="110000"/>
              </a:lnSpc>
              <a:spcBef>
                <a:spcPts val="150"/>
              </a:spcBef>
              <a:buClr>
                <a:srgbClr val="0000FF"/>
              </a:buClr>
              <a:buSzPts val="2400"/>
              <a:buFont typeface="Arial" charset="0"/>
              <a:buNone/>
            </a:pPr>
            <a:r>
              <a:rPr lang="en-US" altLang="en-US" sz="2400" u="sng">
                <a:solidFill>
                  <a:schemeClr val="hlink"/>
                </a:solidFill>
                <a:ea typeface="Arial" charset="0"/>
                <a:cs typeface="Arial" charset="0"/>
                <a:sym typeface="Arial" charset="0"/>
                <a:hlinkClick r:id="rId3"/>
              </a:rPr>
              <a:t>www.explorevr.org</a:t>
            </a:r>
          </a:p>
        </p:txBody>
      </p:sp>
      <p:sp>
        <p:nvSpPr>
          <p:cNvPr id="2" name="Slide Number Placeholder 1"/>
          <p:cNvSpPr>
            <a:spLocks noGrp="1"/>
          </p:cNvSpPr>
          <p:nvPr>
            <p:ph type="sldNum" sz="quarter" idx="12"/>
          </p:nvPr>
        </p:nvSpPr>
        <p:spPr/>
        <p:txBody>
          <a:bodyPr/>
          <a:lstStyle/>
          <a:p>
            <a:pPr>
              <a:defRPr/>
            </a:pPr>
            <a:fld id="{1714F3BA-8E9D-D342-8D6D-4143AE115B34}" type="slidenum">
              <a:rPr lang="en-US"/>
              <a:pPr>
                <a:defRPr/>
              </a:pPr>
              <a:t>2</a:t>
            </a:fld>
            <a:endParaRPr lang="en-US" dirty="0"/>
          </a:p>
        </p:txBody>
      </p:sp>
      <p:pic>
        <p:nvPicPr>
          <p:cNvPr id="6" name="Picture 5" descr="ExploreVR: informing research, policy, and practice" title="ExploreVR Log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650" y="6176963"/>
            <a:ext cx="1790700" cy="431800"/>
          </a:xfrm>
          <a:prstGeom prst="rect">
            <a:avLst/>
          </a:prstGeom>
        </p:spPr>
      </p:pic>
    </p:spTree>
  </p:cSld>
  <p:clrMapOvr>
    <a:masterClrMapping/>
  </p:clrMapOvr>
  <p:transition spd="med">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Title 1"/>
          <p:cNvSpPr>
            <a:spLocks noGrp="1"/>
          </p:cNvSpPr>
          <p:nvPr>
            <p:ph type="title"/>
          </p:nvPr>
        </p:nvSpPr>
        <p:spPr/>
        <p:txBody>
          <a:bodyPr/>
          <a:lstStyle/>
          <a:p>
            <a:r>
              <a:rPr lang="en-US" altLang="en-US">
                <a:latin typeface="Arial" charset="0"/>
              </a:rPr>
              <a:t>State VR Connections with </a:t>
            </a:r>
            <a:br>
              <a:rPr lang="en-US" altLang="en-US">
                <a:latin typeface="Arial" charset="0"/>
              </a:rPr>
            </a:br>
            <a:r>
              <a:rPr lang="en-US" altLang="en-US">
                <a:latin typeface="Arial" charset="0"/>
              </a:rPr>
              <a:t>Apprenticeship Programs VI</a:t>
            </a:r>
          </a:p>
        </p:txBody>
      </p:sp>
      <p:sp>
        <p:nvSpPr>
          <p:cNvPr id="3" name="Content Placeholder 2"/>
          <p:cNvSpPr>
            <a:spLocks noGrp="1"/>
          </p:cNvSpPr>
          <p:nvPr>
            <p:ph idx="1"/>
          </p:nvPr>
        </p:nvSpPr>
        <p:spPr>
          <a:xfrm>
            <a:off x="685800" y="1524000"/>
            <a:ext cx="7772400" cy="4572000"/>
          </a:xfrm>
        </p:spPr>
        <p:txBody>
          <a:bodyPr/>
          <a:lstStyle/>
          <a:p>
            <a:pPr marL="0" indent="0">
              <a:buFontTx/>
              <a:buNone/>
              <a:defRPr/>
            </a:pPr>
            <a:r>
              <a:rPr lang="en-US" sz="2400" u="sng" dirty="0">
                <a:latin typeface="Arial" charset="0"/>
              </a:rPr>
              <a:t>5</a:t>
            </a:r>
            <a:r>
              <a:rPr lang="en-US" sz="2400" u="sng" baseline="30000" dirty="0">
                <a:latin typeface="Arial" charset="0"/>
              </a:rPr>
              <a:t>th</a:t>
            </a:r>
            <a:r>
              <a:rPr lang="en-US" sz="2400" u="sng" dirty="0">
                <a:latin typeface="Arial" charset="0"/>
              </a:rPr>
              <a:t> Step</a:t>
            </a:r>
            <a:r>
              <a:rPr lang="en-US" sz="2400" dirty="0">
                <a:latin typeface="Arial" charset="0"/>
              </a:rPr>
              <a:t> - Implement a statewide plan for VR and RA collaboration with sponsors:</a:t>
            </a:r>
          </a:p>
          <a:p>
            <a:pPr>
              <a:defRPr/>
            </a:pPr>
            <a:r>
              <a:rPr lang="en-US" sz="2400" dirty="0">
                <a:latin typeface="Arial" charset="0"/>
              </a:rPr>
              <a:t>Deliver statewide VR counselor training on </a:t>
            </a:r>
            <a:r>
              <a:rPr lang="en-US" sz="2400" dirty="0" smtClean="0">
                <a:latin typeface="Arial" charset="0"/>
              </a:rPr>
              <a:t>RA</a:t>
            </a:r>
            <a:endParaRPr lang="en-US" sz="2400" dirty="0">
              <a:latin typeface="Arial" charset="0"/>
            </a:endParaRPr>
          </a:p>
          <a:p>
            <a:pPr marL="0" indent="0">
              <a:buFontTx/>
              <a:buNone/>
              <a:defRPr/>
            </a:pPr>
            <a:endParaRPr lang="en-US" sz="2400" dirty="0">
              <a:latin typeface="Arial" charset="0"/>
            </a:endParaRPr>
          </a:p>
          <a:p>
            <a:pPr>
              <a:defRPr/>
            </a:pPr>
            <a:r>
              <a:rPr lang="en-US" sz="2400" dirty="0">
                <a:latin typeface="Arial" charset="0"/>
              </a:rPr>
              <a:t>Establish funding protocols for use of OJT and milestone payments to RA sponsors as VR customers progress through the </a:t>
            </a:r>
            <a:r>
              <a:rPr lang="en-US" sz="2400" dirty="0" smtClean="0">
                <a:latin typeface="Arial" charset="0"/>
              </a:rPr>
              <a:t>RA</a:t>
            </a:r>
            <a:endParaRPr lang="en-US" sz="2400" dirty="0">
              <a:latin typeface="Arial" charset="0"/>
            </a:endParaRPr>
          </a:p>
          <a:p>
            <a:pPr marL="0" indent="0">
              <a:buFontTx/>
              <a:buNone/>
              <a:defRPr/>
            </a:pPr>
            <a:endParaRPr lang="en-US" sz="2400" dirty="0">
              <a:latin typeface="Arial" charset="0"/>
            </a:endParaRPr>
          </a:p>
          <a:p>
            <a:pPr>
              <a:defRPr/>
            </a:pPr>
            <a:r>
              <a:rPr lang="en-US" sz="2400" dirty="0">
                <a:latin typeface="Arial" charset="0"/>
              </a:rPr>
              <a:t>Conduct outreach to RA sponsors and develop outreach </a:t>
            </a:r>
            <a:r>
              <a:rPr lang="en-US" sz="2400" dirty="0" smtClean="0">
                <a:latin typeface="Arial" charset="0"/>
              </a:rPr>
              <a:t>materials</a:t>
            </a:r>
            <a:endParaRPr lang="en-US" sz="2400" dirty="0">
              <a:latin typeface="Arial" charset="0"/>
            </a:endParaRPr>
          </a:p>
          <a:p>
            <a:pPr marL="0" indent="0">
              <a:buFontTx/>
              <a:buNone/>
              <a:defRPr/>
            </a:pPr>
            <a:endParaRPr lang="en-US" dirty="0"/>
          </a:p>
        </p:txBody>
      </p:sp>
      <p:sp>
        <p:nvSpPr>
          <p:cNvPr id="16998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Verdana" charset="0"/>
              </a:defRPr>
            </a:lvl1pPr>
            <a:lvl2pPr marL="742950" indent="-285750">
              <a:spcBef>
                <a:spcPct val="20000"/>
              </a:spcBef>
              <a:buChar char="–"/>
              <a:defRPr sz="2400">
                <a:solidFill>
                  <a:schemeClr val="tx1"/>
                </a:solidFill>
                <a:latin typeface="Verdana" charset="0"/>
              </a:defRPr>
            </a:lvl2pPr>
            <a:lvl3pPr marL="1143000" indent="-228600">
              <a:spcBef>
                <a:spcPct val="20000"/>
              </a:spcBef>
              <a:buChar char="•"/>
              <a:defRPr sz="2000">
                <a:solidFill>
                  <a:schemeClr val="tx1"/>
                </a:solidFill>
                <a:latin typeface="Verdana" charset="0"/>
              </a:defRPr>
            </a:lvl3pPr>
            <a:lvl4pPr marL="1600200" indent="-228600">
              <a:spcBef>
                <a:spcPct val="20000"/>
              </a:spcBef>
              <a:buChar char="–"/>
              <a:defRPr sz="2000">
                <a:solidFill>
                  <a:schemeClr val="tx1"/>
                </a:solidFill>
                <a:latin typeface="Verdana" charset="0"/>
              </a:defRPr>
            </a:lvl4pPr>
            <a:lvl5pPr marL="2057400" indent="-228600">
              <a:spcBef>
                <a:spcPct val="20000"/>
              </a:spcBef>
              <a:buChar char="»"/>
              <a:defRPr sz="2000">
                <a:solidFill>
                  <a:schemeClr val="tx1"/>
                </a:solidFill>
                <a:latin typeface="Verdana" charset="0"/>
              </a:defRPr>
            </a:lvl5pPr>
            <a:lvl6pPr marL="2514600" indent="-228600" eaLnBrk="0" fontAlgn="base" hangingPunct="0">
              <a:spcBef>
                <a:spcPct val="20000"/>
              </a:spcBef>
              <a:spcAft>
                <a:spcPct val="0"/>
              </a:spcAft>
              <a:buChar char="»"/>
              <a:defRPr sz="2000">
                <a:solidFill>
                  <a:schemeClr val="tx1"/>
                </a:solidFill>
                <a:latin typeface="Verdana" charset="0"/>
              </a:defRPr>
            </a:lvl6pPr>
            <a:lvl7pPr marL="2971800" indent="-228600" eaLnBrk="0" fontAlgn="base" hangingPunct="0">
              <a:spcBef>
                <a:spcPct val="20000"/>
              </a:spcBef>
              <a:spcAft>
                <a:spcPct val="0"/>
              </a:spcAft>
              <a:buChar char="»"/>
              <a:defRPr sz="2000">
                <a:solidFill>
                  <a:schemeClr val="tx1"/>
                </a:solidFill>
                <a:latin typeface="Verdana" charset="0"/>
              </a:defRPr>
            </a:lvl7pPr>
            <a:lvl8pPr marL="3429000" indent="-228600" eaLnBrk="0" fontAlgn="base" hangingPunct="0">
              <a:spcBef>
                <a:spcPct val="20000"/>
              </a:spcBef>
              <a:spcAft>
                <a:spcPct val="0"/>
              </a:spcAft>
              <a:buChar char="»"/>
              <a:defRPr sz="2000">
                <a:solidFill>
                  <a:schemeClr val="tx1"/>
                </a:solidFill>
                <a:latin typeface="Verdana" charset="0"/>
              </a:defRPr>
            </a:lvl8pPr>
            <a:lvl9pPr marL="3886200" indent="-228600" eaLnBrk="0" fontAlgn="base" hangingPunct="0">
              <a:spcBef>
                <a:spcPct val="20000"/>
              </a:spcBef>
              <a:spcAft>
                <a:spcPct val="0"/>
              </a:spcAft>
              <a:buChar char="»"/>
              <a:defRPr sz="2000">
                <a:solidFill>
                  <a:schemeClr val="tx1"/>
                </a:solidFill>
                <a:latin typeface="Verdana" charset="0"/>
              </a:defRPr>
            </a:lvl9pPr>
          </a:lstStyle>
          <a:p>
            <a:pPr>
              <a:spcBef>
                <a:spcPct val="0"/>
              </a:spcBef>
              <a:buFontTx/>
              <a:buNone/>
            </a:pPr>
            <a:fld id="{345A2041-CA9C-7340-AD42-CB6CEAFAE2CA}" type="slidenum">
              <a:rPr lang="en-US" altLang="en-US" sz="1200">
                <a:solidFill>
                  <a:srgbClr val="000000"/>
                </a:solidFill>
              </a:rPr>
              <a:pPr>
                <a:spcBef>
                  <a:spcPct val="0"/>
                </a:spcBef>
                <a:buFontTx/>
                <a:buNone/>
              </a:pPr>
              <a:t>20</a:t>
            </a:fld>
            <a:endParaRPr lang="en-US" altLang="en-US" sz="1200">
              <a:solidFill>
                <a:srgbClr val="000000"/>
              </a:solidFill>
            </a:endParaRPr>
          </a:p>
        </p:txBody>
      </p:sp>
    </p:spTree>
  </p:cSld>
  <p:clrMapOvr>
    <a:masterClrMapping/>
  </p:clrMapOvr>
  <p:transition advTm="1000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Title 1"/>
          <p:cNvSpPr>
            <a:spLocks noGrp="1"/>
          </p:cNvSpPr>
          <p:nvPr>
            <p:ph type="title"/>
          </p:nvPr>
        </p:nvSpPr>
        <p:spPr/>
        <p:txBody>
          <a:bodyPr/>
          <a:lstStyle/>
          <a:p>
            <a:r>
              <a:rPr lang="en-US" altLang="en-US">
                <a:latin typeface="Arial" charset="0"/>
              </a:rPr>
              <a:t>VR Outreach Materials </a:t>
            </a:r>
          </a:p>
        </p:txBody>
      </p:sp>
      <p:sp>
        <p:nvSpPr>
          <p:cNvPr id="17203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Verdana" charset="0"/>
              </a:defRPr>
            </a:lvl1pPr>
            <a:lvl2pPr marL="742950" indent="-285750">
              <a:spcBef>
                <a:spcPct val="20000"/>
              </a:spcBef>
              <a:buChar char="–"/>
              <a:defRPr sz="2400">
                <a:solidFill>
                  <a:schemeClr val="tx1"/>
                </a:solidFill>
                <a:latin typeface="Verdana" charset="0"/>
              </a:defRPr>
            </a:lvl2pPr>
            <a:lvl3pPr marL="1143000" indent="-228600">
              <a:spcBef>
                <a:spcPct val="20000"/>
              </a:spcBef>
              <a:buChar char="•"/>
              <a:defRPr sz="2000">
                <a:solidFill>
                  <a:schemeClr val="tx1"/>
                </a:solidFill>
                <a:latin typeface="Verdana" charset="0"/>
              </a:defRPr>
            </a:lvl3pPr>
            <a:lvl4pPr marL="1600200" indent="-228600">
              <a:spcBef>
                <a:spcPct val="20000"/>
              </a:spcBef>
              <a:buChar char="–"/>
              <a:defRPr sz="2000">
                <a:solidFill>
                  <a:schemeClr val="tx1"/>
                </a:solidFill>
                <a:latin typeface="Verdana" charset="0"/>
              </a:defRPr>
            </a:lvl4pPr>
            <a:lvl5pPr marL="2057400" indent="-228600">
              <a:spcBef>
                <a:spcPct val="20000"/>
              </a:spcBef>
              <a:buChar char="»"/>
              <a:defRPr sz="2000">
                <a:solidFill>
                  <a:schemeClr val="tx1"/>
                </a:solidFill>
                <a:latin typeface="Verdana" charset="0"/>
              </a:defRPr>
            </a:lvl5pPr>
            <a:lvl6pPr marL="2514600" indent="-228600" eaLnBrk="0" fontAlgn="base" hangingPunct="0">
              <a:spcBef>
                <a:spcPct val="20000"/>
              </a:spcBef>
              <a:spcAft>
                <a:spcPct val="0"/>
              </a:spcAft>
              <a:buChar char="»"/>
              <a:defRPr sz="2000">
                <a:solidFill>
                  <a:schemeClr val="tx1"/>
                </a:solidFill>
                <a:latin typeface="Verdana" charset="0"/>
              </a:defRPr>
            </a:lvl6pPr>
            <a:lvl7pPr marL="2971800" indent="-228600" eaLnBrk="0" fontAlgn="base" hangingPunct="0">
              <a:spcBef>
                <a:spcPct val="20000"/>
              </a:spcBef>
              <a:spcAft>
                <a:spcPct val="0"/>
              </a:spcAft>
              <a:buChar char="»"/>
              <a:defRPr sz="2000">
                <a:solidFill>
                  <a:schemeClr val="tx1"/>
                </a:solidFill>
                <a:latin typeface="Verdana" charset="0"/>
              </a:defRPr>
            </a:lvl7pPr>
            <a:lvl8pPr marL="3429000" indent="-228600" eaLnBrk="0" fontAlgn="base" hangingPunct="0">
              <a:spcBef>
                <a:spcPct val="20000"/>
              </a:spcBef>
              <a:spcAft>
                <a:spcPct val="0"/>
              </a:spcAft>
              <a:buChar char="»"/>
              <a:defRPr sz="2000">
                <a:solidFill>
                  <a:schemeClr val="tx1"/>
                </a:solidFill>
                <a:latin typeface="Verdana" charset="0"/>
              </a:defRPr>
            </a:lvl8pPr>
            <a:lvl9pPr marL="3886200" indent="-228600" eaLnBrk="0" fontAlgn="base" hangingPunct="0">
              <a:spcBef>
                <a:spcPct val="20000"/>
              </a:spcBef>
              <a:spcAft>
                <a:spcPct val="0"/>
              </a:spcAft>
              <a:buChar char="»"/>
              <a:defRPr sz="2000">
                <a:solidFill>
                  <a:schemeClr val="tx1"/>
                </a:solidFill>
                <a:latin typeface="Verdana" charset="0"/>
              </a:defRPr>
            </a:lvl9pPr>
          </a:lstStyle>
          <a:p>
            <a:pPr>
              <a:spcBef>
                <a:spcPct val="0"/>
              </a:spcBef>
              <a:buFontTx/>
              <a:buNone/>
            </a:pPr>
            <a:fld id="{5A269FEF-A43B-5F44-AD92-BA22C1618BCD}" type="slidenum">
              <a:rPr lang="en-US" altLang="en-US" sz="1200">
                <a:solidFill>
                  <a:srgbClr val="000000"/>
                </a:solidFill>
              </a:rPr>
              <a:pPr>
                <a:spcBef>
                  <a:spcPct val="0"/>
                </a:spcBef>
                <a:buFontTx/>
                <a:buNone/>
              </a:pPr>
              <a:t>21</a:t>
            </a:fld>
            <a:endParaRPr lang="en-US" altLang="en-US" sz="1200">
              <a:solidFill>
                <a:srgbClr val="000000"/>
              </a:solidFill>
            </a:endParaRPr>
          </a:p>
        </p:txBody>
      </p:sp>
      <p:pic>
        <p:nvPicPr>
          <p:cNvPr id="3" name="Content Placeholder 2" title="Outreach Materials  "/>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40259" y="2092036"/>
            <a:ext cx="2715043" cy="4114800"/>
          </a:xfrm>
        </p:spPr>
      </p:pic>
      <p:pic>
        <p:nvPicPr>
          <p:cNvPr id="4" name="Picture 3" descr="Help Create A Pool of Talented Youth Interested in the Union Trades by Becoming a Youth Mentor " title="OUtreach Materials "/>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709" y="1634836"/>
            <a:ext cx="4102100" cy="4572000"/>
          </a:xfrm>
          <a:prstGeom prst="rect">
            <a:avLst/>
          </a:prstGeom>
        </p:spPr>
      </p:pic>
    </p:spTree>
  </p:cSld>
  <p:clrMapOvr>
    <a:masterClrMapping/>
  </p:clrMapOvr>
  <p:transition advTm="1000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Title 1"/>
          <p:cNvSpPr>
            <a:spLocks noGrp="1"/>
          </p:cNvSpPr>
          <p:nvPr>
            <p:ph type="title"/>
          </p:nvPr>
        </p:nvSpPr>
        <p:spPr/>
        <p:txBody>
          <a:bodyPr/>
          <a:lstStyle/>
          <a:p>
            <a:r>
              <a:rPr lang="en-US" altLang="en-US">
                <a:latin typeface="Arial" charset="0"/>
              </a:rPr>
              <a:t>Challenges </a:t>
            </a:r>
          </a:p>
        </p:txBody>
      </p:sp>
      <p:sp>
        <p:nvSpPr>
          <p:cNvPr id="174082" name="Content Placeholder 2"/>
          <p:cNvSpPr>
            <a:spLocks noGrp="1"/>
          </p:cNvSpPr>
          <p:nvPr>
            <p:ph idx="1"/>
          </p:nvPr>
        </p:nvSpPr>
        <p:spPr>
          <a:xfrm>
            <a:off x="685800" y="1600200"/>
            <a:ext cx="7772400" cy="4495800"/>
          </a:xfrm>
        </p:spPr>
        <p:txBody>
          <a:bodyPr/>
          <a:lstStyle/>
          <a:p>
            <a:r>
              <a:rPr lang="en-US" altLang="en-US" sz="2400">
                <a:latin typeface="Arial" charset="0"/>
              </a:rPr>
              <a:t>Focus on success and having a good match of potential VR customer to a specific RA program and sponsor.</a:t>
            </a:r>
          </a:p>
          <a:p>
            <a:r>
              <a:rPr lang="en-US" altLang="en-US" sz="2400">
                <a:latin typeface="Arial" charset="0"/>
              </a:rPr>
              <a:t>Start with one or two VR customers and build on successes.</a:t>
            </a:r>
          </a:p>
          <a:p>
            <a:r>
              <a:rPr lang="en-US" altLang="en-US" sz="2400">
                <a:latin typeface="Arial" charset="0"/>
              </a:rPr>
              <a:t>Educate VR counselors on the benefits of RAs and the high wages in these careers.</a:t>
            </a:r>
          </a:p>
          <a:p>
            <a:r>
              <a:rPr lang="en-US" altLang="en-US" sz="2400">
                <a:latin typeface="Arial" charset="0"/>
              </a:rPr>
              <a:t>Address best practices in monitoring customer progress throughout the experience that is similar to and not unlike  college VR customer progress and milestones attainment. </a:t>
            </a:r>
          </a:p>
        </p:txBody>
      </p:sp>
      <p:sp>
        <p:nvSpPr>
          <p:cNvPr id="17408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Verdana" charset="0"/>
              </a:defRPr>
            </a:lvl1pPr>
            <a:lvl2pPr marL="742950" indent="-285750">
              <a:spcBef>
                <a:spcPct val="20000"/>
              </a:spcBef>
              <a:buChar char="–"/>
              <a:defRPr sz="2400">
                <a:solidFill>
                  <a:schemeClr val="tx1"/>
                </a:solidFill>
                <a:latin typeface="Verdana" charset="0"/>
              </a:defRPr>
            </a:lvl2pPr>
            <a:lvl3pPr marL="1143000" indent="-228600">
              <a:spcBef>
                <a:spcPct val="20000"/>
              </a:spcBef>
              <a:buChar char="•"/>
              <a:defRPr sz="2000">
                <a:solidFill>
                  <a:schemeClr val="tx1"/>
                </a:solidFill>
                <a:latin typeface="Verdana" charset="0"/>
              </a:defRPr>
            </a:lvl3pPr>
            <a:lvl4pPr marL="1600200" indent="-228600">
              <a:spcBef>
                <a:spcPct val="20000"/>
              </a:spcBef>
              <a:buChar char="–"/>
              <a:defRPr sz="2000">
                <a:solidFill>
                  <a:schemeClr val="tx1"/>
                </a:solidFill>
                <a:latin typeface="Verdana" charset="0"/>
              </a:defRPr>
            </a:lvl4pPr>
            <a:lvl5pPr marL="2057400" indent="-228600">
              <a:spcBef>
                <a:spcPct val="20000"/>
              </a:spcBef>
              <a:buChar char="»"/>
              <a:defRPr sz="2000">
                <a:solidFill>
                  <a:schemeClr val="tx1"/>
                </a:solidFill>
                <a:latin typeface="Verdana" charset="0"/>
              </a:defRPr>
            </a:lvl5pPr>
            <a:lvl6pPr marL="2514600" indent="-228600" eaLnBrk="0" fontAlgn="base" hangingPunct="0">
              <a:spcBef>
                <a:spcPct val="20000"/>
              </a:spcBef>
              <a:spcAft>
                <a:spcPct val="0"/>
              </a:spcAft>
              <a:buChar char="»"/>
              <a:defRPr sz="2000">
                <a:solidFill>
                  <a:schemeClr val="tx1"/>
                </a:solidFill>
                <a:latin typeface="Verdana" charset="0"/>
              </a:defRPr>
            </a:lvl6pPr>
            <a:lvl7pPr marL="2971800" indent="-228600" eaLnBrk="0" fontAlgn="base" hangingPunct="0">
              <a:spcBef>
                <a:spcPct val="20000"/>
              </a:spcBef>
              <a:spcAft>
                <a:spcPct val="0"/>
              </a:spcAft>
              <a:buChar char="»"/>
              <a:defRPr sz="2000">
                <a:solidFill>
                  <a:schemeClr val="tx1"/>
                </a:solidFill>
                <a:latin typeface="Verdana" charset="0"/>
              </a:defRPr>
            </a:lvl7pPr>
            <a:lvl8pPr marL="3429000" indent="-228600" eaLnBrk="0" fontAlgn="base" hangingPunct="0">
              <a:spcBef>
                <a:spcPct val="20000"/>
              </a:spcBef>
              <a:spcAft>
                <a:spcPct val="0"/>
              </a:spcAft>
              <a:buChar char="»"/>
              <a:defRPr sz="2000">
                <a:solidFill>
                  <a:schemeClr val="tx1"/>
                </a:solidFill>
                <a:latin typeface="Verdana" charset="0"/>
              </a:defRPr>
            </a:lvl8pPr>
            <a:lvl9pPr marL="3886200" indent="-228600" eaLnBrk="0" fontAlgn="base" hangingPunct="0">
              <a:spcBef>
                <a:spcPct val="20000"/>
              </a:spcBef>
              <a:spcAft>
                <a:spcPct val="0"/>
              </a:spcAft>
              <a:buChar char="»"/>
              <a:defRPr sz="2000">
                <a:solidFill>
                  <a:schemeClr val="tx1"/>
                </a:solidFill>
                <a:latin typeface="Verdana" charset="0"/>
              </a:defRPr>
            </a:lvl9pPr>
          </a:lstStyle>
          <a:p>
            <a:pPr>
              <a:spcBef>
                <a:spcPct val="0"/>
              </a:spcBef>
              <a:buFontTx/>
              <a:buNone/>
            </a:pPr>
            <a:fld id="{BD77C20E-5C7F-4242-96A0-FBDC0C0DD739}" type="slidenum">
              <a:rPr lang="en-US" altLang="en-US" sz="1200">
                <a:solidFill>
                  <a:srgbClr val="000000"/>
                </a:solidFill>
              </a:rPr>
              <a:pPr>
                <a:spcBef>
                  <a:spcPct val="0"/>
                </a:spcBef>
                <a:buFontTx/>
                <a:buNone/>
              </a:pPr>
              <a:t>22</a:t>
            </a:fld>
            <a:endParaRPr lang="en-US" altLang="en-US" sz="1200">
              <a:solidFill>
                <a:srgbClr val="000000"/>
              </a:solidFill>
            </a:endParaRPr>
          </a:p>
        </p:txBody>
      </p:sp>
    </p:spTree>
  </p:cSld>
  <p:clrMapOvr>
    <a:masterClrMapping/>
  </p:clrMapOvr>
  <p:transition advTm="1000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Title 1"/>
          <p:cNvSpPr>
            <a:spLocks noGrp="1"/>
          </p:cNvSpPr>
          <p:nvPr>
            <p:ph type="title"/>
          </p:nvPr>
        </p:nvSpPr>
        <p:spPr>
          <a:xfrm>
            <a:off x="76200" y="-304800"/>
            <a:ext cx="6705600" cy="2057400"/>
          </a:xfrm>
        </p:spPr>
        <p:txBody>
          <a:bodyPr/>
          <a:lstStyle/>
          <a:p>
            <a:r>
              <a:rPr lang="en-US" altLang="en-US" sz="2000">
                <a:latin typeface="Arial" charset="0"/>
              </a:rPr>
              <a:t>How PA OVR &amp; State RA Office Presented the Apprenticeship Career Training-ACT OJT Model to VR Counselors</a:t>
            </a:r>
          </a:p>
        </p:txBody>
      </p:sp>
      <p:sp>
        <p:nvSpPr>
          <p:cNvPr id="3" name="Content Placeholder 2"/>
          <p:cNvSpPr>
            <a:spLocks noGrp="1"/>
          </p:cNvSpPr>
          <p:nvPr>
            <p:ph idx="1"/>
          </p:nvPr>
        </p:nvSpPr>
        <p:spPr>
          <a:xfrm>
            <a:off x="685800" y="1524000"/>
            <a:ext cx="7772400" cy="4953000"/>
          </a:xfrm>
        </p:spPr>
        <p:txBody>
          <a:bodyPr/>
          <a:lstStyle/>
          <a:p>
            <a:pPr>
              <a:defRPr/>
            </a:pPr>
            <a:r>
              <a:rPr lang="en-US" sz="2000" dirty="0">
                <a:latin typeface="Arial" charset="0"/>
              </a:rPr>
              <a:t>The following slides are excerpts from </a:t>
            </a:r>
            <a:r>
              <a:rPr lang="en-US" sz="2000" dirty="0" smtClean="0">
                <a:latin typeface="Arial" charset="0"/>
              </a:rPr>
              <a:t>the </a:t>
            </a:r>
            <a:r>
              <a:rPr lang="en-US" sz="2000" dirty="0">
                <a:latin typeface="Arial" charset="0"/>
              </a:rPr>
              <a:t>Statewide video conference training launch a purposeful plan to make RA an option for VR customers.</a:t>
            </a:r>
          </a:p>
          <a:p>
            <a:pPr>
              <a:defRPr/>
            </a:pPr>
            <a:endParaRPr lang="en-US" sz="2000" dirty="0">
              <a:latin typeface="Arial" charset="0"/>
            </a:endParaRPr>
          </a:p>
          <a:p>
            <a:pPr>
              <a:defRPr/>
            </a:pPr>
            <a:r>
              <a:rPr lang="en-US" sz="2000" dirty="0">
                <a:latin typeface="Arial" charset="0"/>
              </a:rPr>
              <a:t>Since the launch we have enrolled VR customers in </a:t>
            </a:r>
            <a:r>
              <a:rPr lang="en-US" sz="2000" dirty="0" smtClean="0">
                <a:latin typeface="Arial" charset="0"/>
              </a:rPr>
              <a:t>CVSHealth-facilitated </a:t>
            </a:r>
            <a:r>
              <a:rPr lang="en-US" sz="2000" dirty="0">
                <a:latin typeface="Arial" charset="0"/>
              </a:rPr>
              <a:t>retail sales, </a:t>
            </a:r>
            <a:r>
              <a:rPr lang="en-US" sz="2000" dirty="0" smtClean="0">
                <a:latin typeface="Arial" charset="0"/>
              </a:rPr>
              <a:t>industry-based welding, </a:t>
            </a:r>
            <a:r>
              <a:rPr lang="en-US" sz="2000" dirty="0">
                <a:latin typeface="Arial" charset="0"/>
              </a:rPr>
              <a:t>and construction trades pre-apprenticeship certificate trainings at the OVR operated Commonwealth Technical Institute.</a:t>
            </a:r>
          </a:p>
          <a:p>
            <a:pPr>
              <a:defRPr/>
            </a:pPr>
            <a:endParaRPr lang="en-US" sz="2000" dirty="0">
              <a:latin typeface="Arial" charset="0"/>
            </a:endParaRPr>
          </a:p>
          <a:p>
            <a:pPr>
              <a:spcBef>
                <a:spcPts val="0"/>
              </a:spcBef>
              <a:defRPr/>
            </a:pPr>
            <a:r>
              <a:rPr lang="en-US" sz="2000" dirty="0">
                <a:latin typeface="Arial" charset="0"/>
              </a:rPr>
              <a:t>ACT-OJT is acronym for Apprenticeship Career Training, </a:t>
            </a:r>
          </a:p>
          <a:p>
            <a:pPr marL="0" indent="0">
              <a:spcBef>
                <a:spcPts val="0"/>
              </a:spcBef>
              <a:buFontTx/>
              <a:buNone/>
              <a:defRPr/>
            </a:pPr>
            <a:r>
              <a:rPr lang="en-US" sz="2000" dirty="0">
                <a:latin typeface="Arial" charset="0"/>
              </a:rPr>
              <a:t>      On-the-Job Training. A wage and milestone</a:t>
            </a:r>
          </a:p>
          <a:p>
            <a:pPr marL="0" indent="0">
              <a:spcBef>
                <a:spcPts val="0"/>
              </a:spcBef>
              <a:buFontTx/>
              <a:buNone/>
              <a:defRPr/>
            </a:pPr>
            <a:r>
              <a:rPr lang="en-US" sz="2000" dirty="0">
                <a:latin typeface="Arial" charset="0"/>
              </a:rPr>
              <a:t>      reimbursement to apprenticeship sponsors for VR</a:t>
            </a:r>
          </a:p>
          <a:p>
            <a:pPr marL="0" indent="0">
              <a:spcBef>
                <a:spcPts val="0"/>
              </a:spcBef>
              <a:buFontTx/>
              <a:buNone/>
              <a:defRPr/>
            </a:pPr>
            <a:r>
              <a:rPr lang="en-US" sz="2000" dirty="0">
                <a:latin typeface="Arial" charset="0"/>
              </a:rPr>
              <a:t>      customers. </a:t>
            </a:r>
          </a:p>
        </p:txBody>
      </p:sp>
      <p:sp>
        <p:nvSpPr>
          <p:cNvPr id="17613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Verdana" charset="0"/>
              </a:defRPr>
            </a:lvl1pPr>
            <a:lvl2pPr marL="742950" indent="-285750">
              <a:spcBef>
                <a:spcPct val="20000"/>
              </a:spcBef>
              <a:buChar char="–"/>
              <a:defRPr sz="2400">
                <a:solidFill>
                  <a:schemeClr val="tx1"/>
                </a:solidFill>
                <a:latin typeface="Verdana" charset="0"/>
              </a:defRPr>
            </a:lvl2pPr>
            <a:lvl3pPr marL="1143000" indent="-228600">
              <a:spcBef>
                <a:spcPct val="20000"/>
              </a:spcBef>
              <a:buChar char="•"/>
              <a:defRPr sz="2000">
                <a:solidFill>
                  <a:schemeClr val="tx1"/>
                </a:solidFill>
                <a:latin typeface="Verdana" charset="0"/>
              </a:defRPr>
            </a:lvl3pPr>
            <a:lvl4pPr marL="1600200" indent="-228600">
              <a:spcBef>
                <a:spcPct val="20000"/>
              </a:spcBef>
              <a:buChar char="–"/>
              <a:defRPr sz="2000">
                <a:solidFill>
                  <a:schemeClr val="tx1"/>
                </a:solidFill>
                <a:latin typeface="Verdana" charset="0"/>
              </a:defRPr>
            </a:lvl4pPr>
            <a:lvl5pPr marL="2057400" indent="-228600">
              <a:spcBef>
                <a:spcPct val="20000"/>
              </a:spcBef>
              <a:buChar char="»"/>
              <a:defRPr sz="2000">
                <a:solidFill>
                  <a:schemeClr val="tx1"/>
                </a:solidFill>
                <a:latin typeface="Verdana" charset="0"/>
              </a:defRPr>
            </a:lvl5pPr>
            <a:lvl6pPr marL="2514600" indent="-228600" eaLnBrk="0" fontAlgn="base" hangingPunct="0">
              <a:spcBef>
                <a:spcPct val="20000"/>
              </a:spcBef>
              <a:spcAft>
                <a:spcPct val="0"/>
              </a:spcAft>
              <a:buChar char="»"/>
              <a:defRPr sz="2000">
                <a:solidFill>
                  <a:schemeClr val="tx1"/>
                </a:solidFill>
                <a:latin typeface="Verdana" charset="0"/>
              </a:defRPr>
            </a:lvl6pPr>
            <a:lvl7pPr marL="2971800" indent="-228600" eaLnBrk="0" fontAlgn="base" hangingPunct="0">
              <a:spcBef>
                <a:spcPct val="20000"/>
              </a:spcBef>
              <a:spcAft>
                <a:spcPct val="0"/>
              </a:spcAft>
              <a:buChar char="»"/>
              <a:defRPr sz="2000">
                <a:solidFill>
                  <a:schemeClr val="tx1"/>
                </a:solidFill>
                <a:latin typeface="Verdana" charset="0"/>
              </a:defRPr>
            </a:lvl7pPr>
            <a:lvl8pPr marL="3429000" indent="-228600" eaLnBrk="0" fontAlgn="base" hangingPunct="0">
              <a:spcBef>
                <a:spcPct val="20000"/>
              </a:spcBef>
              <a:spcAft>
                <a:spcPct val="0"/>
              </a:spcAft>
              <a:buChar char="»"/>
              <a:defRPr sz="2000">
                <a:solidFill>
                  <a:schemeClr val="tx1"/>
                </a:solidFill>
                <a:latin typeface="Verdana" charset="0"/>
              </a:defRPr>
            </a:lvl8pPr>
            <a:lvl9pPr marL="3886200" indent="-228600" eaLnBrk="0" fontAlgn="base" hangingPunct="0">
              <a:spcBef>
                <a:spcPct val="20000"/>
              </a:spcBef>
              <a:spcAft>
                <a:spcPct val="0"/>
              </a:spcAft>
              <a:buChar char="»"/>
              <a:defRPr sz="2000">
                <a:solidFill>
                  <a:schemeClr val="tx1"/>
                </a:solidFill>
                <a:latin typeface="Verdana" charset="0"/>
              </a:defRPr>
            </a:lvl9pPr>
          </a:lstStyle>
          <a:p>
            <a:pPr>
              <a:spcBef>
                <a:spcPct val="0"/>
              </a:spcBef>
              <a:buFontTx/>
              <a:buNone/>
            </a:pPr>
            <a:fld id="{F51AC4FE-1E00-BD41-9D58-FA56F7DFCA9D}" type="slidenum">
              <a:rPr lang="en-US" altLang="en-US" sz="1200">
                <a:solidFill>
                  <a:srgbClr val="000000"/>
                </a:solidFill>
              </a:rPr>
              <a:pPr>
                <a:spcBef>
                  <a:spcPct val="0"/>
                </a:spcBef>
                <a:buFontTx/>
                <a:buNone/>
              </a:pPr>
              <a:t>23</a:t>
            </a:fld>
            <a:endParaRPr lang="en-US" altLang="en-US" sz="1200">
              <a:solidFill>
                <a:srgbClr val="000000"/>
              </a:solidFill>
            </a:endParaRPr>
          </a:p>
        </p:txBody>
      </p:sp>
    </p:spTree>
  </p:cSld>
  <p:clrMapOvr>
    <a:masterClrMapping/>
  </p:clrMapOvr>
  <p:transition advTm="1000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Title 1"/>
          <p:cNvSpPr>
            <a:spLocks noGrp="1"/>
          </p:cNvSpPr>
          <p:nvPr>
            <p:ph type="title"/>
          </p:nvPr>
        </p:nvSpPr>
        <p:spPr>
          <a:xfrm>
            <a:off x="533400" y="3200400"/>
            <a:ext cx="8229600" cy="1143000"/>
          </a:xfrm>
        </p:spPr>
        <p:txBody>
          <a:bodyPr/>
          <a:lstStyle/>
          <a:p>
            <a:pPr eaLnBrk="1" hangingPunct="1"/>
            <a:r>
              <a:rPr lang="en-US" altLang="en-US" sz="3600"/>
              <a:t>Apprenticeship and Training Office:</a:t>
            </a:r>
            <a:br>
              <a:rPr lang="en-US" altLang="en-US" sz="3600"/>
            </a:br>
            <a:r>
              <a:rPr lang="en-US" altLang="en-US" sz="2700"/>
              <a:t>A guide to Registered Apprenticeship </a:t>
            </a:r>
          </a:p>
        </p:txBody>
      </p:sp>
      <p:pic>
        <p:nvPicPr>
          <p:cNvPr id="1026" name="Picture 2" descr="Pennsylvania Department of Labor and Industry" title="L&amp;I Logo"/>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38200" y="1600200"/>
            <a:ext cx="7285038" cy="14763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pPr>
              <a:defRPr/>
            </a:pPr>
            <a:fld id="{34DA5C9C-CF4D-E543-8150-05E9D1B2EDDB}" type="slidenum">
              <a:rPr lang="en-US"/>
              <a:pPr>
                <a:defRPr/>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Title 1"/>
          <p:cNvSpPr>
            <a:spLocks noGrp="1"/>
          </p:cNvSpPr>
          <p:nvPr>
            <p:ph type="title"/>
          </p:nvPr>
        </p:nvSpPr>
        <p:spPr>
          <a:xfrm>
            <a:off x="0" y="0"/>
            <a:ext cx="9144000" cy="1417638"/>
          </a:xfrm>
          <a:solidFill>
            <a:schemeClr val="accent1"/>
          </a:solidFill>
        </p:spPr>
        <p:txBody>
          <a:bodyPr/>
          <a:lstStyle/>
          <a:p>
            <a:pPr eaLnBrk="1" hangingPunct="1"/>
            <a:r>
              <a:rPr lang="en-US" altLang="en-US">
                <a:solidFill>
                  <a:schemeClr val="bg1"/>
                </a:solidFill>
              </a:rPr>
              <a:t>What is Registered Apprenticeship?</a:t>
            </a:r>
          </a:p>
        </p:txBody>
      </p:sp>
      <p:sp>
        <p:nvSpPr>
          <p:cNvPr id="179202" name="Content Placeholder 2"/>
          <p:cNvSpPr>
            <a:spLocks noGrp="1"/>
          </p:cNvSpPr>
          <p:nvPr>
            <p:ph idx="1"/>
          </p:nvPr>
        </p:nvSpPr>
        <p:spPr/>
        <p:txBody>
          <a:bodyPr/>
          <a:lstStyle/>
          <a:p>
            <a:pPr eaLnBrk="1" hangingPunct="1"/>
            <a:r>
              <a:rPr lang="en-US" altLang="en-US"/>
              <a:t>A structured occupational training program that combines on-the-job training (OJT) and related instruction in which workers learn the practical and conceptual skills required for a skilled occupation, craft, or trade.</a:t>
            </a:r>
          </a:p>
          <a:p>
            <a:pPr eaLnBrk="1" hangingPunct="1"/>
            <a:endParaRPr lang="en-US" altLang="en-US"/>
          </a:p>
        </p:txBody>
      </p:sp>
      <p:sp>
        <p:nvSpPr>
          <p:cNvPr id="4" name="Slide Number Placeholder 3"/>
          <p:cNvSpPr>
            <a:spLocks noGrp="1"/>
          </p:cNvSpPr>
          <p:nvPr>
            <p:ph type="sldNum" sz="quarter" idx="12"/>
          </p:nvPr>
        </p:nvSpPr>
        <p:spPr/>
        <p:txBody>
          <a:bodyPr/>
          <a:lstStyle/>
          <a:p>
            <a:pPr>
              <a:defRPr/>
            </a:pPr>
            <a:fld id="{B5D8E2C1-F33C-3443-8962-F2E819C7F5B7}" type="slidenum">
              <a:rPr lang="en-US"/>
              <a:pPr>
                <a:defRPr/>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Title 1"/>
          <p:cNvSpPr>
            <a:spLocks noGrp="1"/>
          </p:cNvSpPr>
          <p:nvPr>
            <p:ph type="ctrTitle"/>
          </p:nvPr>
        </p:nvSpPr>
        <p:spPr>
          <a:xfrm>
            <a:off x="0" y="381000"/>
            <a:ext cx="9144000" cy="1524000"/>
          </a:xfrm>
          <a:solidFill>
            <a:schemeClr val="accent1"/>
          </a:solidFill>
        </p:spPr>
        <p:txBody>
          <a:bodyPr/>
          <a:lstStyle/>
          <a:p>
            <a:pPr eaLnBrk="1" hangingPunct="1"/>
            <a:r>
              <a:rPr lang="en-US" altLang="en-US" sz="3200">
                <a:solidFill>
                  <a:schemeClr val="bg1"/>
                </a:solidFill>
              </a:rPr>
              <a:t>Apprenticeship and Training Office:</a:t>
            </a:r>
            <a:br>
              <a:rPr lang="en-US" altLang="en-US" sz="3200">
                <a:solidFill>
                  <a:schemeClr val="bg1"/>
                </a:solidFill>
              </a:rPr>
            </a:br>
            <a:r>
              <a:rPr lang="en-US" altLang="en-US" sz="3200">
                <a:solidFill>
                  <a:schemeClr val="bg1"/>
                </a:solidFill>
              </a:rPr>
              <a:t>What do we want to accomplish?</a:t>
            </a:r>
          </a:p>
        </p:txBody>
      </p:sp>
      <p:sp>
        <p:nvSpPr>
          <p:cNvPr id="3" name="Subtitle 2"/>
          <p:cNvSpPr>
            <a:spLocks noGrp="1"/>
          </p:cNvSpPr>
          <p:nvPr>
            <p:ph type="subTitle" idx="1"/>
          </p:nvPr>
        </p:nvSpPr>
        <p:spPr>
          <a:xfrm>
            <a:off x="762000" y="2133600"/>
            <a:ext cx="7696200" cy="4038600"/>
          </a:xfrm>
        </p:spPr>
        <p:txBody>
          <a:bodyPr/>
          <a:lstStyle/>
          <a:p>
            <a:pPr marL="457200" indent="-457200" algn="l" eaLnBrk="1" hangingPunct="1">
              <a:buFont typeface="Arial" charset="0"/>
              <a:buChar char="•"/>
            </a:pPr>
            <a:r>
              <a:rPr lang="en-US" altLang="en-US"/>
              <a:t>Increase the number of Pennsylvania Registered Apprenticeship opportunities</a:t>
            </a:r>
          </a:p>
          <a:p>
            <a:pPr marL="457200" indent="-457200" algn="l" eaLnBrk="1" hangingPunct="1">
              <a:buFont typeface="Arial" charset="0"/>
              <a:buChar char="•"/>
            </a:pPr>
            <a:r>
              <a:rPr lang="en-US" altLang="en-US"/>
              <a:t>Educate the uninformed (employers and job seekers) about the benefits of registered apprenticeship</a:t>
            </a:r>
          </a:p>
          <a:p>
            <a:pPr marL="457200" indent="-457200" algn="l" eaLnBrk="1" hangingPunct="1">
              <a:buFont typeface="Arial" charset="0"/>
              <a:buChar char="•"/>
            </a:pPr>
            <a:r>
              <a:rPr lang="en-US" altLang="en-US"/>
              <a:t>Expand apprenticeship into non-traditional occupations</a:t>
            </a:r>
          </a:p>
        </p:txBody>
      </p:sp>
      <p:sp>
        <p:nvSpPr>
          <p:cNvPr id="4" name="Slide Number Placeholder 3"/>
          <p:cNvSpPr>
            <a:spLocks noGrp="1"/>
          </p:cNvSpPr>
          <p:nvPr>
            <p:ph type="sldNum" sz="quarter" idx="12"/>
          </p:nvPr>
        </p:nvSpPr>
        <p:spPr/>
        <p:txBody>
          <a:bodyPr/>
          <a:lstStyle/>
          <a:p>
            <a:pPr>
              <a:defRPr/>
            </a:pPr>
            <a:fld id="{6C7FF3D2-C2F4-4A40-B796-D1F22DA065F0}" type="slidenum">
              <a:rPr lang="en-US"/>
              <a:pPr>
                <a:defRPr/>
              </a:pPr>
              <a:t>26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Title 1"/>
          <p:cNvSpPr>
            <a:spLocks noGrp="1"/>
          </p:cNvSpPr>
          <p:nvPr>
            <p:ph type="title"/>
          </p:nvPr>
        </p:nvSpPr>
        <p:spPr>
          <a:xfrm>
            <a:off x="0" y="0"/>
            <a:ext cx="9144000" cy="1447800"/>
          </a:xfrm>
          <a:solidFill>
            <a:schemeClr val="accent1"/>
          </a:solidFill>
        </p:spPr>
        <p:txBody>
          <a:bodyPr/>
          <a:lstStyle/>
          <a:p>
            <a:pPr eaLnBrk="1" hangingPunct="1"/>
            <a:r>
              <a:rPr lang="en-US" altLang="en-US">
                <a:solidFill>
                  <a:schemeClr val="bg1"/>
                </a:solidFill>
              </a:rPr>
              <a:t>Steps to Establishing a Program</a:t>
            </a:r>
          </a:p>
        </p:txBody>
      </p:sp>
      <p:sp>
        <p:nvSpPr>
          <p:cNvPr id="3" name="Content Placeholder 2"/>
          <p:cNvSpPr>
            <a:spLocks noGrp="1"/>
          </p:cNvSpPr>
          <p:nvPr>
            <p:ph idx="1"/>
          </p:nvPr>
        </p:nvSpPr>
        <p:spPr>
          <a:xfrm>
            <a:off x="152400" y="1825625"/>
            <a:ext cx="8769350" cy="4686300"/>
          </a:xfrm>
        </p:spPr>
        <p:txBody>
          <a:bodyPr/>
          <a:lstStyle/>
          <a:p>
            <a:pPr marL="342900" indent="-342900" eaLnBrk="1" hangingPunct="1">
              <a:lnSpc>
                <a:spcPct val="125000"/>
              </a:lnSpc>
              <a:buFont typeface="Calibri Light" charset="0"/>
              <a:buAutoNum type="arabicPeriod"/>
            </a:pPr>
            <a:r>
              <a:rPr lang="en-US" altLang="en-US" sz="1800"/>
              <a:t>Identify an objective and engage the interested parties</a:t>
            </a:r>
          </a:p>
          <a:p>
            <a:pPr marL="342900" indent="-342900" eaLnBrk="1" hangingPunct="1">
              <a:lnSpc>
                <a:spcPct val="125000"/>
              </a:lnSpc>
              <a:buFont typeface="Calibri Light" charset="0"/>
              <a:buAutoNum type="arabicPeriod"/>
            </a:pPr>
            <a:r>
              <a:rPr lang="en-US" altLang="en-US" sz="1800"/>
              <a:t>Contact the ATO and/or US DoL Apprenticeship</a:t>
            </a:r>
          </a:p>
          <a:p>
            <a:pPr marL="342900" indent="-342900" eaLnBrk="1" hangingPunct="1">
              <a:lnSpc>
                <a:spcPct val="125000"/>
              </a:lnSpc>
              <a:buFont typeface="Calibri Light" charset="0"/>
              <a:buAutoNum type="arabicPeriod"/>
            </a:pPr>
            <a:r>
              <a:rPr lang="en-US" altLang="en-US" sz="1800"/>
              <a:t>Develop Work Processes for the On-the-Job Training (OJT)</a:t>
            </a:r>
          </a:p>
          <a:p>
            <a:pPr marL="342900" indent="-342900" eaLnBrk="1" hangingPunct="1">
              <a:lnSpc>
                <a:spcPct val="125000"/>
              </a:lnSpc>
              <a:buFont typeface="Calibri Light" charset="0"/>
              <a:buAutoNum type="arabicPeriod"/>
            </a:pPr>
            <a:r>
              <a:rPr lang="en-US" altLang="en-US" sz="1800"/>
              <a:t>Identify Sources for Related Instruction</a:t>
            </a:r>
          </a:p>
          <a:p>
            <a:pPr marL="342900" indent="-342900" eaLnBrk="1" hangingPunct="1">
              <a:lnSpc>
                <a:spcPct val="125000"/>
              </a:lnSpc>
              <a:buFont typeface="Calibri Light" charset="0"/>
              <a:buAutoNum type="arabicPeriod"/>
            </a:pPr>
            <a:r>
              <a:rPr lang="en-US" altLang="en-US" sz="1800"/>
              <a:t>Develop Selection Procedure/Requirements</a:t>
            </a:r>
          </a:p>
          <a:p>
            <a:pPr marL="342900" indent="-342900" eaLnBrk="1" hangingPunct="1">
              <a:lnSpc>
                <a:spcPct val="125000"/>
              </a:lnSpc>
              <a:buFont typeface="Calibri Light" charset="0"/>
              <a:buAutoNum type="arabicPeriod"/>
            </a:pPr>
            <a:r>
              <a:rPr lang="en-US" altLang="en-US" sz="1800"/>
              <a:t>Institute Affirmative Action Plan when necessary</a:t>
            </a:r>
          </a:p>
          <a:p>
            <a:pPr marL="342900" indent="-342900" eaLnBrk="1" hangingPunct="1">
              <a:lnSpc>
                <a:spcPct val="125000"/>
              </a:lnSpc>
              <a:buFont typeface="Calibri Light" charset="0"/>
              <a:buAutoNum type="arabicPeriod"/>
            </a:pPr>
            <a:r>
              <a:rPr lang="en-US" altLang="en-US" sz="1800"/>
              <a:t>Submit the Program to the reviewing Agency (State or Federal ATO)</a:t>
            </a:r>
          </a:p>
          <a:p>
            <a:pPr marL="342900" indent="-342900" eaLnBrk="1" hangingPunct="1">
              <a:lnSpc>
                <a:spcPct val="125000"/>
              </a:lnSpc>
              <a:buFont typeface="Calibri Light" charset="0"/>
              <a:buAutoNum type="arabicPeriod"/>
            </a:pPr>
            <a:r>
              <a:rPr lang="en-US" altLang="en-US" sz="1800"/>
              <a:t>Submit the Program to the Pennsylvania State Apprenticeship and Training Council</a:t>
            </a:r>
          </a:p>
          <a:p>
            <a:pPr marL="342900" indent="-342900" eaLnBrk="1" hangingPunct="1">
              <a:lnSpc>
                <a:spcPct val="125000"/>
              </a:lnSpc>
              <a:buFont typeface="Calibri Light" charset="0"/>
              <a:buAutoNum type="arabicPeriod"/>
            </a:pPr>
            <a:r>
              <a:rPr lang="en-US" altLang="en-US" sz="1800"/>
              <a:t>Register Program and Apprentice with PA Apprenticeship and Training Office</a:t>
            </a:r>
          </a:p>
        </p:txBody>
      </p:sp>
      <p:sp>
        <p:nvSpPr>
          <p:cNvPr id="4" name="Slide Number Placeholder 3"/>
          <p:cNvSpPr>
            <a:spLocks noGrp="1"/>
          </p:cNvSpPr>
          <p:nvPr>
            <p:ph type="sldNum" sz="quarter" idx="12"/>
          </p:nvPr>
        </p:nvSpPr>
        <p:spPr/>
        <p:txBody>
          <a:bodyPr/>
          <a:lstStyle/>
          <a:p>
            <a:pPr>
              <a:defRPr/>
            </a:pPr>
            <a:fld id="{962D647C-A385-FA4B-B877-266617E85337}" type="slidenum">
              <a:rPr lang="en-US"/>
              <a:pPr>
                <a:defRPr/>
              </a:pPr>
              <a:t>27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dirty="0">
                <a:effectLst>
                  <a:outerShdw blurRad="50800" dist="38100" dir="2700000" algn="tl" rotWithShape="0">
                    <a:prstClr val="black">
                      <a:alpha val="40000"/>
                    </a:prstClr>
                  </a:outerShdw>
                </a:effectLst>
              </a:rPr>
              <a:t>Core Components of Registered Apprenticeship</a:t>
            </a:r>
            <a:br>
              <a:rPr lang="en-US" dirty="0">
                <a:effectLst>
                  <a:outerShdw blurRad="50800" dist="38100" dir="2700000" algn="tl" rotWithShape="0">
                    <a:prstClr val="black">
                      <a:alpha val="40000"/>
                    </a:prstClr>
                  </a:outerShdw>
                </a:effectLst>
              </a:rPr>
            </a:br>
            <a:endParaRPr lang="en-US" dirty="0"/>
          </a:p>
        </p:txBody>
      </p:sp>
      <p:pic>
        <p:nvPicPr>
          <p:cNvPr id="182274" name="Picture 38" descr="OEA_Infographic_2_pros.png"/>
          <p:cNvPicPr>
            <a:picLocks noChangeAspect="1"/>
          </p:cNvPicPr>
          <p:nvPr/>
        </p:nvPicPr>
        <p:blipFill>
          <a:blip r:embed="rId3">
            <a:grayscl/>
            <a:alphaModFix amt="0"/>
            <a:extLst>
              <a:ext uri="{28A0092B-C50C-407E-A947-70E740481C1C}">
                <a14:useLocalDpi xmlns:a14="http://schemas.microsoft.com/office/drawing/2010/main" val="0"/>
              </a:ext>
            </a:extLst>
          </a:blip>
          <a:srcRect/>
          <a:stretch>
            <a:fillRect/>
          </a:stretch>
        </p:blipFill>
        <p:spPr bwMode="auto">
          <a:xfrm>
            <a:off x="314325" y="2497138"/>
            <a:ext cx="622300" cy="639762"/>
          </a:xfrm>
          <a:prstGeom prst="rect">
            <a:avLst/>
          </a:prstGeom>
          <a:solidFill>
            <a:schemeClr val="accent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82275" name="Content Placeholder 5"/>
          <p:cNvSpPr>
            <a:spLocks noGrp="1"/>
          </p:cNvSpPr>
          <p:nvPr>
            <p:ph idx="1"/>
          </p:nvPr>
        </p:nvSpPr>
        <p:spPr/>
        <p:txBody>
          <a:bodyPr/>
          <a:lstStyle/>
          <a:p>
            <a:pPr eaLnBrk="1" hangingPunct="1"/>
            <a:endParaRPr lang="en-US" altLang="en-US"/>
          </a:p>
        </p:txBody>
      </p:sp>
      <p:sp>
        <p:nvSpPr>
          <p:cNvPr id="31" name="Slide Number Placeholder 1"/>
          <p:cNvSpPr>
            <a:spLocks noGrp="1"/>
          </p:cNvSpPr>
          <p:nvPr>
            <p:ph type="sldNum" sz="quarter" idx="12"/>
          </p:nvPr>
        </p:nvSpPr>
        <p:spPr/>
        <p:txBody>
          <a:bodyPr/>
          <a:lstStyle/>
          <a:p>
            <a:pPr>
              <a:defRPr/>
            </a:pPr>
            <a:fld id="{1DB221AD-EAD5-AE40-B05D-0B23293D785E}" type="slidenum">
              <a:rPr lang="en-US"/>
              <a:pPr>
                <a:defRPr/>
              </a:pPr>
              <a:t>28</a:t>
            </a:fld>
            <a:endParaRPr lang="en-US" dirty="0"/>
          </a:p>
        </p:txBody>
      </p:sp>
      <p:pic>
        <p:nvPicPr>
          <p:cNvPr id="4" name="Picture 3" descr="Employer Involvement, Strucured OJT, Related Training and Instruction, Rewards for Skill Gains, national Occupation Credential " title="RA Componant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750" y="1592263"/>
            <a:ext cx="8064500" cy="47244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Title 1"/>
          <p:cNvSpPr>
            <a:spLocks noGrp="1"/>
          </p:cNvSpPr>
          <p:nvPr>
            <p:ph type="title"/>
          </p:nvPr>
        </p:nvSpPr>
        <p:spPr>
          <a:xfrm>
            <a:off x="0" y="0"/>
            <a:ext cx="9144000" cy="1417638"/>
          </a:xfrm>
          <a:solidFill>
            <a:schemeClr val="accent1"/>
          </a:solidFill>
        </p:spPr>
        <p:txBody>
          <a:bodyPr/>
          <a:lstStyle/>
          <a:p>
            <a:pPr eaLnBrk="1" hangingPunct="1"/>
            <a:r>
              <a:rPr lang="en-US" altLang="en-US" b="1">
                <a:solidFill>
                  <a:schemeClr val="bg1"/>
                </a:solidFill>
              </a:rPr>
              <a:t>Each Registered Apprenticeship Program must have</a:t>
            </a:r>
            <a:r>
              <a:rPr lang="en-US" altLang="en-US">
                <a:solidFill>
                  <a:schemeClr val="bg1"/>
                </a:solidFill>
              </a:rPr>
              <a:t>…</a:t>
            </a:r>
          </a:p>
        </p:txBody>
      </p:sp>
      <p:sp>
        <p:nvSpPr>
          <p:cNvPr id="184322" name="Content Placeholder 2"/>
          <p:cNvSpPr>
            <a:spLocks noGrp="1"/>
          </p:cNvSpPr>
          <p:nvPr>
            <p:ph idx="1"/>
          </p:nvPr>
        </p:nvSpPr>
        <p:spPr/>
        <p:txBody>
          <a:bodyPr/>
          <a:lstStyle/>
          <a:p>
            <a:pPr eaLnBrk="1" hangingPunct="1"/>
            <a:r>
              <a:rPr lang="en-US" altLang="en-US" b="1"/>
              <a:t>2,000 hours of on-the-job training (OJT)</a:t>
            </a:r>
          </a:p>
          <a:p>
            <a:pPr lvl="1" eaLnBrk="1" hangingPunct="1"/>
            <a:r>
              <a:rPr lang="en-US" altLang="en-US"/>
              <a:t>Most programs last about 4 years, but can range from 1 to 6 years.  </a:t>
            </a:r>
          </a:p>
          <a:p>
            <a:pPr eaLnBrk="1" hangingPunct="1"/>
            <a:r>
              <a:rPr lang="en-US" altLang="en-US" b="1"/>
              <a:t>A minimum of 144 related instruction hours</a:t>
            </a:r>
          </a:p>
          <a:p>
            <a:pPr lvl="1" eaLnBrk="1" hangingPunct="1"/>
            <a:r>
              <a:rPr lang="en-US" altLang="en-US" b="1"/>
              <a:t>Types of Related instruction:</a:t>
            </a:r>
          </a:p>
          <a:p>
            <a:pPr lvl="2" eaLnBrk="1" hangingPunct="1"/>
            <a:r>
              <a:rPr lang="en-US" altLang="en-US"/>
              <a:t>Technical or Academic High Schools</a:t>
            </a:r>
          </a:p>
          <a:p>
            <a:pPr lvl="2" eaLnBrk="1" hangingPunct="1"/>
            <a:r>
              <a:rPr lang="en-US" altLang="en-US"/>
              <a:t>Adult Night School</a:t>
            </a:r>
          </a:p>
          <a:p>
            <a:pPr lvl="2" eaLnBrk="1" hangingPunct="1"/>
            <a:r>
              <a:rPr lang="en-US" altLang="en-US"/>
              <a:t>Community College</a:t>
            </a:r>
          </a:p>
          <a:p>
            <a:pPr lvl="2" eaLnBrk="1" hangingPunct="1"/>
            <a:r>
              <a:rPr lang="en-US" altLang="en-US"/>
              <a:t>Universities</a:t>
            </a:r>
          </a:p>
          <a:p>
            <a:pPr lvl="2" eaLnBrk="1" hangingPunct="1"/>
            <a:r>
              <a:rPr lang="en-US" altLang="en-US"/>
              <a:t>Correspondence Courses</a:t>
            </a:r>
          </a:p>
          <a:p>
            <a:pPr lvl="2" eaLnBrk="1" hangingPunct="1"/>
            <a:r>
              <a:rPr lang="en-US" altLang="en-US"/>
              <a:t>Online Courses</a:t>
            </a:r>
          </a:p>
        </p:txBody>
      </p:sp>
      <p:sp>
        <p:nvSpPr>
          <p:cNvPr id="4" name="Slide Number Placeholder 3"/>
          <p:cNvSpPr>
            <a:spLocks noGrp="1"/>
          </p:cNvSpPr>
          <p:nvPr>
            <p:ph type="sldNum" sz="quarter" idx="12"/>
          </p:nvPr>
        </p:nvSpPr>
        <p:spPr/>
        <p:txBody>
          <a:bodyPr/>
          <a:lstStyle/>
          <a:p>
            <a:pPr>
              <a:defRPr/>
            </a:pPr>
            <a:fld id="{20F33469-F455-C846-9818-9CDFE834CFB7}" type="slidenum">
              <a:rPr lang="en-US"/>
              <a:pPr>
                <a:defRPr/>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hape 103"/>
          <p:cNvSpPr>
            <a:spLocks noGrp="1"/>
          </p:cNvSpPr>
          <p:nvPr>
            <p:ph type="title"/>
          </p:nvPr>
        </p:nvSpPr>
        <p:spPr/>
        <p:txBody>
          <a:bodyPr lIns="34275" tIns="34275" rIns="34275" bIns="34275"/>
          <a:lstStyle/>
          <a:p>
            <a:pPr indent="-190500" algn="ctr" eaLnBrk="1" hangingPunct="1">
              <a:lnSpc>
                <a:spcPct val="100000"/>
              </a:lnSpc>
              <a:buClr>
                <a:srgbClr val="000000"/>
              </a:buClr>
              <a:buSzPts val="4000"/>
            </a:pPr>
            <a:r>
              <a:rPr lang="en-US" altLang="en-US" sz="4000" b="1">
                <a:solidFill>
                  <a:srgbClr val="000000"/>
                </a:solidFill>
                <a:ea typeface="Arial" charset="0"/>
                <a:cs typeface="Arial" charset="0"/>
                <a:sym typeface="Arial" charset="0"/>
              </a:rPr>
              <a:t>JD-VRTAC Partners</a:t>
            </a:r>
          </a:p>
        </p:txBody>
      </p:sp>
      <p:sp>
        <p:nvSpPr>
          <p:cNvPr id="146434" name="Shape 104"/>
          <p:cNvSpPr>
            <a:spLocks noGrp="1"/>
          </p:cNvSpPr>
          <p:nvPr>
            <p:ph idx="1"/>
          </p:nvPr>
        </p:nvSpPr>
        <p:spPr>
          <a:xfrm>
            <a:off x="628650" y="1825625"/>
            <a:ext cx="7886700" cy="4094163"/>
          </a:xfrm>
        </p:spPr>
        <p:txBody>
          <a:bodyPr lIns="34275" tIns="34275" rIns="34275" bIns="34275"/>
          <a:lstStyle/>
          <a:p>
            <a:pPr marL="0" indent="-104775" algn="ctr" eaLnBrk="1" hangingPunct="1">
              <a:lnSpc>
                <a:spcPct val="110000"/>
              </a:lnSpc>
              <a:spcBef>
                <a:spcPct val="0"/>
              </a:spcBef>
              <a:buClr>
                <a:srgbClr val="000000"/>
              </a:buClr>
              <a:buSzPts val="2200"/>
              <a:buFont typeface="Arial" charset="0"/>
              <a:buNone/>
            </a:pPr>
            <a:r>
              <a:rPr lang="en-US" altLang="en-US" sz="2000">
                <a:solidFill>
                  <a:srgbClr val="000000"/>
                </a:solidFill>
                <a:ea typeface="Arial" charset="0"/>
                <a:cs typeface="Arial" charset="0"/>
                <a:sym typeface="Arial" charset="0"/>
              </a:rPr>
              <a:t>I</a:t>
            </a:r>
            <a:r>
              <a:rPr lang="en-US" altLang="en-US" sz="1800">
                <a:solidFill>
                  <a:srgbClr val="000000"/>
                </a:solidFill>
                <a:ea typeface="Arial" charset="0"/>
                <a:cs typeface="Arial" charset="0"/>
                <a:sym typeface="Arial" charset="0"/>
              </a:rPr>
              <a:t>nstitute for Community Inclusion (ICI), Univ. of Massachusetts/Boston </a:t>
            </a:r>
          </a:p>
          <a:p>
            <a:pPr marL="0" indent="-104775" algn="ctr" eaLnBrk="1" hangingPunct="1">
              <a:lnSpc>
                <a:spcPct val="110000"/>
              </a:lnSpc>
              <a:spcBef>
                <a:spcPts val="75"/>
              </a:spcBef>
              <a:buClr>
                <a:srgbClr val="000000"/>
              </a:buClr>
              <a:buSzPts val="2200"/>
              <a:buFont typeface="Arial" charset="0"/>
              <a:buNone/>
            </a:pPr>
            <a:endParaRPr lang="en-US" altLang="en-US" sz="1800" b="1" i="1">
              <a:solidFill>
                <a:srgbClr val="000000"/>
              </a:solidFill>
              <a:ea typeface="Arial" charset="0"/>
              <a:cs typeface="Arial" charset="0"/>
              <a:sym typeface="Arial" charset="0"/>
            </a:endParaRPr>
          </a:p>
          <a:p>
            <a:pPr marL="0" indent="-104775" algn="ctr" eaLnBrk="1" hangingPunct="1">
              <a:lnSpc>
                <a:spcPct val="110000"/>
              </a:lnSpc>
              <a:spcBef>
                <a:spcPts val="75"/>
              </a:spcBef>
              <a:buClr>
                <a:srgbClr val="000000"/>
              </a:buClr>
              <a:buSzPts val="2200"/>
              <a:buFont typeface="Arial" charset="0"/>
              <a:buNone/>
            </a:pPr>
            <a:r>
              <a:rPr lang="en-US" altLang="en-US" sz="1800" b="1" i="1">
                <a:solidFill>
                  <a:srgbClr val="000000"/>
                </a:solidFill>
                <a:ea typeface="Arial" charset="0"/>
                <a:cs typeface="Arial" charset="0"/>
                <a:sym typeface="Arial" charset="0"/>
              </a:rPr>
              <a:t>In Partnership with</a:t>
            </a:r>
            <a:r>
              <a:rPr lang="en-US" altLang="en-US" sz="1800" b="1">
                <a:solidFill>
                  <a:srgbClr val="000000"/>
                </a:solidFill>
                <a:ea typeface="Arial" charset="0"/>
                <a:cs typeface="Arial" charset="0"/>
                <a:sym typeface="Arial" charset="0"/>
              </a:rPr>
              <a:t>:</a:t>
            </a:r>
          </a:p>
          <a:p>
            <a:pPr marL="0" indent="-104775" eaLnBrk="1" hangingPunct="1">
              <a:lnSpc>
                <a:spcPct val="110000"/>
              </a:lnSpc>
              <a:spcBef>
                <a:spcPts val="75"/>
              </a:spcBef>
              <a:buClr>
                <a:srgbClr val="000000"/>
              </a:buClr>
              <a:buSzPts val="2200"/>
            </a:pPr>
            <a:r>
              <a:rPr lang="en-US" altLang="en-US" sz="1800">
                <a:solidFill>
                  <a:srgbClr val="000000"/>
                </a:solidFill>
                <a:ea typeface="Arial" charset="0"/>
                <a:cs typeface="Arial" charset="0"/>
                <a:sym typeface="Arial" charset="0"/>
              </a:rPr>
              <a:t> Jobs for the Future (JFF)</a:t>
            </a:r>
          </a:p>
          <a:p>
            <a:pPr marL="0" indent="-104775" eaLnBrk="1" hangingPunct="1">
              <a:lnSpc>
                <a:spcPct val="110000"/>
              </a:lnSpc>
              <a:spcBef>
                <a:spcPts val="75"/>
              </a:spcBef>
              <a:buClr>
                <a:srgbClr val="000000"/>
              </a:buClr>
              <a:buSzPts val="2200"/>
            </a:pPr>
            <a:r>
              <a:rPr lang="en-US" altLang="en-US" sz="1800">
                <a:solidFill>
                  <a:srgbClr val="000000"/>
                </a:solidFill>
                <a:ea typeface="Arial" charset="0"/>
                <a:cs typeface="Arial" charset="0"/>
                <a:sym typeface="Arial" charset="0"/>
              </a:rPr>
              <a:t> Univ. of Arkansas/CURRENTS  </a:t>
            </a:r>
          </a:p>
          <a:p>
            <a:pPr marL="0" indent="-104775" eaLnBrk="1" hangingPunct="1">
              <a:lnSpc>
                <a:spcPct val="110000"/>
              </a:lnSpc>
              <a:spcBef>
                <a:spcPts val="75"/>
              </a:spcBef>
              <a:buClr>
                <a:srgbClr val="000000"/>
              </a:buClr>
              <a:buSzPts val="2200"/>
            </a:pPr>
            <a:r>
              <a:rPr lang="en-US" altLang="en-US" sz="1800">
                <a:solidFill>
                  <a:srgbClr val="000000"/>
                </a:solidFill>
                <a:ea typeface="Arial" charset="0"/>
                <a:cs typeface="Arial" charset="0"/>
                <a:sym typeface="Arial" charset="0"/>
              </a:rPr>
              <a:t> Univ. of Washington </a:t>
            </a:r>
          </a:p>
          <a:p>
            <a:pPr marL="0" indent="-104775" eaLnBrk="1" hangingPunct="1">
              <a:lnSpc>
                <a:spcPct val="110000"/>
              </a:lnSpc>
              <a:spcBef>
                <a:spcPts val="75"/>
              </a:spcBef>
              <a:buClr>
                <a:srgbClr val="000000"/>
              </a:buClr>
              <a:buSzPts val="2200"/>
            </a:pPr>
            <a:r>
              <a:rPr lang="en-US" altLang="en-US" sz="1800">
                <a:solidFill>
                  <a:srgbClr val="000000"/>
                </a:solidFill>
                <a:ea typeface="Arial" charset="0"/>
                <a:cs typeface="Arial" charset="0"/>
                <a:sym typeface="Arial" charset="0"/>
              </a:rPr>
              <a:t> Council of State Administrators of Vocational Rehabilitation (CSAVR)</a:t>
            </a:r>
          </a:p>
          <a:p>
            <a:pPr marL="0" indent="-104775" eaLnBrk="1" hangingPunct="1">
              <a:lnSpc>
                <a:spcPct val="110000"/>
              </a:lnSpc>
              <a:spcBef>
                <a:spcPts val="75"/>
              </a:spcBef>
              <a:buClr>
                <a:srgbClr val="000000"/>
              </a:buClr>
              <a:buSzPts val="2200"/>
            </a:pPr>
            <a:r>
              <a:rPr lang="en-US" altLang="en-US" sz="1800">
                <a:solidFill>
                  <a:srgbClr val="000000"/>
                </a:solidFill>
                <a:ea typeface="Arial" charset="0"/>
                <a:cs typeface="Arial" charset="0"/>
                <a:sym typeface="Arial" charset="0"/>
              </a:rPr>
              <a:t> United States Business Leadership Network (USBLN)</a:t>
            </a:r>
          </a:p>
          <a:p>
            <a:pPr marL="0" indent="-104775" eaLnBrk="1" hangingPunct="1">
              <a:lnSpc>
                <a:spcPct val="110000"/>
              </a:lnSpc>
              <a:spcBef>
                <a:spcPts val="75"/>
              </a:spcBef>
              <a:buClr>
                <a:srgbClr val="000000"/>
              </a:buClr>
              <a:buSzPts val="2200"/>
            </a:pPr>
            <a:r>
              <a:rPr lang="en-US" altLang="en-US" sz="1800">
                <a:solidFill>
                  <a:srgbClr val="000000"/>
                </a:solidFill>
                <a:ea typeface="Arial" charset="0"/>
                <a:cs typeface="Arial" charset="0"/>
                <a:sym typeface="Arial" charset="0"/>
              </a:rPr>
              <a:t> Association of University Centers on Disabilities (AUCD)</a:t>
            </a:r>
          </a:p>
          <a:p>
            <a:pPr marL="0" indent="-104775" algn="ctr" eaLnBrk="1" hangingPunct="1">
              <a:lnSpc>
                <a:spcPct val="110000"/>
              </a:lnSpc>
              <a:spcBef>
                <a:spcPts val="75"/>
              </a:spcBef>
              <a:buClr>
                <a:srgbClr val="000000"/>
              </a:buClr>
              <a:buSzPts val="2200"/>
              <a:buFont typeface="Arial" charset="0"/>
              <a:buNone/>
            </a:pPr>
            <a:endParaRPr lang="en-US" altLang="en-US" sz="1800" b="1" i="1">
              <a:solidFill>
                <a:srgbClr val="000000"/>
              </a:solidFill>
              <a:ea typeface="Arial" charset="0"/>
              <a:cs typeface="Arial" charset="0"/>
              <a:sym typeface="Arial" charset="0"/>
            </a:endParaRPr>
          </a:p>
          <a:p>
            <a:pPr marL="0" indent="-104775" algn="ctr" eaLnBrk="1" hangingPunct="1">
              <a:lnSpc>
                <a:spcPct val="110000"/>
              </a:lnSpc>
              <a:spcBef>
                <a:spcPts val="75"/>
              </a:spcBef>
              <a:buClr>
                <a:srgbClr val="000000"/>
              </a:buClr>
              <a:buSzPts val="2200"/>
              <a:buFont typeface="Arial" charset="0"/>
              <a:buNone/>
            </a:pPr>
            <a:r>
              <a:rPr lang="en-US" altLang="en-US" sz="1800" b="1" i="1">
                <a:solidFill>
                  <a:srgbClr val="000000"/>
                </a:solidFill>
                <a:ea typeface="Arial" charset="0"/>
                <a:cs typeface="Arial" charset="0"/>
                <a:sym typeface="Arial" charset="0"/>
              </a:rPr>
              <a:t>In Collaboration with:</a:t>
            </a:r>
          </a:p>
          <a:p>
            <a:pPr marL="0" indent="-104775" eaLnBrk="1" hangingPunct="1">
              <a:lnSpc>
                <a:spcPct val="110000"/>
              </a:lnSpc>
              <a:spcBef>
                <a:spcPts val="75"/>
              </a:spcBef>
              <a:buClr>
                <a:srgbClr val="000000"/>
              </a:buClr>
              <a:buSzPts val="2200"/>
            </a:pPr>
            <a:r>
              <a:rPr lang="en-US" altLang="en-US" sz="1800">
                <a:solidFill>
                  <a:srgbClr val="000000"/>
                </a:solidFill>
                <a:ea typeface="Arial" charset="0"/>
                <a:cs typeface="Arial" charset="0"/>
                <a:sym typeface="Arial" charset="0"/>
              </a:rPr>
              <a:t> National Council of State Agencies for the Blind (NCSAB)</a:t>
            </a:r>
          </a:p>
          <a:p>
            <a:pPr marL="0" indent="-104775" eaLnBrk="1" hangingPunct="1">
              <a:lnSpc>
                <a:spcPct val="110000"/>
              </a:lnSpc>
              <a:spcBef>
                <a:spcPts val="75"/>
              </a:spcBef>
              <a:buClr>
                <a:srgbClr val="191919"/>
              </a:buClr>
              <a:buSzPts val="2200"/>
            </a:pPr>
            <a:r>
              <a:rPr lang="en-US" altLang="en-US" sz="1800">
                <a:solidFill>
                  <a:srgbClr val="191919"/>
                </a:solidFill>
                <a:ea typeface="Arial" charset="0"/>
                <a:cs typeface="Arial" charset="0"/>
                <a:sym typeface="Arial" charset="0"/>
              </a:rPr>
              <a:t> Technical Assistance Center Collaborative</a:t>
            </a:r>
          </a:p>
        </p:txBody>
      </p:sp>
      <p:sp>
        <p:nvSpPr>
          <p:cNvPr id="2" name="Slide Number Placeholder 1"/>
          <p:cNvSpPr>
            <a:spLocks noGrp="1"/>
          </p:cNvSpPr>
          <p:nvPr>
            <p:ph type="sldNum" sz="quarter" idx="12"/>
          </p:nvPr>
        </p:nvSpPr>
        <p:spPr/>
        <p:txBody>
          <a:bodyPr/>
          <a:lstStyle/>
          <a:p>
            <a:pPr>
              <a:defRPr/>
            </a:pPr>
            <a:fld id="{2ACC7D0A-ECA2-604C-924C-75109C819F3B}" type="slidenum">
              <a:rPr lang="en-US"/>
              <a:pPr>
                <a:defRPr/>
              </a:pPr>
              <a:t>3</a:t>
            </a:fld>
            <a:endParaRPr lang="en-US" dirty="0"/>
          </a:p>
        </p:txBody>
      </p:sp>
      <p:pic>
        <p:nvPicPr>
          <p:cNvPr id="6" name="Picture 5" descr="ExploreVR: informing research, policy, and practice" title="ExploreVR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6176963"/>
            <a:ext cx="1790700" cy="431800"/>
          </a:xfrm>
          <a:prstGeom prst="rect">
            <a:avLst/>
          </a:prstGeom>
        </p:spPr>
      </p:pic>
    </p:spTree>
  </p:cSld>
  <p:clrMapOvr>
    <a:masterClrMapping/>
  </p:clrMapOvr>
  <p:transition spd="med">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Title 1"/>
          <p:cNvSpPr>
            <a:spLocks noGrp="1"/>
          </p:cNvSpPr>
          <p:nvPr>
            <p:ph type="title"/>
          </p:nvPr>
        </p:nvSpPr>
        <p:spPr>
          <a:xfrm>
            <a:off x="0" y="0"/>
            <a:ext cx="9144000" cy="1417638"/>
          </a:xfrm>
          <a:solidFill>
            <a:schemeClr val="accent1"/>
          </a:solidFill>
        </p:spPr>
        <p:txBody>
          <a:bodyPr/>
          <a:lstStyle/>
          <a:p>
            <a:pPr eaLnBrk="1" hangingPunct="1"/>
            <a:r>
              <a:rPr lang="en-US" altLang="en-US">
                <a:solidFill>
                  <a:schemeClr val="bg1"/>
                </a:solidFill>
              </a:rPr>
              <a:t>What are the benefits of Registered Apprenticeship: Sponsors?</a:t>
            </a:r>
          </a:p>
        </p:txBody>
      </p:sp>
      <p:sp>
        <p:nvSpPr>
          <p:cNvPr id="3" name="Content Placeholder 2"/>
          <p:cNvSpPr>
            <a:spLocks noGrp="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r>
              <a:rPr lang="en-US" sz="4000" b="1" dirty="0"/>
              <a:t>Benefits for the Sponsor…</a:t>
            </a:r>
          </a:p>
          <a:p>
            <a:pPr eaLnBrk="1" fontAlgn="auto" hangingPunct="1">
              <a:lnSpc>
                <a:spcPct val="150000"/>
              </a:lnSpc>
              <a:spcAft>
                <a:spcPts val="0"/>
              </a:spcAft>
              <a:buFont typeface="Arial" panose="020B0604020202020204" pitchFamily="34" charset="0"/>
              <a:buChar char="•"/>
              <a:defRPr/>
            </a:pPr>
            <a:r>
              <a:rPr lang="en-US" dirty="0"/>
              <a:t>Highly-skilled workforce</a:t>
            </a:r>
          </a:p>
          <a:p>
            <a:pPr eaLnBrk="1" fontAlgn="auto" hangingPunct="1">
              <a:lnSpc>
                <a:spcPct val="150000"/>
              </a:lnSpc>
              <a:spcAft>
                <a:spcPts val="0"/>
              </a:spcAft>
              <a:buFont typeface="Arial" panose="020B0604020202020204" pitchFamily="34" charset="0"/>
              <a:buChar char="•"/>
              <a:defRPr/>
            </a:pPr>
            <a:r>
              <a:rPr lang="en-US" dirty="0"/>
              <a:t>Reduced turnover rate</a:t>
            </a:r>
          </a:p>
          <a:p>
            <a:pPr eaLnBrk="1" fontAlgn="auto" hangingPunct="1">
              <a:lnSpc>
                <a:spcPct val="150000"/>
              </a:lnSpc>
              <a:spcAft>
                <a:spcPts val="0"/>
              </a:spcAft>
              <a:buFont typeface="Arial" panose="020B0604020202020204" pitchFamily="34" charset="0"/>
              <a:buChar char="•"/>
              <a:defRPr/>
            </a:pPr>
            <a:r>
              <a:rPr lang="en-US" dirty="0"/>
              <a:t>More productive employees</a:t>
            </a:r>
          </a:p>
          <a:p>
            <a:pPr eaLnBrk="1" fontAlgn="auto" hangingPunct="1">
              <a:lnSpc>
                <a:spcPct val="150000"/>
              </a:lnSpc>
              <a:spcAft>
                <a:spcPts val="0"/>
              </a:spcAft>
              <a:buFont typeface="Arial" panose="020B0604020202020204" pitchFamily="34" charset="0"/>
              <a:buChar char="•"/>
              <a:defRPr/>
            </a:pPr>
            <a:r>
              <a:rPr lang="en-US" dirty="0"/>
              <a:t>More diverse workforce</a:t>
            </a:r>
          </a:p>
        </p:txBody>
      </p:sp>
      <p:sp>
        <p:nvSpPr>
          <p:cNvPr id="4" name="Slide Number Placeholder 3"/>
          <p:cNvSpPr>
            <a:spLocks noGrp="1"/>
          </p:cNvSpPr>
          <p:nvPr>
            <p:ph type="sldNum" sz="quarter" idx="12"/>
          </p:nvPr>
        </p:nvSpPr>
        <p:spPr/>
        <p:txBody>
          <a:bodyPr/>
          <a:lstStyle/>
          <a:p>
            <a:pPr>
              <a:defRPr/>
            </a:pPr>
            <a:fld id="{C1FF314B-AE85-644E-8AFE-257314F6175B}" type="slidenum">
              <a:rPr lang="en-US"/>
              <a:pPr>
                <a:defRPr/>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Title 1"/>
          <p:cNvSpPr>
            <a:spLocks noGrp="1"/>
          </p:cNvSpPr>
          <p:nvPr>
            <p:ph type="title"/>
          </p:nvPr>
        </p:nvSpPr>
        <p:spPr>
          <a:xfrm>
            <a:off x="0" y="0"/>
            <a:ext cx="9144000" cy="1417638"/>
          </a:xfrm>
          <a:solidFill>
            <a:schemeClr val="accent1"/>
          </a:solidFill>
        </p:spPr>
        <p:txBody>
          <a:bodyPr/>
          <a:lstStyle/>
          <a:p>
            <a:pPr eaLnBrk="1" hangingPunct="1"/>
            <a:r>
              <a:rPr lang="en-US" altLang="en-US">
                <a:solidFill>
                  <a:schemeClr val="bg1"/>
                </a:solidFill>
              </a:rPr>
              <a:t>What are the benefits of Registered Apprenticeship: Workers?</a:t>
            </a:r>
          </a:p>
        </p:txBody>
      </p:sp>
      <p:sp>
        <p:nvSpPr>
          <p:cNvPr id="3" name="Content Placeholder 2"/>
          <p:cNvSpPr>
            <a:spLocks noGrp="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r>
              <a:rPr lang="en-US" sz="4000" b="1" dirty="0"/>
              <a:t>Benefits for the Workers…</a:t>
            </a:r>
          </a:p>
          <a:p>
            <a:pPr eaLnBrk="1" fontAlgn="auto" hangingPunct="1">
              <a:lnSpc>
                <a:spcPct val="150000"/>
              </a:lnSpc>
              <a:spcAft>
                <a:spcPts val="0"/>
              </a:spcAft>
              <a:buFont typeface="Arial" panose="020B0604020202020204" pitchFamily="34" charset="0"/>
              <a:buChar char="•"/>
              <a:defRPr/>
            </a:pPr>
            <a:r>
              <a:rPr lang="en-US" dirty="0"/>
              <a:t>Increased skills</a:t>
            </a:r>
          </a:p>
          <a:p>
            <a:pPr eaLnBrk="1" fontAlgn="auto" hangingPunct="1">
              <a:lnSpc>
                <a:spcPct val="150000"/>
              </a:lnSpc>
              <a:spcAft>
                <a:spcPts val="0"/>
              </a:spcAft>
              <a:buFont typeface="Arial" panose="020B0604020202020204" pitchFamily="34" charset="0"/>
              <a:buChar char="•"/>
              <a:defRPr/>
            </a:pPr>
            <a:r>
              <a:rPr lang="en-US" dirty="0"/>
              <a:t>Higher wages – a built-in wage increase or step</a:t>
            </a:r>
          </a:p>
          <a:p>
            <a:pPr eaLnBrk="1" fontAlgn="auto" hangingPunct="1">
              <a:lnSpc>
                <a:spcPct val="150000"/>
              </a:lnSpc>
              <a:spcAft>
                <a:spcPts val="0"/>
              </a:spcAft>
              <a:buFont typeface="Arial" panose="020B0604020202020204" pitchFamily="34" charset="0"/>
              <a:buChar char="•"/>
              <a:defRPr/>
            </a:pPr>
            <a:r>
              <a:rPr lang="en-US" dirty="0"/>
              <a:t>National </a:t>
            </a:r>
            <a:r>
              <a:rPr lang="en-US" dirty="0" smtClean="0"/>
              <a:t>credential </a:t>
            </a:r>
            <a:r>
              <a:rPr lang="mr-IN" dirty="0" smtClean="0"/>
              <a:t>–</a:t>
            </a:r>
            <a:r>
              <a:rPr lang="en-US" dirty="0" smtClean="0"/>
              <a:t> It’s </a:t>
            </a:r>
            <a:r>
              <a:rPr lang="en-US" dirty="0"/>
              <a:t>portable</a:t>
            </a:r>
          </a:p>
          <a:p>
            <a:pPr eaLnBrk="1" fontAlgn="auto" hangingPunct="1">
              <a:lnSpc>
                <a:spcPct val="150000"/>
              </a:lnSpc>
              <a:spcAft>
                <a:spcPts val="0"/>
              </a:spcAft>
              <a:buFont typeface="Arial" panose="020B0604020202020204" pitchFamily="34" charset="0"/>
              <a:buChar char="•"/>
              <a:defRPr/>
            </a:pPr>
            <a:r>
              <a:rPr lang="en-US" dirty="0"/>
              <a:t>Career advancement – Career pathways</a:t>
            </a:r>
          </a:p>
        </p:txBody>
      </p:sp>
      <p:sp>
        <p:nvSpPr>
          <p:cNvPr id="4" name="Slide Number Placeholder 3"/>
          <p:cNvSpPr>
            <a:spLocks noGrp="1"/>
          </p:cNvSpPr>
          <p:nvPr>
            <p:ph type="sldNum" sz="quarter" idx="12"/>
          </p:nvPr>
        </p:nvSpPr>
        <p:spPr/>
        <p:txBody>
          <a:bodyPr/>
          <a:lstStyle/>
          <a:p>
            <a:pPr>
              <a:defRPr/>
            </a:pPr>
            <a:fld id="{9989C730-929B-2148-9FEB-AD5BD1552220}" type="slidenum">
              <a:rPr lang="en-US"/>
              <a:pPr>
                <a:defRPr/>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Title 1"/>
          <p:cNvSpPr>
            <a:spLocks noGrp="1"/>
          </p:cNvSpPr>
          <p:nvPr>
            <p:ph type="title"/>
          </p:nvPr>
        </p:nvSpPr>
        <p:spPr>
          <a:xfrm>
            <a:off x="0" y="0"/>
            <a:ext cx="9144000" cy="1417638"/>
          </a:xfrm>
          <a:solidFill>
            <a:schemeClr val="accent1"/>
          </a:solidFill>
        </p:spPr>
        <p:txBody>
          <a:bodyPr/>
          <a:lstStyle/>
          <a:p>
            <a:pPr eaLnBrk="1" hangingPunct="1"/>
            <a:r>
              <a:rPr lang="en-US" altLang="en-US">
                <a:solidFill>
                  <a:schemeClr val="bg1"/>
                </a:solidFill>
              </a:rPr>
              <a:t>What are employers looking for?</a:t>
            </a:r>
          </a:p>
        </p:txBody>
      </p:sp>
      <p:sp>
        <p:nvSpPr>
          <p:cNvPr id="3" name="Content Placeholder 2"/>
          <p:cNvSpPr>
            <a:spLocks noGrp="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r>
              <a:rPr lang="en-US" sz="4000" b="1" dirty="0" smtClean="0"/>
              <a:t>Soft Skills</a:t>
            </a:r>
            <a:endParaRPr lang="en-US" sz="4000" b="1" dirty="0"/>
          </a:p>
          <a:p>
            <a:pPr eaLnBrk="1" fontAlgn="auto" hangingPunct="1">
              <a:lnSpc>
                <a:spcPct val="150000"/>
              </a:lnSpc>
              <a:spcAft>
                <a:spcPts val="0"/>
              </a:spcAft>
              <a:defRPr/>
            </a:pPr>
            <a:r>
              <a:rPr lang="en-US" dirty="0"/>
              <a:t>Your best abilities are availability and reliability</a:t>
            </a:r>
          </a:p>
          <a:p>
            <a:pPr eaLnBrk="1" fontAlgn="auto" hangingPunct="1">
              <a:lnSpc>
                <a:spcPct val="150000"/>
              </a:lnSpc>
              <a:spcAft>
                <a:spcPts val="0"/>
              </a:spcAft>
              <a:defRPr/>
            </a:pPr>
            <a:r>
              <a:rPr lang="en-US" dirty="0"/>
              <a:t>Customer service – External and Internal</a:t>
            </a:r>
          </a:p>
          <a:p>
            <a:pPr eaLnBrk="1" fontAlgn="auto" hangingPunct="1">
              <a:lnSpc>
                <a:spcPct val="150000"/>
              </a:lnSpc>
              <a:spcAft>
                <a:spcPts val="0"/>
              </a:spcAft>
              <a:defRPr/>
            </a:pPr>
            <a:r>
              <a:rPr lang="en-US" dirty="0"/>
              <a:t>A willingness to learn</a:t>
            </a:r>
          </a:p>
          <a:p>
            <a:pPr eaLnBrk="1" fontAlgn="auto" hangingPunct="1">
              <a:lnSpc>
                <a:spcPct val="150000"/>
              </a:lnSpc>
              <a:spcAft>
                <a:spcPts val="0"/>
              </a:spcAft>
              <a:defRPr/>
            </a:pPr>
            <a:r>
              <a:rPr lang="en-US" dirty="0"/>
              <a:t>How well will you represent their company? </a:t>
            </a:r>
          </a:p>
        </p:txBody>
      </p:sp>
      <p:sp>
        <p:nvSpPr>
          <p:cNvPr id="4" name="Slide Number Placeholder 3"/>
          <p:cNvSpPr>
            <a:spLocks noGrp="1"/>
          </p:cNvSpPr>
          <p:nvPr>
            <p:ph type="sldNum" sz="quarter" idx="12"/>
          </p:nvPr>
        </p:nvSpPr>
        <p:spPr/>
        <p:txBody>
          <a:bodyPr/>
          <a:lstStyle/>
          <a:p>
            <a:pPr>
              <a:defRPr/>
            </a:pPr>
            <a:fld id="{8A40AEE9-C9BD-9342-A878-9CBC1386E577}" type="slidenum">
              <a:rPr lang="en-US"/>
              <a:pPr>
                <a:defRPr/>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304925"/>
            <a:ext cx="2667000" cy="5543550"/>
          </a:xfrm>
          <a:prstGeom prst="rect">
            <a:avLst/>
          </a:pr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latin typeface="Arial" charset="0"/>
            </a:endParaRPr>
          </a:p>
        </p:txBody>
      </p:sp>
      <p:sp>
        <p:nvSpPr>
          <p:cNvPr id="25" name="TextBox 24"/>
          <p:cNvSpPr txBox="1"/>
          <p:nvPr/>
        </p:nvSpPr>
        <p:spPr>
          <a:xfrm>
            <a:off x="1222375" y="5667375"/>
            <a:ext cx="7921625" cy="830263"/>
          </a:xfrm>
          <a:prstGeom prst="rect">
            <a:avLst/>
          </a:prstGeom>
          <a:solidFill>
            <a:schemeClr val="accent1"/>
          </a:solidFill>
        </p:spPr>
        <p:txBody>
          <a:bodyPr>
            <a:spAutoFit/>
          </a:bodyPr>
          <a:lstStyle/>
          <a:p>
            <a:pPr algn="r" eaLnBrk="1" fontAlgn="auto" hangingPunct="1">
              <a:spcBef>
                <a:spcPts val="0"/>
              </a:spcBef>
              <a:spcAft>
                <a:spcPts val="0"/>
              </a:spcAft>
              <a:defRPr/>
            </a:pPr>
            <a:r>
              <a:rPr lang="en-US" sz="4800" dirty="0">
                <a:solidFill>
                  <a:schemeClr val="bg1"/>
                </a:solidFill>
                <a:effectLst>
                  <a:outerShdw blurRad="50800" dist="38100" dir="2700000" algn="tl" rotWithShape="0">
                    <a:prstClr val="black">
                      <a:alpha val="40000"/>
                    </a:prstClr>
                  </a:outerShdw>
                </a:effectLst>
                <a:latin typeface="Arial" charset="0"/>
              </a:rPr>
              <a:t>more than </a:t>
            </a:r>
            <a:r>
              <a:rPr lang="en-US" sz="3200" dirty="0">
                <a:solidFill>
                  <a:schemeClr val="bg1"/>
                </a:solidFill>
                <a:effectLst>
                  <a:outerShdw blurRad="50800" dist="38100" dir="2700000" algn="tl" rotWithShape="0">
                    <a:prstClr val="black">
                      <a:alpha val="40000"/>
                    </a:prstClr>
                  </a:outerShdw>
                </a:effectLst>
                <a:latin typeface="Arial" charset="0"/>
              </a:rPr>
              <a:t>only </a:t>
            </a:r>
            <a:r>
              <a:rPr lang="en-US" sz="4800" dirty="0">
                <a:solidFill>
                  <a:schemeClr val="bg1"/>
                </a:solidFill>
                <a:effectLst>
                  <a:outerShdw blurRad="50800" dist="38100" dir="2700000" algn="tl" rotWithShape="0">
                    <a:prstClr val="black">
                      <a:alpha val="40000"/>
                    </a:prstClr>
                  </a:outerShdw>
                </a:effectLst>
                <a:latin typeface="Arial" charset="0"/>
              </a:rPr>
              <a:t>construction</a:t>
            </a:r>
          </a:p>
        </p:txBody>
      </p:sp>
      <p:sp>
        <p:nvSpPr>
          <p:cNvPr id="26" name="TextBox 25" descr="Text reads:&#10;&#10;Registered apprenticeship is more than only construction. &#10;&#10;Graphics/text depicting energy, healthcare, transportation, IT, and manufacturing." title="Graphics depicting apprenticeship fields"/>
          <p:cNvSpPr txBox="1"/>
          <p:nvPr/>
        </p:nvSpPr>
        <p:spPr>
          <a:xfrm>
            <a:off x="0" y="252413"/>
            <a:ext cx="9144000" cy="646112"/>
          </a:xfrm>
          <a:prstGeom prst="rect">
            <a:avLst/>
          </a:prstGeom>
          <a:solidFill>
            <a:schemeClr val="accent1"/>
          </a:solidFill>
        </p:spPr>
        <p:txBody>
          <a:bodyPr>
            <a:spAutoFit/>
          </a:bodyPr>
          <a:lstStyle/>
          <a:p>
            <a:pPr eaLnBrk="1" fontAlgn="auto" hangingPunct="1">
              <a:spcBef>
                <a:spcPts val="0"/>
              </a:spcBef>
              <a:spcAft>
                <a:spcPts val="0"/>
              </a:spcAft>
              <a:defRPr/>
            </a:pPr>
            <a:r>
              <a:rPr lang="en-US" sz="3600" b="1" dirty="0">
                <a:solidFill>
                  <a:schemeClr val="bg1"/>
                </a:solidFill>
                <a:effectLst>
                  <a:outerShdw blurRad="50800" dist="38100" dir="2700000" algn="tl" rotWithShape="0">
                    <a:prstClr val="black">
                      <a:alpha val="40000"/>
                    </a:prstClr>
                  </a:outerShdw>
                </a:effectLst>
                <a:latin typeface="Arial" panose="020B0604020202020204" pitchFamily="34" charset="0"/>
                <a:cs typeface="Arial" panose="020B0604020202020204" pitchFamily="34" charset="0"/>
              </a:rPr>
              <a:t>Registered Apprenticeship is</a:t>
            </a:r>
          </a:p>
        </p:txBody>
      </p:sp>
      <p:sp>
        <p:nvSpPr>
          <p:cNvPr id="27" name="Slide Number Placeholder 1"/>
          <p:cNvSpPr>
            <a:spLocks noGrp="1"/>
          </p:cNvSpPr>
          <p:nvPr>
            <p:ph type="sldNum" sz="quarter" idx="12"/>
          </p:nvPr>
        </p:nvSpPr>
        <p:spPr>
          <a:xfrm>
            <a:off x="6996113" y="6483350"/>
            <a:ext cx="2133600" cy="365125"/>
          </a:xfrm>
        </p:spPr>
        <p:txBody>
          <a:bodyPr/>
          <a:lstStyle/>
          <a:p>
            <a:pPr>
              <a:defRPr/>
            </a:pPr>
            <a:fld id="{18E89FE2-7D7A-3C46-9545-10F50A1A0088}" type="slidenum">
              <a:rPr lang="en-US"/>
              <a:pPr>
                <a:defRPr/>
              </a:pPr>
              <a:t>33</a:t>
            </a:fld>
            <a:endParaRPr lang="en-US" dirty="0"/>
          </a:p>
        </p:txBody>
      </p:sp>
      <p:pic>
        <p:nvPicPr>
          <p:cNvPr id="2" name="Picture 1" descr="Energy, Healtcare, Transportation, IT, and Manufacturing are other examples of RAs" title="RA is more than constructi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4350" y="1806575"/>
            <a:ext cx="5702300" cy="34544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Title 1"/>
          <p:cNvSpPr>
            <a:spLocks noGrp="1"/>
          </p:cNvSpPr>
          <p:nvPr>
            <p:ph type="title"/>
          </p:nvPr>
        </p:nvSpPr>
        <p:spPr>
          <a:xfrm>
            <a:off x="0" y="0"/>
            <a:ext cx="9144000" cy="1417638"/>
          </a:xfrm>
          <a:solidFill>
            <a:schemeClr val="accent1"/>
          </a:solidFill>
        </p:spPr>
        <p:txBody>
          <a:bodyPr/>
          <a:lstStyle/>
          <a:p>
            <a:pPr eaLnBrk="1" hangingPunct="1"/>
            <a:r>
              <a:rPr lang="en-US" altLang="en-US" sz="3200">
                <a:solidFill>
                  <a:schemeClr val="bg1"/>
                </a:solidFill>
              </a:rPr>
              <a:t>EXAMPLES OF OFFICIALLY RECOGNIZED APPRENTICE-ABLE OCCUPATIONS…..</a:t>
            </a:r>
          </a:p>
        </p:txBody>
      </p:sp>
      <p:sp>
        <p:nvSpPr>
          <p:cNvPr id="3" name="Content Placeholder 2"/>
          <p:cNvSpPr>
            <a:spLocks noGrp="1"/>
          </p:cNvSpPr>
          <p:nvPr>
            <p:ph idx="1"/>
          </p:nvPr>
        </p:nvSpPr>
        <p:spPr/>
        <p:txBody>
          <a:bodyPr rtlCol="0">
            <a:normAutofit fontScale="92500" lnSpcReduction="10000"/>
          </a:bodyPr>
          <a:lstStyle/>
          <a:p>
            <a:pPr eaLnBrk="1" fontAlgn="auto" hangingPunct="1">
              <a:spcAft>
                <a:spcPts val="0"/>
              </a:spcAft>
              <a:buFont typeface="Arial" panose="020B0604020202020204" pitchFamily="34" charset="0"/>
              <a:buChar char="•"/>
              <a:defRPr/>
            </a:pPr>
            <a:r>
              <a:rPr lang="en-US" sz="2000" dirty="0"/>
              <a:t>BIO-MEDICAL EQUIPMENT </a:t>
            </a:r>
            <a:r>
              <a:rPr lang="en-US" sz="2000" dirty="0" smtClean="0"/>
              <a:t>TECHNICIAN </a:t>
            </a:r>
            <a:endParaRPr lang="en-US" sz="2000" dirty="0"/>
          </a:p>
          <a:p>
            <a:pPr eaLnBrk="1" fontAlgn="auto" hangingPunct="1">
              <a:spcAft>
                <a:spcPts val="0"/>
              </a:spcAft>
              <a:buFont typeface="Arial" panose="020B0604020202020204" pitchFamily="34" charset="0"/>
              <a:buChar char="•"/>
              <a:defRPr/>
            </a:pPr>
            <a:r>
              <a:rPr lang="en-US" sz="2000" dirty="0"/>
              <a:t>BUTCHER</a:t>
            </a:r>
          </a:p>
          <a:p>
            <a:pPr eaLnBrk="1" fontAlgn="auto" hangingPunct="1">
              <a:spcAft>
                <a:spcPts val="0"/>
              </a:spcAft>
              <a:buFont typeface="Arial" panose="020B0604020202020204" pitchFamily="34" charset="0"/>
              <a:buChar char="•"/>
              <a:defRPr/>
            </a:pPr>
            <a:r>
              <a:rPr lang="en-US" sz="2000" dirty="0"/>
              <a:t>CABLE SPLICER</a:t>
            </a:r>
          </a:p>
          <a:p>
            <a:pPr eaLnBrk="1" fontAlgn="auto" hangingPunct="1">
              <a:spcAft>
                <a:spcPts val="0"/>
              </a:spcAft>
              <a:buFont typeface="Arial" panose="020B0604020202020204" pitchFamily="34" charset="0"/>
              <a:buChar char="•"/>
              <a:defRPr/>
            </a:pPr>
            <a:r>
              <a:rPr lang="en-US" sz="2000" dirty="0"/>
              <a:t>DAIRY TECHNOLOGIST</a:t>
            </a:r>
          </a:p>
          <a:p>
            <a:pPr eaLnBrk="1" fontAlgn="auto" hangingPunct="1">
              <a:spcAft>
                <a:spcPts val="0"/>
              </a:spcAft>
              <a:buFont typeface="Arial" panose="020B0604020202020204" pitchFamily="34" charset="0"/>
              <a:buChar char="•"/>
              <a:defRPr/>
            </a:pPr>
            <a:r>
              <a:rPr lang="en-US" sz="2000" dirty="0"/>
              <a:t>TOOL AND DIE MAKER</a:t>
            </a:r>
          </a:p>
          <a:p>
            <a:pPr eaLnBrk="1" fontAlgn="auto" hangingPunct="1">
              <a:spcAft>
                <a:spcPts val="0"/>
              </a:spcAft>
              <a:buFont typeface="Arial" panose="020B0604020202020204" pitchFamily="34" charset="0"/>
              <a:buChar char="•"/>
              <a:defRPr/>
            </a:pPr>
            <a:r>
              <a:rPr lang="en-US" sz="2000" dirty="0"/>
              <a:t>ELECTRICIAN</a:t>
            </a:r>
          </a:p>
          <a:p>
            <a:pPr eaLnBrk="1" fontAlgn="auto" hangingPunct="1">
              <a:spcAft>
                <a:spcPts val="0"/>
              </a:spcAft>
              <a:buFont typeface="Arial" panose="020B0604020202020204" pitchFamily="34" charset="0"/>
              <a:buChar char="•"/>
              <a:defRPr/>
            </a:pPr>
            <a:r>
              <a:rPr lang="en-US" sz="2000" dirty="0"/>
              <a:t>CARPENTER</a:t>
            </a:r>
          </a:p>
          <a:p>
            <a:pPr eaLnBrk="1" fontAlgn="auto" hangingPunct="1">
              <a:spcAft>
                <a:spcPts val="0"/>
              </a:spcAft>
              <a:buFont typeface="Arial" panose="020B0604020202020204" pitchFamily="34" charset="0"/>
              <a:buChar char="•"/>
              <a:defRPr/>
            </a:pPr>
            <a:r>
              <a:rPr lang="en-US" sz="2000" dirty="0"/>
              <a:t>FLORAL DESIGNER</a:t>
            </a:r>
          </a:p>
          <a:p>
            <a:pPr eaLnBrk="1" fontAlgn="auto" hangingPunct="1">
              <a:spcAft>
                <a:spcPts val="0"/>
              </a:spcAft>
              <a:buFont typeface="Arial" panose="020B0604020202020204" pitchFamily="34" charset="0"/>
              <a:buChar char="•"/>
              <a:defRPr/>
            </a:pPr>
            <a:r>
              <a:rPr lang="en-US" sz="2000" dirty="0"/>
              <a:t>GLAZIER</a:t>
            </a:r>
          </a:p>
          <a:p>
            <a:pPr eaLnBrk="1" fontAlgn="auto" hangingPunct="1">
              <a:spcAft>
                <a:spcPts val="0"/>
              </a:spcAft>
              <a:buFont typeface="Arial" panose="020B0604020202020204" pitchFamily="34" charset="0"/>
              <a:buChar char="•"/>
              <a:defRPr/>
            </a:pPr>
            <a:r>
              <a:rPr lang="en-US" sz="2000" dirty="0"/>
              <a:t>LABORATORY ASSISTANT</a:t>
            </a:r>
          </a:p>
          <a:p>
            <a:pPr eaLnBrk="1" fontAlgn="auto" hangingPunct="1">
              <a:spcAft>
                <a:spcPts val="0"/>
              </a:spcAft>
              <a:buFont typeface="Arial" panose="020B0604020202020204" pitchFamily="34" charset="0"/>
              <a:buChar char="•"/>
              <a:defRPr/>
            </a:pPr>
            <a:r>
              <a:rPr lang="en-US" sz="2000" dirty="0"/>
              <a:t>MACHINIST</a:t>
            </a:r>
          </a:p>
          <a:p>
            <a:pPr eaLnBrk="1" fontAlgn="auto" hangingPunct="1">
              <a:spcAft>
                <a:spcPts val="0"/>
              </a:spcAft>
              <a:buFont typeface="Arial" panose="020B0604020202020204" pitchFamily="34" charset="0"/>
              <a:buChar char="•"/>
              <a:defRPr/>
            </a:pPr>
            <a:r>
              <a:rPr lang="en-US" sz="2000" dirty="0"/>
              <a:t>ENGRAVER</a:t>
            </a:r>
          </a:p>
        </p:txBody>
      </p:sp>
      <p:sp>
        <p:nvSpPr>
          <p:cNvPr id="4" name="Slide Number Placeholder 3"/>
          <p:cNvSpPr>
            <a:spLocks noGrp="1"/>
          </p:cNvSpPr>
          <p:nvPr>
            <p:ph type="sldNum" sz="quarter" idx="12"/>
          </p:nvPr>
        </p:nvSpPr>
        <p:spPr/>
        <p:txBody>
          <a:bodyPr/>
          <a:lstStyle/>
          <a:p>
            <a:pPr>
              <a:defRPr/>
            </a:pPr>
            <a:fld id="{7CFFF23D-26A2-1540-B1D4-F97E4C370EB9}" type="slidenum">
              <a:rPr lang="en-US"/>
              <a:pPr>
                <a:defRPr/>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Title 1"/>
          <p:cNvSpPr>
            <a:spLocks noGrp="1"/>
          </p:cNvSpPr>
          <p:nvPr>
            <p:ph type="title"/>
          </p:nvPr>
        </p:nvSpPr>
        <p:spPr/>
        <p:txBody>
          <a:bodyPr/>
          <a:lstStyle/>
          <a:p>
            <a:pPr eaLnBrk="1" hangingPunct="1"/>
            <a:r>
              <a:rPr lang="en-US" altLang="en-US" b="1"/>
              <a:t>Key Roles within Registered Apprenticeships</a:t>
            </a:r>
            <a:endParaRPr lang="en-US" altLang="en-US"/>
          </a:p>
        </p:txBody>
      </p:sp>
      <p:sp>
        <p:nvSpPr>
          <p:cNvPr id="4" name="Slide Number Placeholder 3"/>
          <p:cNvSpPr>
            <a:spLocks noGrp="1"/>
          </p:cNvSpPr>
          <p:nvPr>
            <p:ph type="sldNum" sz="quarter" idx="12"/>
          </p:nvPr>
        </p:nvSpPr>
        <p:spPr/>
        <p:txBody>
          <a:bodyPr/>
          <a:lstStyle/>
          <a:p>
            <a:pPr>
              <a:defRPr/>
            </a:pPr>
            <a:fld id="{9B1E4C82-D1A0-8E4D-9389-F67C3BC927DB}" type="slidenum">
              <a:rPr lang="en-US" smtClean="0"/>
              <a:pPr>
                <a:defRPr/>
              </a:pPr>
              <a:t>35</a:t>
            </a:fld>
            <a:endParaRPr lang="en-US" dirty="0"/>
          </a:p>
        </p:txBody>
      </p:sp>
      <p:pic>
        <p:nvPicPr>
          <p:cNvPr id="5" name="Content Placeholder 4" descr="1) Employers (OJT) 2) Public Workforce System, 3) Sponsors (Admin); 4) Educational Providers" title="Key Roles in RAs"/>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5363" y="1825625"/>
            <a:ext cx="7153275" cy="4351338"/>
          </a:xfr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270000"/>
            <a:ext cx="2667000" cy="5583238"/>
          </a:xfrm>
          <a:prstGeom prst="rect">
            <a:avLst/>
          </a:pr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latin typeface="Arial" charset="0"/>
            </a:endParaRPr>
          </a:p>
        </p:txBody>
      </p:sp>
      <p:grpSp>
        <p:nvGrpSpPr>
          <p:cNvPr id="192514" name="Group 24"/>
          <p:cNvGrpSpPr>
            <a:grpSpLocks/>
          </p:cNvGrpSpPr>
          <p:nvPr/>
        </p:nvGrpSpPr>
        <p:grpSpPr bwMode="auto">
          <a:xfrm>
            <a:off x="2738438" y="2511425"/>
            <a:ext cx="6284912" cy="1981200"/>
            <a:chOff x="2713348" y="2133600"/>
            <a:chExt cx="6284101" cy="1981200"/>
          </a:xfrm>
        </p:grpSpPr>
        <p:pic>
          <p:nvPicPr>
            <p:cNvPr id="192518" name="Picture 4" descr="C:\Users\yamamoto.todd\AppData\Local\Microsoft\Windows\Temporary Internet Files\Content.IE5\H3TM7XWN\MC900442086[1].wmf"/>
            <p:cNvPicPr>
              <a:picLocks noChangeAspect="1" noChangeArrowheads="1"/>
            </p:cNvPicPr>
            <p:nvPr/>
          </p:nvPicPr>
          <p:blipFill>
            <a:blip r:embed="rId3">
              <a:grayscl/>
              <a:extLst>
                <a:ext uri="{28A0092B-C50C-407E-A947-70E740481C1C}">
                  <a14:useLocalDpi xmlns:a14="http://schemas.microsoft.com/office/drawing/2010/main" val="0"/>
                </a:ext>
              </a:extLst>
            </a:blip>
            <a:srcRect r="56274"/>
            <a:stretch>
              <a:fillRect/>
            </a:stretch>
          </p:blipFill>
          <p:spPr bwMode="auto">
            <a:xfrm>
              <a:off x="7924800" y="2888230"/>
              <a:ext cx="1072649" cy="1226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2519" name="Picture 5" descr="C:\Users\yamamoto.todd\AppData\Local\Microsoft\Windows\Temporary Internet Files\Content.IE5\NAK8BM5T\MC900442094[1].wmf"/>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2713348" y="2133600"/>
              <a:ext cx="3217381"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2520" name="TextBox 27"/>
            <p:cNvSpPr txBox="1">
              <a:spLocks noChangeArrowheads="1"/>
            </p:cNvSpPr>
            <p:nvPr/>
          </p:nvSpPr>
          <p:spPr bwMode="auto">
            <a:xfrm>
              <a:off x="6553200" y="3099137"/>
              <a:ext cx="10668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Arial" charset="0"/>
                </a:defRPr>
              </a:lvl1pPr>
              <a:lvl2pPr marL="742950" indent="-285750">
                <a:lnSpc>
                  <a:spcPct val="90000"/>
                </a:lnSpc>
                <a:spcBef>
                  <a:spcPts val="500"/>
                </a:spcBef>
                <a:buFont typeface="Arial" charset="0"/>
                <a:buChar char="•"/>
                <a:defRPr sz="2400">
                  <a:solidFill>
                    <a:schemeClr val="tx1"/>
                  </a:solidFill>
                  <a:latin typeface="Arial" charset="0"/>
                </a:defRPr>
              </a:lvl2pPr>
              <a:lvl3pPr marL="1143000" indent="-228600">
                <a:lnSpc>
                  <a:spcPct val="90000"/>
                </a:lnSpc>
                <a:spcBef>
                  <a:spcPts val="500"/>
                </a:spcBef>
                <a:buFont typeface="Arial" charset="0"/>
                <a:buChar char="•"/>
                <a:defRPr sz="2000">
                  <a:solidFill>
                    <a:schemeClr val="tx1"/>
                  </a:solidFill>
                  <a:latin typeface="Arial" charset="0"/>
                </a:defRPr>
              </a:lvl3pPr>
              <a:lvl4pPr marL="1600200" indent="-228600">
                <a:lnSpc>
                  <a:spcPct val="90000"/>
                </a:lnSpc>
                <a:spcBef>
                  <a:spcPts val="500"/>
                </a:spcBef>
                <a:buFont typeface="Arial" charset="0"/>
                <a:buChar char="•"/>
                <a:defRPr>
                  <a:solidFill>
                    <a:schemeClr val="tx1"/>
                  </a:solidFill>
                  <a:latin typeface="Arial" charset="0"/>
                </a:defRPr>
              </a:lvl4pPr>
              <a:lvl5pPr marL="2057400" indent="-228600">
                <a:lnSpc>
                  <a:spcPct val="90000"/>
                </a:lnSpc>
                <a:spcBef>
                  <a:spcPts val="500"/>
                </a:spcBef>
                <a:buFont typeface="Arial" charset="0"/>
                <a:buChar char="•"/>
                <a:defRPr>
                  <a:solidFill>
                    <a:schemeClr val="tx1"/>
                  </a:solidFill>
                  <a:latin typeface="Arial"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Arial"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Arial"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Arial"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Arial" charset="0"/>
                </a:defRPr>
              </a:lvl9pPr>
            </a:lstStyle>
            <a:p>
              <a:pPr eaLnBrk="1" hangingPunct="1">
                <a:lnSpc>
                  <a:spcPct val="100000"/>
                </a:lnSpc>
                <a:spcBef>
                  <a:spcPct val="0"/>
                </a:spcBef>
                <a:buFontTx/>
                <a:buNone/>
              </a:pPr>
              <a:r>
                <a:rPr lang="en-US" altLang="en-US" sz="6000">
                  <a:solidFill>
                    <a:schemeClr val="accent2"/>
                  </a:solidFill>
                </a:rPr>
                <a:t>or</a:t>
              </a:r>
            </a:p>
          </p:txBody>
        </p:sp>
      </p:grpSp>
      <p:sp>
        <p:nvSpPr>
          <p:cNvPr id="29" name="TextBox 28"/>
          <p:cNvSpPr txBox="1"/>
          <p:nvPr/>
        </p:nvSpPr>
        <p:spPr>
          <a:xfrm>
            <a:off x="868363" y="5667375"/>
            <a:ext cx="8275637" cy="830263"/>
          </a:xfrm>
          <a:prstGeom prst="rect">
            <a:avLst/>
          </a:prstGeom>
          <a:solidFill>
            <a:schemeClr val="accent1"/>
          </a:solidFill>
        </p:spPr>
        <p:txBody>
          <a:bodyPr>
            <a:spAutoFit/>
          </a:bodyPr>
          <a:lstStyle/>
          <a:p>
            <a:pPr algn="r" eaLnBrk="1" fontAlgn="auto" hangingPunct="1">
              <a:spcBef>
                <a:spcPts val="0"/>
              </a:spcBef>
              <a:spcAft>
                <a:spcPts val="0"/>
              </a:spcAft>
              <a:defRPr/>
            </a:pPr>
            <a:r>
              <a:rPr lang="en-US" sz="3200" dirty="0">
                <a:solidFill>
                  <a:schemeClr val="bg1"/>
                </a:solidFill>
                <a:effectLst>
                  <a:outerShdw blurRad="50800" dist="38100" dir="2700000" algn="tl" rotWithShape="0">
                    <a:prstClr val="black">
                      <a:alpha val="40000"/>
                    </a:prstClr>
                  </a:outerShdw>
                </a:effectLst>
                <a:latin typeface="Arial" charset="0"/>
              </a:rPr>
              <a:t>work with </a:t>
            </a:r>
            <a:r>
              <a:rPr lang="en-US" sz="4800" dirty="0">
                <a:solidFill>
                  <a:schemeClr val="bg1"/>
                </a:solidFill>
                <a:effectLst>
                  <a:outerShdw blurRad="50800" dist="38100" dir="2700000" algn="tl" rotWithShape="0">
                    <a:prstClr val="black">
                      <a:alpha val="40000"/>
                    </a:prstClr>
                  </a:outerShdw>
                </a:effectLst>
                <a:latin typeface="Arial" charset="0"/>
              </a:rPr>
              <a:t>multiple</a:t>
            </a:r>
            <a:r>
              <a:rPr lang="en-US" sz="3200" dirty="0">
                <a:solidFill>
                  <a:schemeClr val="bg1"/>
                </a:solidFill>
                <a:effectLst>
                  <a:outerShdw blurRad="50800" dist="38100" dir="2700000" algn="tl" rotWithShape="0">
                    <a:prstClr val="black">
                      <a:alpha val="40000"/>
                    </a:prstClr>
                  </a:outerShdw>
                </a:effectLst>
                <a:latin typeface="Arial" charset="0"/>
              </a:rPr>
              <a:t> or </a:t>
            </a:r>
            <a:r>
              <a:rPr lang="en-US" sz="4800" dirty="0">
                <a:solidFill>
                  <a:schemeClr val="bg1"/>
                </a:solidFill>
                <a:effectLst>
                  <a:outerShdw blurRad="50800" dist="38100" dir="2700000" algn="tl" rotWithShape="0">
                    <a:prstClr val="black">
                      <a:alpha val="40000"/>
                    </a:prstClr>
                  </a:outerShdw>
                </a:effectLst>
                <a:latin typeface="Arial" charset="0"/>
              </a:rPr>
              <a:t>single</a:t>
            </a:r>
            <a:r>
              <a:rPr lang="en-US" sz="3200" dirty="0">
                <a:solidFill>
                  <a:schemeClr val="bg1"/>
                </a:solidFill>
                <a:effectLst>
                  <a:outerShdw blurRad="50800" dist="38100" dir="2700000" algn="tl" rotWithShape="0">
                    <a:prstClr val="black">
                      <a:alpha val="40000"/>
                    </a:prstClr>
                  </a:outerShdw>
                </a:effectLst>
                <a:latin typeface="Arial" charset="0"/>
              </a:rPr>
              <a:t> employers</a:t>
            </a:r>
          </a:p>
        </p:txBody>
      </p:sp>
      <p:sp>
        <p:nvSpPr>
          <p:cNvPr id="10" name="TextBox 9" descr="Registered apprenticeshop can work with multiple or single employers.&#10;&#10;Includes graphic of four employers connected to a central idea or a single employer." title="Graphic depicting single or multiple employer model"/>
          <p:cNvSpPr txBox="1"/>
          <p:nvPr/>
        </p:nvSpPr>
        <p:spPr>
          <a:xfrm>
            <a:off x="152400" y="252413"/>
            <a:ext cx="8726488" cy="646112"/>
          </a:xfrm>
          <a:prstGeom prst="rect">
            <a:avLst/>
          </a:prstGeom>
          <a:noFill/>
        </p:spPr>
        <p:txBody>
          <a:bodyPr>
            <a:spAutoFit/>
          </a:bodyPr>
          <a:lstStyle/>
          <a:p>
            <a:pPr eaLnBrk="1" fontAlgn="auto" hangingPunct="1">
              <a:spcBef>
                <a:spcPts val="0"/>
              </a:spcBef>
              <a:spcAft>
                <a:spcPts val="0"/>
              </a:spcAft>
              <a:defRPr/>
            </a:pPr>
            <a:r>
              <a:rPr lang="en-US" sz="3600" b="1" dirty="0">
                <a:solidFill>
                  <a:schemeClr val="tx2"/>
                </a:solidFill>
                <a:effectLst>
                  <a:outerShdw blurRad="50800" dist="38100" dir="2700000" algn="tl" rotWithShape="0">
                    <a:prstClr val="black">
                      <a:alpha val="40000"/>
                    </a:prstClr>
                  </a:outerShdw>
                </a:effectLst>
                <a:latin typeface="Arial" panose="020B0604020202020204" pitchFamily="34" charset="0"/>
                <a:cs typeface="Arial" panose="020B0604020202020204" pitchFamily="34" charset="0"/>
              </a:rPr>
              <a:t>Registered Apprenticeship can</a:t>
            </a:r>
          </a:p>
        </p:txBody>
      </p:sp>
      <p:sp>
        <p:nvSpPr>
          <p:cNvPr id="9" name="Slide Number Placeholder 1"/>
          <p:cNvSpPr>
            <a:spLocks noGrp="1"/>
          </p:cNvSpPr>
          <p:nvPr>
            <p:ph type="sldNum" sz="quarter" idx="12"/>
          </p:nvPr>
        </p:nvSpPr>
        <p:spPr>
          <a:xfrm>
            <a:off x="7010400" y="6488113"/>
            <a:ext cx="2133600" cy="365125"/>
          </a:xfrm>
        </p:spPr>
        <p:txBody>
          <a:bodyPr/>
          <a:lstStyle/>
          <a:p>
            <a:pPr>
              <a:defRPr/>
            </a:pPr>
            <a:fld id="{E2210670-7B76-8A4B-8B57-83F8BCD2F28A}" type="slidenum">
              <a:rPr lang="en-US"/>
              <a:pPr>
                <a:defRPr/>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184150"/>
            <a:ext cx="9144000" cy="774700"/>
          </a:xfrm>
        </p:spPr>
        <p:txBody>
          <a:bodyPr rtlCol="0">
            <a:normAutofit fontScale="90000"/>
          </a:bodyPr>
          <a:lstStyle/>
          <a:p>
            <a:pPr algn="ctr" eaLnBrk="1" fontAlgn="auto" hangingPunct="1">
              <a:spcAft>
                <a:spcPts val="0"/>
              </a:spcAft>
              <a:defRPr/>
            </a:pPr>
            <a:r>
              <a:rPr lang="en-US" sz="3200" b="1" dirty="0" smtClean="0"/>
              <a:t>Registered Apprenticeship: </a:t>
            </a:r>
            <a:br>
              <a:rPr lang="en-US" sz="3200" b="1" dirty="0" smtClean="0"/>
            </a:br>
            <a:r>
              <a:rPr lang="en-US" sz="3200" b="1" dirty="0" smtClean="0"/>
              <a:t>A proven job-driven approach</a:t>
            </a:r>
            <a:endParaRPr lang="en-US" sz="3200" b="1" u="sng" dirty="0"/>
          </a:p>
        </p:txBody>
      </p:sp>
      <p:sp>
        <p:nvSpPr>
          <p:cNvPr id="14" name="Rectangle 13" descr="-Work up-front with employers to determine local or regional hiring needs and designing training programs that are responsive to those needs.&#10;-Offer work-based learning opportunities with employers.&#10;-Measure and evaluate employment and earnings outcomes.&#10;-Promote a seamless progression from one educational stepping stone to another, and across work-based training and education.&#10;-Break down barriers to accessing job-driven training and hiring for any American who is willing to work, including access to supportive services and relevant guidance.&#10;-Create regional collaborations among local partners, education institutions, labor, and non-profits. &#10;&#10;" title="A checklist for job-driven training"/>
          <p:cNvSpPr/>
          <p:nvPr/>
        </p:nvSpPr>
        <p:spPr>
          <a:xfrm>
            <a:off x="190500" y="1330325"/>
            <a:ext cx="8753475" cy="5156200"/>
          </a:xfrm>
          <a:prstGeom prst="rect">
            <a:avLst/>
          </a:prstGeom>
          <a:noFill/>
          <a:ln w="508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latin typeface="Arial" charset="0"/>
            </a:endParaRPr>
          </a:p>
        </p:txBody>
      </p:sp>
      <p:pic>
        <p:nvPicPr>
          <p:cNvPr id="17" name="Picture 4"/>
          <p:cNvPicPr>
            <a:picLocks noChangeAspect="1" noChangeArrowheads="1"/>
          </p:cNvPicPr>
          <p:nvPr/>
        </p:nvPicPr>
        <p:blipFill rotWithShape="1">
          <a:blip r:embed="rId3"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209550" y="1938627"/>
            <a:ext cx="845574" cy="789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4564" name="TextBox 17"/>
          <p:cNvSpPr txBox="1">
            <a:spLocks noChangeArrowheads="1"/>
          </p:cNvSpPr>
          <p:nvPr/>
        </p:nvSpPr>
        <p:spPr bwMode="auto">
          <a:xfrm>
            <a:off x="2000250" y="1444625"/>
            <a:ext cx="53848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Arial" charset="0"/>
              </a:defRPr>
            </a:lvl1pPr>
            <a:lvl2pPr marL="742950" indent="-285750">
              <a:lnSpc>
                <a:spcPct val="90000"/>
              </a:lnSpc>
              <a:spcBef>
                <a:spcPts val="500"/>
              </a:spcBef>
              <a:buFont typeface="Arial" charset="0"/>
              <a:buChar char="•"/>
              <a:defRPr sz="2400">
                <a:solidFill>
                  <a:schemeClr val="tx1"/>
                </a:solidFill>
                <a:latin typeface="Arial" charset="0"/>
              </a:defRPr>
            </a:lvl2pPr>
            <a:lvl3pPr marL="1143000" indent="-228600">
              <a:lnSpc>
                <a:spcPct val="90000"/>
              </a:lnSpc>
              <a:spcBef>
                <a:spcPts val="500"/>
              </a:spcBef>
              <a:buFont typeface="Arial" charset="0"/>
              <a:buChar char="•"/>
              <a:defRPr sz="2000">
                <a:solidFill>
                  <a:schemeClr val="tx1"/>
                </a:solidFill>
                <a:latin typeface="Arial" charset="0"/>
              </a:defRPr>
            </a:lvl3pPr>
            <a:lvl4pPr marL="1600200" indent="-228600">
              <a:lnSpc>
                <a:spcPct val="90000"/>
              </a:lnSpc>
              <a:spcBef>
                <a:spcPts val="500"/>
              </a:spcBef>
              <a:buFont typeface="Arial" charset="0"/>
              <a:buChar char="•"/>
              <a:defRPr>
                <a:solidFill>
                  <a:schemeClr val="tx1"/>
                </a:solidFill>
                <a:latin typeface="Arial" charset="0"/>
              </a:defRPr>
            </a:lvl4pPr>
            <a:lvl5pPr marL="2057400" indent="-228600">
              <a:lnSpc>
                <a:spcPct val="90000"/>
              </a:lnSpc>
              <a:spcBef>
                <a:spcPts val="500"/>
              </a:spcBef>
              <a:buFont typeface="Arial" charset="0"/>
              <a:buChar char="•"/>
              <a:defRPr>
                <a:solidFill>
                  <a:schemeClr val="tx1"/>
                </a:solidFill>
                <a:latin typeface="Arial"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Arial"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Arial"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Arial"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Arial" charset="0"/>
              </a:defRPr>
            </a:lvl9pPr>
          </a:lstStyle>
          <a:p>
            <a:pPr eaLnBrk="1" hangingPunct="1">
              <a:lnSpc>
                <a:spcPct val="100000"/>
              </a:lnSpc>
              <a:spcBef>
                <a:spcPct val="0"/>
              </a:spcBef>
              <a:buFontTx/>
              <a:buNone/>
            </a:pPr>
            <a:r>
              <a:rPr lang="en-US" altLang="en-US">
                <a:solidFill>
                  <a:srgbClr val="5578A2"/>
                </a:solidFill>
              </a:rPr>
              <a:t>Checklist for Job-Driven Training</a:t>
            </a:r>
          </a:p>
        </p:txBody>
      </p:sp>
      <p:sp>
        <p:nvSpPr>
          <p:cNvPr id="194565" name="TextBox 18"/>
          <p:cNvSpPr txBox="1">
            <a:spLocks noChangeArrowheads="1"/>
          </p:cNvSpPr>
          <p:nvPr/>
        </p:nvSpPr>
        <p:spPr bwMode="auto">
          <a:xfrm>
            <a:off x="942975" y="2085975"/>
            <a:ext cx="7772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Arial" charset="0"/>
              </a:defRPr>
            </a:lvl1pPr>
            <a:lvl2pPr marL="742950" indent="-285750">
              <a:lnSpc>
                <a:spcPct val="90000"/>
              </a:lnSpc>
              <a:spcBef>
                <a:spcPts val="500"/>
              </a:spcBef>
              <a:buFont typeface="Arial" charset="0"/>
              <a:buChar char="•"/>
              <a:defRPr sz="2400">
                <a:solidFill>
                  <a:schemeClr val="tx1"/>
                </a:solidFill>
                <a:latin typeface="Arial" charset="0"/>
              </a:defRPr>
            </a:lvl2pPr>
            <a:lvl3pPr marL="1143000" indent="-228600">
              <a:lnSpc>
                <a:spcPct val="90000"/>
              </a:lnSpc>
              <a:spcBef>
                <a:spcPts val="500"/>
              </a:spcBef>
              <a:buFont typeface="Arial" charset="0"/>
              <a:buChar char="•"/>
              <a:defRPr sz="2000">
                <a:solidFill>
                  <a:schemeClr val="tx1"/>
                </a:solidFill>
                <a:latin typeface="Arial" charset="0"/>
              </a:defRPr>
            </a:lvl3pPr>
            <a:lvl4pPr marL="1600200" indent="-228600">
              <a:lnSpc>
                <a:spcPct val="90000"/>
              </a:lnSpc>
              <a:spcBef>
                <a:spcPts val="500"/>
              </a:spcBef>
              <a:buFont typeface="Arial" charset="0"/>
              <a:buChar char="•"/>
              <a:defRPr>
                <a:solidFill>
                  <a:schemeClr val="tx1"/>
                </a:solidFill>
                <a:latin typeface="Arial" charset="0"/>
              </a:defRPr>
            </a:lvl4pPr>
            <a:lvl5pPr marL="2057400" indent="-228600">
              <a:lnSpc>
                <a:spcPct val="90000"/>
              </a:lnSpc>
              <a:spcBef>
                <a:spcPts val="500"/>
              </a:spcBef>
              <a:buFont typeface="Arial" charset="0"/>
              <a:buChar char="•"/>
              <a:defRPr>
                <a:solidFill>
                  <a:schemeClr val="tx1"/>
                </a:solidFill>
                <a:latin typeface="Arial"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Arial"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Arial"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Arial"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Arial" charset="0"/>
              </a:defRPr>
            </a:lvl9pPr>
          </a:lstStyle>
          <a:p>
            <a:pPr eaLnBrk="1" hangingPunct="1">
              <a:spcBef>
                <a:spcPct val="0"/>
              </a:spcBef>
              <a:buFontTx/>
              <a:buNone/>
            </a:pPr>
            <a:r>
              <a:rPr lang="en-US" altLang="en-US" sz="2000"/>
              <a:t>Work up-front with employers to determine local or regional hiring needs and designing training programs that are responsive to those needs.</a:t>
            </a:r>
          </a:p>
        </p:txBody>
      </p:sp>
      <p:sp>
        <p:nvSpPr>
          <p:cNvPr id="194566" name="TextBox 19"/>
          <p:cNvSpPr txBox="1">
            <a:spLocks noChangeArrowheads="1"/>
          </p:cNvSpPr>
          <p:nvPr/>
        </p:nvSpPr>
        <p:spPr bwMode="auto">
          <a:xfrm>
            <a:off x="942975" y="2889250"/>
            <a:ext cx="7772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Arial" charset="0"/>
              </a:defRPr>
            </a:lvl1pPr>
            <a:lvl2pPr marL="742950" indent="-285750">
              <a:lnSpc>
                <a:spcPct val="90000"/>
              </a:lnSpc>
              <a:spcBef>
                <a:spcPts val="500"/>
              </a:spcBef>
              <a:buFont typeface="Arial" charset="0"/>
              <a:buChar char="•"/>
              <a:defRPr sz="2400">
                <a:solidFill>
                  <a:schemeClr val="tx1"/>
                </a:solidFill>
                <a:latin typeface="Arial" charset="0"/>
              </a:defRPr>
            </a:lvl2pPr>
            <a:lvl3pPr marL="1143000" indent="-228600">
              <a:lnSpc>
                <a:spcPct val="90000"/>
              </a:lnSpc>
              <a:spcBef>
                <a:spcPts val="500"/>
              </a:spcBef>
              <a:buFont typeface="Arial" charset="0"/>
              <a:buChar char="•"/>
              <a:defRPr sz="2000">
                <a:solidFill>
                  <a:schemeClr val="tx1"/>
                </a:solidFill>
                <a:latin typeface="Arial" charset="0"/>
              </a:defRPr>
            </a:lvl3pPr>
            <a:lvl4pPr marL="1600200" indent="-228600">
              <a:lnSpc>
                <a:spcPct val="90000"/>
              </a:lnSpc>
              <a:spcBef>
                <a:spcPts val="500"/>
              </a:spcBef>
              <a:buFont typeface="Arial" charset="0"/>
              <a:buChar char="•"/>
              <a:defRPr>
                <a:solidFill>
                  <a:schemeClr val="tx1"/>
                </a:solidFill>
                <a:latin typeface="Arial" charset="0"/>
              </a:defRPr>
            </a:lvl4pPr>
            <a:lvl5pPr marL="2057400" indent="-228600">
              <a:lnSpc>
                <a:spcPct val="90000"/>
              </a:lnSpc>
              <a:spcBef>
                <a:spcPts val="500"/>
              </a:spcBef>
              <a:buFont typeface="Arial" charset="0"/>
              <a:buChar char="•"/>
              <a:defRPr>
                <a:solidFill>
                  <a:schemeClr val="tx1"/>
                </a:solidFill>
                <a:latin typeface="Arial"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Arial"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Arial"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Arial"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Arial" charset="0"/>
              </a:defRPr>
            </a:lvl9pPr>
          </a:lstStyle>
          <a:p>
            <a:pPr eaLnBrk="1" hangingPunct="1">
              <a:spcBef>
                <a:spcPct val="0"/>
              </a:spcBef>
              <a:buFontTx/>
              <a:buNone/>
            </a:pPr>
            <a:r>
              <a:rPr lang="en-US" altLang="en-US" sz="2000"/>
              <a:t>Offer work-based learning opportunities with employers.</a:t>
            </a:r>
          </a:p>
        </p:txBody>
      </p:sp>
      <p:pic>
        <p:nvPicPr>
          <p:cNvPr id="21" name="Picture 4"/>
          <p:cNvPicPr>
            <a:picLocks noChangeAspect="1" noChangeArrowheads="1"/>
          </p:cNvPicPr>
          <p:nvPr/>
        </p:nvPicPr>
        <p:blipFill rotWithShape="1">
          <a:blip r:embed="rId3"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209550" y="2642357"/>
            <a:ext cx="845574" cy="789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4568" name="TextBox 21"/>
          <p:cNvSpPr txBox="1">
            <a:spLocks noChangeArrowheads="1"/>
          </p:cNvSpPr>
          <p:nvPr/>
        </p:nvSpPr>
        <p:spPr bwMode="auto">
          <a:xfrm>
            <a:off x="942975" y="3322638"/>
            <a:ext cx="7772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Arial" charset="0"/>
              </a:defRPr>
            </a:lvl1pPr>
            <a:lvl2pPr marL="742950" indent="-285750">
              <a:lnSpc>
                <a:spcPct val="90000"/>
              </a:lnSpc>
              <a:spcBef>
                <a:spcPts val="500"/>
              </a:spcBef>
              <a:buFont typeface="Arial" charset="0"/>
              <a:buChar char="•"/>
              <a:defRPr sz="2400">
                <a:solidFill>
                  <a:schemeClr val="tx1"/>
                </a:solidFill>
                <a:latin typeface="Arial" charset="0"/>
              </a:defRPr>
            </a:lvl2pPr>
            <a:lvl3pPr marL="1143000" indent="-228600">
              <a:lnSpc>
                <a:spcPct val="90000"/>
              </a:lnSpc>
              <a:spcBef>
                <a:spcPts val="500"/>
              </a:spcBef>
              <a:buFont typeface="Arial" charset="0"/>
              <a:buChar char="•"/>
              <a:defRPr sz="2000">
                <a:solidFill>
                  <a:schemeClr val="tx1"/>
                </a:solidFill>
                <a:latin typeface="Arial" charset="0"/>
              </a:defRPr>
            </a:lvl3pPr>
            <a:lvl4pPr marL="1600200" indent="-228600">
              <a:lnSpc>
                <a:spcPct val="90000"/>
              </a:lnSpc>
              <a:spcBef>
                <a:spcPts val="500"/>
              </a:spcBef>
              <a:buFont typeface="Arial" charset="0"/>
              <a:buChar char="•"/>
              <a:defRPr>
                <a:solidFill>
                  <a:schemeClr val="tx1"/>
                </a:solidFill>
                <a:latin typeface="Arial" charset="0"/>
              </a:defRPr>
            </a:lvl4pPr>
            <a:lvl5pPr marL="2057400" indent="-228600">
              <a:lnSpc>
                <a:spcPct val="90000"/>
              </a:lnSpc>
              <a:spcBef>
                <a:spcPts val="500"/>
              </a:spcBef>
              <a:buFont typeface="Arial" charset="0"/>
              <a:buChar char="•"/>
              <a:defRPr>
                <a:solidFill>
                  <a:schemeClr val="tx1"/>
                </a:solidFill>
                <a:latin typeface="Arial"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Arial"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Arial"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Arial"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Arial" charset="0"/>
              </a:defRPr>
            </a:lvl9pPr>
          </a:lstStyle>
          <a:p>
            <a:pPr eaLnBrk="1" hangingPunct="1">
              <a:spcBef>
                <a:spcPct val="0"/>
              </a:spcBef>
              <a:buFontTx/>
              <a:buNone/>
            </a:pPr>
            <a:r>
              <a:rPr lang="en-US" altLang="en-US" sz="2000"/>
              <a:t>Measure and evaluate employment and earnings outcomes.</a:t>
            </a:r>
          </a:p>
        </p:txBody>
      </p:sp>
      <p:pic>
        <p:nvPicPr>
          <p:cNvPr id="23" name="Picture 4"/>
          <p:cNvPicPr>
            <a:picLocks noChangeAspect="1" noChangeArrowheads="1"/>
          </p:cNvPicPr>
          <p:nvPr/>
        </p:nvPicPr>
        <p:blipFill rotWithShape="1">
          <a:blip r:embed="rId3"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209550" y="3157827"/>
            <a:ext cx="845574" cy="789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4570" name="TextBox 23"/>
          <p:cNvSpPr txBox="1">
            <a:spLocks noChangeArrowheads="1"/>
          </p:cNvSpPr>
          <p:nvPr/>
        </p:nvSpPr>
        <p:spPr bwMode="auto">
          <a:xfrm>
            <a:off x="942975" y="3802063"/>
            <a:ext cx="77724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Arial" charset="0"/>
              </a:defRPr>
            </a:lvl1pPr>
            <a:lvl2pPr marL="742950" indent="-285750">
              <a:lnSpc>
                <a:spcPct val="90000"/>
              </a:lnSpc>
              <a:spcBef>
                <a:spcPts val="500"/>
              </a:spcBef>
              <a:buFont typeface="Arial" charset="0"/>
              <a:buChar char="•"/>
              <a:defRPr sz="2400">
                <a:solidFill>
                  <a:schemeClr val="tx1"/>
                </a:solidFill>
                <a:latin typeface="Arial" charset="0"/>
              </a:defRPr>
            </a:lvl2pPr>
            <a:lvl3pPr marL="1143000" indent="-228600">
              <a:lnSpc>
                <a:spcPct val="90000"/>
              </a:lnSpc>
              <a:spcBef>
                <a:spcPts val="500"/>
              </a:spcBef>
              <a:buFont typeface="Arial" charset="0"/>
              <a:buChar char="•"/>
              <a:defRPr sz="2000">
                <a:solidFill>
                  <a:schemeClr val="tx1"/>
                </a:solidFill>
                <a:latin typeface="Arial" charset="0"/>
              </a:defRPr>
            </a:lvl3pPr>
            <a:lvl4pPr marL="1600200" indent="-228600">
              <a:lnSpc>
                <a:spcPct val="90000"/>
              </a:lnSpc>
              <a:spcBef>
                <a:spcPts val="500"/>
              </a:spcBef>
              <a:buFont typeface="Arial" charset="0"/>
              <a:buChar char="•"/>
              <a:defRPr>
                <a:solidFill>
                  <a:schemeClr val="tx1"/>
                </a:solidFill>
                <a:latin typeface="Arial" charset="0"/>
              </a:defRPr>
            </a:lvl4pPr>
            <a:lvl5pPr marL="2057400" indent="-228600">
              <a:lnSpc>
                <a:spcPct val="90000"/>
              </a:lnSpc>
              <a:spcBef>
                <a:spcPts val="500"/>
              </a:spcBef>
              <a:buFont typeface="Arial" charset="0"/>
              <a:buChar char="•"/>
              <a:defRPr>
                <a:solidFill>
                  <a:schemeClr val="tx1"/>
                </a:solidFill>
                <a:latin typeface="Arial"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Arial"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Arial"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Arial"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Arial" charset="0"/>
              </a:defRPr>
            </a:lvl9pPr>
          </a:lstStyle>
          <a:p>
            <a:pPr eaLnBrk="1" hangingPunct="1">
              <a:spcBef>
                <a:spcPct val="0"/>
              </a:spcBef>
              <a:buFontTx/>
              <a:buNone/>
            </a:pPr>
            <a:r>
              <a:rPr lang="en-US" altLang="en-US" sz="2000"/>
              <a:t>Promote a seamless progression from one educational stepping stone to another, and across work-based training and education.</a:t>
            </a:r>
          </a:p>
        </p:txBody>
      </p:sp>
      <p:pic>
        <p:nvPicPr>
          <p:cNvPr id="25" name="Picture 4"/>
          <p:cNvPicPr>
            <a:picLocks noChangeAspect="1" noChangeArrowheads="1"/>
          </p:cNvPicPr>
          <p:nvPr/>
        </p:nvPicPr>
        <p:blipFill rotWithShape="1">
          <a:blip r:embed="rId3"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202176" y="3628472"/>
            <a:ext cx="845574" cy="789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4572" name="TextBox 25"/>
          <p:cNvSpPr txBox="1">
            <a:spLocks noChangeArrowheads="1"/>
          </p:cNvSpPr>
          <p:nvPr/>
        </p:nvSpPr>
        <p:spPr bwMode="auto">
          <a:xfrm>
            <a:off x="942975" y="4557713"/>
            <a:ext cx="7772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Arial" charset="0"/>
              </a:defRPr>
            </a:lvl1pPr>
            <a:lvl2pPr marL="742950" indent="-285750">
              <a:lnSpc>
                <a:spcPct val="90000"/>
              </a:lnSpc>
              <a:spcBef>
                <a:spcPts val="500"/>
              </a:spcBef>
              <a:buFont typeface="Arial" charset="0"/>
              <a:buChar char="•"/>
              <a:defRPr sz="2400">
                <a:solidFill>
                  <a:schemeClr val="tx1"/>
                </a:solidFill>
                <a:latin typeface="Arial" charset="0"/>
              </a:defRPr>
            </a:lvl2pPr>
            <a:lvl3pPr marL="1143000" indent="-228600">
              <a:lnSpc>
                <a:spcPct val="90000"/>
              </a:lnSpc>
              <a:spcBef>
                <a:spcPts val="500"/>
              </a:spcBef>
              <a:buFont typeface="Arial" charset="0"/>
              <a:buChar char="•"/>
              <a:defRPr sz="2000">
                <a:solidFill>
                  <a:schemeClr val="tx1"/>
                </a:solidFill>
                <a:latin typeface="Arial" charset="0"/>
              </a:defRPr>
            </a:lvl3pPr>
            <a:lvl4pPr marL="1600200" indent="-228600">
              <a:lnSpc>
                <a:spcPct val="90000"/>
              </a:lnSpc>
              <a:spcBef>
                <a:spcPts val="500"/>
              </a:spcBef>
              <a:buFont typeface="Arial" charset="0"/>
              <a:buChar char="•"/>
              <a:defRPr>
                <a:solidFill>
                  <a:schemeClr val="tx1"/>
                </a:solidFill>
                <a:latin typeface="Arial" charset="0"/>
              </a:defRPr>
            </a:lvl4pPr>
            <a:lvl5pPr marL="2057400" indent="-228600">
              <a:lnSpc>
                <a:spcPct val="90000"/>
              </a:lnSpc>
              <a:spcBef>
                <a:spcPts val="500"/>
              </a:spcBef>
              <a:buFont typeface="Arial" charset="0"/>
              <a:buChar char="•"/>
              <a:defRPr>
                <a:solidFill>
                  <a:schemeClr val="tx1"/>
                </a:solidFill>
                <a:latin typeface="Arial"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Arial"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Arial"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Arial"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Arial" charset="0"/>
              </a:defRPr>
            </a:lvl9pPr>
          </a:lstStyle>
          <a:p>
            <a:pPr eaLnBrk="1" hangingPunct="1">
              <a:spcBef>
                <a:spcPct val="0"/>
              </a:spcBef>
              <a:buFontTx/>
              <a:buNone/>
            </a:pPr>
            <a:r>
              <a:rPr lang="en-US" altLang="en-US" sz="2000"/>
              <a:t>Break down barriers to accessing job-driven training and hiring for any person who is willing to work, including access to supportive services and relevant guidance.</a:t>
            </a:r>
          </a:p>
        </p:txBody>
      </p:sp>
      <p:pic>
        <p:nvPicPr>
          <p:cNvPr id="27" name="Picture 4"/>
          <p:cNvPicPr>
            <a:picLocks noChangeAspect="1" noChangeArrowheads="1"/>
          </p:cNvPicPr>
          <p:nvPr/>
        </p:nvPicPr>
        <p:blipFill rotWithShape="1">
          <a:blip r:embed="rId3"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209550" y="4390472"/>
            <a:ext cx="845574" cy="789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4574" name="TextBox 27"/>
          <p:cNvSpPr txBox="1">
            <a:spLocks noChangeArrowheads="1"/>
          </p:cNvSpPr>
          <p:nvPr/>
        </p:nvSpPr>
        <p:spPr bwMode="auto">
          <a:xfrm>
            <a:off x="942975" y="5591175"/>
            <a:ext cx="7772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Arial" charset="0"/>
              </a:defRPr>
            </a:lvl1pPr>
            <a:lvl2pPr marL="742950" indent="-285750">
              <a:lnSpc>
                <a:spcPct val="90000"/>
              </a:lnSpc>
              <a:spcBef>
                <a:spcPts val="500"/>
              </a:spcBef>
              <a:buFont typeface="Arial" charset="0"/>
              <a:buChar char="•"/>
              <a:defRPr sz="2400">
                <a:solidFill>
                  <a:schemeClr val="tx1"/>
                </a:solidFill>
                <a:latin typeface="Arial" charset="0"/>
              </a:defRPr>
            </a:lvl2pPr>
            <a:lvl3pPr marL="1143000" indent="-228600">
              <a:lnSpc>
                <a:spcPct val="90000"/>
              </a:lnSpc>
              <a:spcBef>
                <a:spcPts val="500"/>
              </a:spcBef>
              <a:buFont typeface="Arial" charset="0"/>
              <a:buChar char="•"/>
              <a:defRPr sz="2000">
                <a:solidFill>
                  <a:schemeClr val="tx1"/>
                </a:solidFill>
                <a:latin typeface="Arial" charset="0"/>
              </a:defRPr>
            </a:lvl3pPr>
            <a:lvl4pPr marL="1600200" indent="-228600">
              <a:lnSpc>
                <a:spcPct val="90000"/>
              </a:lnSpc>
              <a:spcBef>
                <a:spcPts val="500"/>
              </a:spcBef>
              <a:buFont typeface="Arial" charset="0"/>
              <a:buChar char="•"/>
              <a:defRPr>
                <a:solidFill>
                  <a:schemeClr val="tx1"/>
                </a:solidFill>
                <a:latin typeface="Arial" charset="0"/>
              </a:defRPr>
            </a:lvl4pPr>
            <a:lvl5pPr marL="2057400" indent="-228600">
              <a:lnSpc>
                <a:spcPct val="90000"/>
              </a:lnSpc>
              <a:spcBef>
                <a:spcPts val="500"/>
              </a:spcBef>
              <a:buFont typeface="Arial" charset="0"/>
              <a:buChar char="•"/>
              <a:defRPr>
                <a:solidFill>
                  <a:schemeClr val="tx1"/>
                </a:solidFill>
                <a:latin typeface="Arial"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Arial"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Arial"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Arial"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Arial" charset="0"/>
              </a:defRPr>
            </a:lvl9pPr>
          </a:lstStyle>
          <a:p>
            <a:pPr eaLnBrk="1" hangingPunct="1">
              <a:spcBef>
                <a:spcPct val="0"/>
              </a:spcBef>
              <a:buFontTx/>
              <a:buNone/>
            </a:pPr>
            <a:r>
              <a:rPr lang="en-US" altLang="en-US" sz="2000"/>
              <a:t>Create regional collaborations among local partners, education institutions, labor, and non-profits. </a:t>
            </a:r>
          </a:p>
        </p:txBody>
      </p:sp>
      <p:pic>
        <p:nvPicPr>
          <p:cNvPr id="29" name="Picture 4"/>
          <p:cNvPicPr>
            <a:picLocks noChangeAspect="1" noChangeArrowheads="1"/>
          </p:cNvPicPr>
          <p:nvPr/>
        </p:nvPicPr>
        <p:blipFill rotWithShape="1">
          <a:blip r:embed="rId3"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209550" y="5407967"/>
            <a:ext cx="845574" cy="789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Slide Number Placeholder 1"/>
          <p:cNvSpPr>
            <a:spLocks noGrp="1"/>
          </p:cNvSpPr>
          <p:nvPr>
            <p:ph type="sldNum" sz="quarter" idx="12"/>
          </p:nvPr>
        </p:nvSpPr>
        <p:spPr>
          <a:xfrm>
            <a:off x="6972300" y="6486525"/>
            <a:ext cx="2133600" cy="365125"/>
          </a:xfrm>
        </p:spPr>
        <p:txBody>
          <a:bodyPr/>
          <a:lstStyle/>
          <a:p>
            <a:pPr>
              <a:defRPr/>
            </a:pPr>
            <a:fld id="{37DEFF08-A707-FD49-885B-FE04FC6AD41F}" type="slidenum">
              <a:rPr lang="en-US"/>
              <a:pPr>
                <a:defRPr/>
              </a:pPr>
              <a:t>37</a:t>
            </a:fld>
            <a:endParaRPr lang="en-US" dirty="0"/>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Title 1"/>
          <p:cNvSpPr>
            <a:spLocks noGrp="1"/>
          </p:cNvSpPr>
          <p:nvPr>
            <p:ph type="title"/>
          </p:nvPr>
        </p:nvSpPr>
        <p:spPr>
          <a:xfrm>
            <a:off x="0" y="0"/>
            <a:ext cx="9144000" cy="1417638"/>
          </a:xfrm>
          <a:solidFill>
            <a:schemeClr val="accent1"/>
          </a:solidFill>
        </p:spPr>
        <p:txBody>
          <a:bodyPr/>
          <a:lstStyle/>
          <a:p>
            <a:pPr eaLnBrk="1" hangingPunct="1"/>
            <a:r>
              <a:rPr lang="en-US" altLang="en-US">
                <a:solidFill>
                  <a:schemeClr val="bg1"/>
                </a:solidFill>
              </a:rPr>
              <a:t>IN REVIEW….</a:t>
            </a:r>
          </a:p>
        </p:txBody>
      </p:sp>
      <p:sp>
        <p:nvSpPr>
          <p:cNvPr id="3" name="Content Placeholder 2"/>
          <p:cNvSpPr>
            <a:spLocks noGrp="1"/>
          </p:cNvSpPr>
          <p:nvPr>
            <p:ph idx="1"/>
          </p:nvPr>
        </p:nvSpPr>
        <p:spPr/>
        <p:txBody>
          <a:bodyPr rtlCol="0">
            <a:normAutofit fontScale="92500"/>
          </a:bodyPr>
          <a:lstStyle/>
          <a:p>
            <a:pPr eaLnBrk="1" fontAlgn="auto" hangingPunct="1">
              <a:lnSpc>
                <a:spcPct val="150000"/>
              </a:lnSpc>
              <a:spcAft>
                <a:spcPts val="0"/>
              </a:spcAft>
              <a:buFont typeface="Arial" panose="020B0604020202020204" pitchFamily="34" charset="0"/>
              <a:buChar char="•"/>
              <a:defRPr/>
            </a:pPr>
            <a:r>
              <a:rPr lang="en-US" dirty="0" smtClean="0"/>
              <a:t>Apprenticeship is a combination of OJT and related instruction </a:t>
            </a:r>
          </a:p>
          <a:p>
            <a:pPr eaLnBrk="1" fontAlgn="auto" hangingPunct="1">
              <a:lnSpc>
                <a:spcPct val="150000"/>
              </a:lnSpc>
              <a:spcAft>
                <a:spcPts val="0"/>
              </a:spcAft>
              <a:buFont typeface="Arial" panose="020B0604020202020204" pitchFamily="34" charset="0"/>
              <a:buChar char="•"/>
              <a:defRPr/>
            </a:pPr>
            <a:r>
              <a:rPr lang="en-US" dirty="0"/>
              <a:t>Apprenticeship </a:t>
            </a:r>
            <a:r>
              <a:rPr lang="en-US" dirty="0" smtClean="0"/>
              <a:t>is beneficial to the employer and the employee </a:t>
            </a:r>
          </a:p>
          <a:p>
            <a:pPr eaLnBrk="1" fontAlgn="auto" hangingPunct="1">
              <a:lnSpc>
                <a:spcPct val="150000"/>
              </a:lnSpc>
              <a:spcAft>
                <a:spcPts val="0"/>
              </a:spcAft>
              <a:buFont typeface="Arial" panose="020B0604020202020204" pitchFamily="34" charset="0"/>
              <a:buChar char="•"/>
              <a:defRPr/>
            </a:pPr>
            <a:r>
              <a:rPr lang="en-US" dirty="0" smtClean="0"/>
              <a:t>Employers are looking for soft skills </a:t>
            </a:r>
          </a:p>
          <a:p>
            <a:pPr eaLnBrk="1" fontAlgn="auto" hangingPunct="1">
              <a:lnSpc>
                <a:spcPct val="150000"/>
              </a:lnSpc>
              <a:spcAft>
                <a:spcPts val="0"/>
              </a:spcAft>
              <a:buFont typeface="Arial" panose="020B0604020202020204" pitchFamily="34" charset="0"/>
              <a:buChar char="•"/>
              <a:defRPr/>
            </a:pPr>
            <a:r>
              <a:rPr lang="en-US" dirty="0" smtClean="0"/>
              <a:t>There are over 1,000 apprentice-able occupations</a:t>
            </a:r>
            <a:endParaRPr lang="en-US" dirty="0"/>
          </a:p>
        </p:txBody>
      </p:sp>
      <p:sp>
        <p:nvSpPr>
          <p:cNvPr id="4" name="Slide Number Placeholder 3"/>
          <p:cNvSpPr>
            <a:spLocks noGrp="1"/>
          </p:cNvSpPr>
          <p:nvPr>
            <p:ph type="sldNum" sz="quarter" idx="12"/>
          </p:nvPr>
        </p:nvSpPr>
        <p:spPr/>
        <p:txBody>
          <a:bodyPr/>
          <a:lstStyle/>
          <a:p>
            <a:pPr>
              <a:defRPr/>
            </a:pPr>
            <a:fld id="{D55E3395-B005-7448-A77B-5267E907642E}" type="slidenum">
              <a:rPr lang="en-US"/>
              <a:pPr>
                <a:defRPr/>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Title 3"/>
          <p:cNvSpPr>
            <a:spLocks noGrp="1"/>
          </p:cNvSpPr>
          <p:nvPr>
            <p:ph type="title"/>
          </p:nvPr>
        </p:nvSpPr>
        <p:spPr/>
        <p:txBody>
          <a:bodyPr/>
          <a:lstStyle/>
          <a:p>
            <a:pPr algn="ctr" eaLnBrk="1" hangingPunct="1"/>
            <a:r>
              <a:rPr lang="en-US" altLang="en-US" b="1"/>
              <a:t>Apprenticeship and Training Office: Contact Information</a:t>
            </a:r>
          </a:p>
        </p:txBody>
      </p:sp>
      <p:sp>
        <p:nvSpPr>
          <p:cNvPr id="197634" name="Content Placeholder 4"/>
          <p:cNvSpPr>
            <a:spLocks noGrp="1"/>
          </p:cNvSpPr>
          <p:nvPr>
            <p:ph idx="1"/>
          </p:nvPr>
        </p:nvSpPr>
        <p:spPr/>
        <p:txBody>
          <a:bodyPr/>
          <a:lstStyle/>
          <a:p>
            <a:pPr marL="0" indent="0" algn="ctr" eaLnBrk="1" hangingPunct="1">
              <a:buFont typeface="Arial" charset="0"/>
              <a:buNone/>
            </a:pPr>
            <a:r>
              <a:rPr lang="en-US" altLang="en-US" b="1" i="1" u="sng"/>
              <a:t>Contact Information</a:t>
            </a:r>
          </a:p>
          <a:p>
            <a:pPr marL="0" indent="0" algn="ctr" eaLnBrk="1" hangingPunct="1">
              <a:buFont typeface="Arial" charset="0"/>
              <a:buNone/>
            </a:pPr>
            <a:r>
              <a:rPr lang="en-US" altLang="en-US"/>
              <a:t>Eric Ramsay, Director</a:t>
            </a:r>
          </a:p>
          <a:p>
            <a:pPr marL="0" indent="0" algn="ctr" eaLnBrk="1" hangingPunct="1">
              <a:buFont typeface="Arial" charset="0"/>
              <a:buNone/>
            </a:pPr>
            <a:r>
              <a:rPr lang="en-US" altLang="en-US"/>
              <a:t>Apprenticeship and Training Office</a:t>
            </a:r>
          </a:p>
          <a:p>
            <a:pPr marL="0" indent="0" algn="ctr" eaLnBrk="1" hangingPunct="1">
              <a:buFont typeface="Arial" charset="0"/>
              <a:buNone/>
            </a:pPr>
            <a:r>
              <a:rPr lang="en-US" altLang="en-US"/>
              <a:t>651 Boas Street| 12</a:t>
            </a:r>
            <a:r>
              <a:rPr lang="en-US" altLang="en-US" baseline="30000"/>
              <a:t>th</a:t>
            </a:r>
            <a:r>
              <a:rPr lang="en-US" altLang="en-US"/>
              <a:t> floor</a:t>
            </a:r>
          </a:p>
          <a:p>
            <a:pPr marL="0" indent="0" algn="ctr" eaLnBrk="1" hangingPunct="1">
              <a:buFont typeface="Arial" charset="0"/>
              <a:buNone/>
            </a:pPr>
            <a:r>
              <a:rPr lang="en-US" altLang="en-US"/>
              <a:t>Harrisburg PA 17121</a:t>
            </a:r>
          </a:p>
          <a:p>
            <a:pPr marL="0" indent="0" algn="ctr" eaLnBrk="1" hangingPunct="1">
              <a:buFont typeface="Arial" charset="0"/>
              <a:buNone/>
            </a:pPr>
            <a:r>
              <a:rPr lang="en-US" altLang="en-US"/>
              <a:t>Email: </a:t>
            </a:r>
            <a:r>
              <a:rPr lang="en-US" altLang="en-US">
                <a:hlinkClick r:id="rId2"/>
              </a:rPr>
              <a:t>eramsay@pa.gov</a:t>
            </a:r>
            <a:endParaRPr lang="en-US" altLang="en-US"/>
          </a:p>
          <a:p>
            <a:pPr marL="0" indent="0" eaLnBrk="1" hangingPunct="1">
              <a:buFont typeface="Arial" charset="0"/>
              <a:buNone/>
            </a:pPr>
            <a:endParaRPr lang="en-US" altLang="en-US"/>
          </a:p>
        </p:txBody>
      </p:sp>
      <p:sp>
        <p:nvSpPr>
          <p:cNvPr id="2" name="Slide Number Placeholder 1"/>
          <p:cNvSpPr>
            <a:spLocks noGrp="1"/>
          </p:cNvSpPr>
          <p:nvPr>
            <p:ph type="sldNum" sz="quarter" idx="12"/>
          </p:nvPr>
        </p:nvSpPr>
        <p:spPr/>
        <p:txBody>
          <a:bodyPr/>
          <a:lstStyle/>
          <a:p>
            <a:pPr>
              <a:defRPr/>
            </a:pPr>
            <a:fld id="{31A6CA63-5038-4149-BE65-5CB7A6F1CDEB}" type="slidenum">
              <a:rPr lang="en-US"/>
              <a:pPr>
                <a:defRPr/>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Title 1"/>
          <p:cNvSpPr>
            <a:spLocks noGrp="1"/>
          </p:cNvSpPr>
          <p:nvPr>
            <p:ph type="title"/>
          </p:nvPr>
        </p:nvSpPr>
        <p:spPr/>
        <p:txBody>
          <a:bodyPr/>
          <a:lstStyle/>
          <a:p>
            <a:pPr eaLnBrk="1" hangingPunct="1"/>
            <a:r>
              <a:rPr lang="en-US" altLang="en-US" b="1"/>
              <a:t>Focus of the Webinar</a:t>
            </a:r>
            <a:endParaRPr lang="en-US" altLang="en-US"/>
          </a:p>
        </p:txBody>
      </p:sp>
      <p:sp>
        <p:nvSpPr>
          <p:cNvPr id="148482" name="Content Placeholder 2"/>
          <p:cNvSpPr>
            <a:spLocks noGrp="1"/>
          </p:cNvSpPr>
          <p:nvPr>
            <p:ph idx="1"/>
          </p:nvPr>
        </p:nvSpPr>
        <p:spPr/>
        <p:txBody>
          <a:bodyPr/>
          <a:lstStyle/>
          <a:p>
            <a:pPr marL="257175" indent="-257175" eaLnBrk="1" hangingPunct="1">
              <a:lnSpc>
                <a:spcPct val="150000"/>
              </a:lnSpc>
            </a:pPr>
            <a:r>
              <a:rPr lang="en-US" altLang="en-US"/>
              <a:t>Outline Strategies for Finding and Connecting with Registered Apprenticeship Programs</a:t>
            </a:r>
          </a:p>
          <a:p>
            <a:pPr marL="257175" indent="-257175" eaLnBrk="1" hangingPunct="1">
              <a:lnSpc>
                <a:spcPct val="150000"/>
              </a:lnSpc>
            </a:pPr>
            <a:r>
              <a:rPr lang="en-US" altLang="en-US"/>
              <a:t>Identify the Role that State VR Agencies Can Play in Registered Apprenticeship Programs</a:t>
            </a:r>
          </a:p>
          <a:p>
            <a:pPr marL="257175" indent="-257175" eaLnBrk="1" hangingPunct="1">
              <a:lnSpc>
                <a:spcPct val="150000"/>
              </a:lnSpc>
            </a:pPr>
            <a:r>
              <a:rPr lang="en-US" altLang="en-US"/>
              <a:t>Describe How a Relationship with Registered Apprenticeship Programs Can Be Formalized</a:t>
            </a:r>
          </a:p>
        </p:txBody>
      </p:sp>
      <p:sp>
        <p:nvSpPr>
          <p:cNvPr id="4" name="Slide Number Placeholder 3"/>
          <p:cNvSpPr>
            <a:spLocks noGrp="1"/>
          </p:cNvSpPr>
          <p:nvPr>
            <p:ph type="sldNum" sz="quarter" idx="12"/>
          </p:nvPr>
        </p:nvSpPr>
        <p:spPr/>
        <p:txBody>
          <a:bodyPr/>
          <a:lstStyle/>
          <a:p>
            <a:pPr>
              <a:defRPr/>
            </a:pPr>
            <a:fld id="{70ED6AD0-CAE9-5241-8C1D-9D6FA7556D2D}" type="slidenum">
              <a:rPr lang="en-US"/>
              <a:pPr>
                <a:defRPr/>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Verdana" charset="0"/>
              </a:defRPr>
            </a:lvl1pPr>
            <a:lvl2pPr marL="742950" indent="-285750">
              <a:spcBef>
                <a:spcPct val="20000"/>
              </a:spcBef>
              <a:buChar char="–"/>
              <a:defRPr sz="2400">
                <a:solidFill>
                  <a:schemeClr val="tx1"/>
                </a:solidFill>
                <a:latin typeface="Verdana" charset="0"/>
              </a:defRPr>
            </a:lvl2pPr>
            <a:lvl3pPr marL="1143000" indent="-228600">
              <a:spcBef>
                <a:spcPct val="20000"/>
              </a:spcBef>
              <a:buChar char="•"/>
              <a:defRPr sz="2000">
                <a:solidFill>
                  <a:schemeClr val="tx1"/>
                </a:solidFill>
                <a:latin typeface="Verdana" charset="0"/>
              </a:defRPr>
            </a:lvl3pPr>
            <a:lvl4pPr marL="1600200" indent="-228600">
              <a:spcBef>
                <a:spcPct val="20000"/>
              </a:spcBef>
              <a:buChar char="–"/>
              <a:defRPr sz="2000">
                <a:solidFill>
                  <a:schemeClr val="tx1"/>
                </a:solidFill>
                <a:latin typeface="Verdana" charset="0"/>
              </a:defRPr>
            </a:lvl4pPr>
            <a:lvl5pPr marL="2057400" indent="-228600">
              <a:spcBef>
                <a:spcPct val="20000"/>
              </a:spcBef>
              <a:buChar char="»"/>
              <a:defRPr sz="2000">
                <a:solidFill>
                  <a:schemeClr val="tx1"/>
                </a:solidFill>
                <a:latin typeface="Verdana" charset="0"/>
              </a:defRPr>
            </a:lvl5pPr>
            <a:lvl6pPr marL="2514600" indent="-228600" eaLnBrk="0" fontAlgn="base" hangingPunct="0">
              <a:spcBef>
                <a:spcPct val="20000"/>
              </a:spcBef>
              <a:spcAft>
                <a:spcPct val="0"/>
              </a:spcAft>
              <a:buChar char="»"/>
              <a:defRPr sz="2000">
                <a:solidFill>
                  <a:schemeClr val="tx1"/>
                </a:solidFill>
                <a:latin typeface="Verdana" charset="0"/>
              </a:defRPr>
            </a:lvl6pPr>
            <a:lvl7pPr marL="2971800" indent="-228600" eaLnBrk="0" fontAlgn="base" hangingPunct="0">
              <a:spcBef>
                <a:spcPct val="20000"/>
              </a:spcBef>
              <a:spcAft>
                <a:spcPct val="0"/>
              </a:spcAft>
              <a:buChar char="»"/>
              <a:defRPr sz="2000">
                <a:solidFill>
                  <a:schemeClr val="tx1"/>
                </a:solidFill>
                <a:latin typeface="Verdana" charset="0"/>
              </a:defRPr>
            </a:lvl7pPr>
            <a:lvl8pPr marL="3429000" indent="-228600" eaLnBrk="0" fontAlgn="base" hangingPunct="0">
              <a:spcBef>
                <a:spcPct val="20000"/>
              </a:spcBef>
              <a:spcAft>
                <a:spcPct val="0"/>
              </a:spcAft>
              <a:buChar char="»"/>
              <a:defRPr sz="2000">
                <a:solidFill>
                  <a:schemeClr val="tx1"/>
                </a:solidFill>
                <a:latin typeface="Verdana" charset="0"/>
              </a:defRPr>
            </a:lvl8pPr>
            <a:lvl9pPr marL="3886200" indent="-228600" eaLnBrk="0" fontAlgn="base" hangingPunct="0">
              <a:spcBef>
                <a:spcPct val="20000"/>
              </a:spcBef>
              <a:spcAft>
                <a:spcPct val="0"/>
              </a:spcAft>
              <a:buChar char="»"/>
              <a:defRPr sz="2000">
                <a:solidFill>
                  <a:schemeClr val="tx1"/>
                </a:solidFill>
                <a:latin typeface="Verdana" charset="0"/>
              </a:defRPr>
            </a:lvl9pPr>
          </a:lstStyle>
          <a:p>
            <a:pPr>
              <a:spcBef>
                <a:spcPct val="0"/>
              </a:spcBef>
              <a:buFontTx/>
              <a:buNone/>
            </a:pPr>
            <a:fld id="{0EAF7B81-D7B0-8342-B0E4-F144E2DC3182}" type="slidenum">
              <a:rPr lang="en-US" altLang="en-US" sz="1200">
                <a:solidFill>
                  <a:srgbClr val="000000"/>
                </a:solidFill>
              </a:rPr>
              <a:pPr>
                <a:spcBef>
                  <a:spcPct val="0"/>
                </a:spcBef>
                <a:buFontTx/>
                <a:buNone/>
              </a:pPr>
              <a:t>40</a:t>
            </a:fld>
            <a:endParaRPr lang="en-US" altLang="en-US" sz="1200">
              <a:solidFill>
                <a:srgbClr val="000000"/>
              </a:solidFill>
            </a:endParaRPr>
          </a:p>
        </p:txBody>
      </p:sp>
      <p:sp>
        <p:nvSpPr>
          <p:cNvPr id="198658" name="Rectangle 2"/>
          <p:cNvSpPr>
            <a:spLocks noGrp="1" noChangeArrowheads="1"/>
          </p:cNvSpPr>
          <p:nvPr>
            <p:ph type="title"/>
          </p:nvPr>
        </p:nvSpPr>
        <p:spPr/>
        <p:txBody>
          <a:bodyPr/>
          <a:lstStyle/>
          <a:p>
            <a:r>
              <a:rPr lang="en-US" altLang="en-US" sz="2800"/>
              <a:t>OVR Apprenticeship OJT</a:t>
            </a:r>
          </a:p>
        </p:txBody>
      </p:sp>
      <p:sp>
        <p:nvSpPr>
          <p:cNvPr id="8196" name="Rectangle 3"/>
          <p:cNvSpPr>
            <a:spLocks noGrp="1" noChangeArrowheads="1"/>
          </p:cNvSpPr>
          <p:nvPr>
            <p:ph type="body" idx="1"/>
          </p:nvPr>
        </p:nvSpPr>
        <p:spPr>
          <a:xfrm>
            <a:off x="228600" y="1676400"/>
            <a:ext cx="8763000" cy="4330700"/>
          </a:xfrm>
        </p:spPr>
        <p:txBody>
          <a:bodyPr/>
          <a:lstStyle/>
          <a:p>
            <a:pPr marL="0" indent="0">
              <a:buFontTx/>
              <a:buNone/>
              <a:defRPr/>
            </a:pPr>
            <a:r>
              <a:rPr lang="en-US" sz="2400" dirty="0"/>
              <a:t>After acceptance in a PA registered apprenticeship program reimbursement must adhere to the following</a:t>
            </a:r>
          </a:p>
          <a:p>
            <a:pPr marL="0" indent="0">
              <a:buFontTx/>
              <a:buNone/>
              <a:defRPr/>
            </a:pPr>
            <a:r>
              <a:rPr lang="en-US" sz="2400" dirty="0"/>
              <a:t>process:</a:t>
            </a:r>
          </a:p>
          <a:p>
            <a:pPr marL="0" indent="0">
              <a:buFontTx/>
              <a:buNone/>
              <a:defRPr/>
            </a:pPr>
            <a:r>
              <a:rPr lang="en-US" sz="2000" dirty="0"/>
              <a:t>     </a:t>
            </a:r>
          </a:p>
          <a:p>
            <a:pPr>
              <a:defRPr/>
            </a:pPr>
            <a:r>
              <a:rPr lang="en-US" sz="1800" dirty="0"/>
              <a:t>Upon start of Apprenticeship a 30 day 100 % ACT-OJT applies with the case</a:t>
            </a:r>
            <a:r>
              <a:rPr lang="en-US" sz="1800" i="1" dirty="0"/>
              <a:t> </a:t>
            </a:r>
            <a:r>
              <a:rPr lang="en-US" sz="1800" dirty="0"/>
              <a:t>in status 18.</a:t>
            </a:r>
          </a:p>
          <a:p>
            <a:pPr>
              <a:defRPr/>
            </a:pPr>
            <a:r>
              <a:rPr lang="en-US" sz="1800" dirty="0"/>
              <a:t>Upon progression in Apprenticeship from entrance to journeyman, (i.e., mid-point skill level) with a milestone lump sum payment $1000 to the employer. Case remains in status 18.</a:t>
            </a:r>
          </a:p>
          <a:p>
            <a:pPr>
              <a:defRPr/>
            </a:pPr>
            <a:r>
              <a:rPr lang="en-US" sz="1800" dirty="0"/>
              <a:t>Upon last 30 days of Apprenticeship a 100 % ACT-OJT applies with the case moved into status 20. </a:t>
            </a:r>
          </a:p>
          <a:p>
            <a:pPr>
              <a:defRPr/>
            </a:pPr>
            <a:r>
              <a:rPr lang="en-US" sz="1800" dirty="0"/>
              <a:t>Upon hire into fully integrated competitive closure after 90 days. Case placed in status 26.</a:t>
            </a:r>
          </a:p>
          <a:p>
            <a:pPr algn="ctr">
              <a:buFontTx/>
              <a:buNone/>
              <a:defRPr/>
            </a:pPr>
            <a:endParaRPr lang="en-US" altLang="en-US" sz="1100" dirty="0"/>
          </a:p>
        </p:txBody>
      </p:sp>
    </p:spTree>
  </p:cSld>
  <p:clrMapOvr>
    <a:masterClrMapping/>
  </p:clrMapOvr>
  <p:transition advTm="10000"/>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Title 1"/>
          <p:cNvSpPr>
            <a:spLocks noGrp="1"/>
          </p:cNvSpPr>
          <p:nvPr>
            <p:ph type="title"/>
          </p:nvPr>
        </p:nvSpPr>
        <p:spPr/>
        <p:txBody>
          <a:bodyPr/>
          <a:lstStyle/>
          <a:p>
            <a:r>
              <a:rPr lang="en-US" altLang="en-US"/>
              <a:t>Fee and Fund Codes</a:t>
            </a:r>
          </a:p>
        </p:txBody>
      </p:sp>
      <p:sp>
        <p:nvSpPr>
          <p:cNvPr id="4099" name="Content Placeholder 2"/>
          <p:cNvSpPr>
            <a:spLocks noGrp="1"/>
          </p:cNvSpPr>
          <p:nvPr>
            <p:ph idx="1"/>
          </p:nvPr>
        </p:nvSpPr>
        <p:spPr>
          <a:xfrm>
            <a:off x="685800" y="1524000"/>
            <a:ext cx="7772400" cy="4572000"/>
          </a:xfrm>
        </p:spPr>
        <p:txBody>
          <a:bodyPr/>
          <a:lstStyle/>
          <a:p>
            <a:pPr marL="0" indent="0">
              <a:buFontTx/>
              <a:buNone/>
              <a:defRPr/>
            </a:pPr>
            <a:r>
              <a:rPr lang="en-US" sz="2400" dirty="0">
                <a:latin typeface="Arial" charset="0"/>
              </a:rPr>
              <a:t>OJT Fee and Fund codes apply as described below:   </a:t>
            </a:r>
          </a:p>
          <a:p>
            <a:pPr marL="0" indent="0">
              <a:buFontTx/>
              <a:buNone/>
              <a:defRPr/>
            </a:pPr>
            <a:endParaRPr lang="en-US" sz="2400" dirty="0">
              <a:latin typeface="Arial" charset="0"/>
            </a:endParaRPr>
          </a:p>
          <a:p>
            <a:pPr>
              <a:defRPr/>
            </a:pPr>
            <a:r>
              <a:rPr lang="en-US" sz="2000" dirty="0">
                <a:latin typeface="Arial" charset="0"/>
              </a:rPr>
              <a:t>Fee Schedule number and Fund Codes:</a:t>
            </a:r>
          </a:p>
          <a:p>
            <a:pPr lvl="2">
              <a:defRPr/>
            </a:pPr>
            <a:r>
              <a:rPr lang="en-US" dirty="0">
                <a:latin typeface="Arial" charset="0"/>
              </a:rPr>
              <a:t>Fee Schedule Apprenticeship – 59507A</a:t>
            </a:r>
          </a:p>
          <a:p>
            <a:pPr lvl="2">
              <a:defRPr/>
            </a:pPr>
            <a:r>
              <a:rPr lang="en-US" dirty="0">
                <a:latin typeface="Arial" charset="0"/>
              </a:rPr>
              <a:t>Fund Code for BBVS – A FFY 20__ or A.A FFY 20__</a:t>
            </a:r>
          </a:p>
          <a:p>
            <a:pPr lvl="2">
              <a:defRPr/>
            </a:pPr>
            <a:r>
              <a:rPr lang="en-US" dirty="0">
                <a:latin typeface="Arial" charset="0"/>
              </a:rPr>
              <a:t>Fund Code for BVRS – 1 FFY 20__ or 1.1 FFY 20__</a:t>
            </a:r>
          </a:p>
          <a:p>
            <a:pPr marL="914400" lvl="2" indent="0">
              <a:buFontTx/>
              <a:buNone/>
              <a:defRPr/>
            </a:pPr>
            <a:endParaRPr lang="en-US" dirty="0">
              <a:latin typeface="Arial" charset="0"/>
            </a:endParaRPr>
          </a:p>
          <a:p>
            <a:pPr>
              <a:defRPr/>
            </a:pPr>
            <a:r>
              <a:rPr lang="en-US" sz="2000" dirty="0">
                <a:latin typeface="Arial" charset="0"/>
              </a:rPr>
              <a:t>Lump sum mid-point Fee Schedule number and Fund Codes:</a:t>
            </a:r>
          </a:p>
          <a:p>
            <a:pPr lvl="2">
              <a:defRPr/>
            </a:pPr>
            <a:r>
              <a:rPr lang="en-US" dirty="0">
                <a:latin typeface="Arial" charset="0"/>
              </a:rPr>
              <a:t>Fee Schedule Apprenticeship – 59507M</a:t>
            </a:r>
          </a:p>
          <a:p>
            <a:pPr lvl="2">
              <a:defRPr/>
            </a:pPr>
            <a:r>
              <a:rPr lang="en-US" dirty="0">
                <a:latin typeface="Arial" charset="0"/>
              </a:rPr>
              <a:t>Fund Code for BBVS – A FFY 20__ or A.A FFY 20__</a:t>
            </a:r>
          </a:p>
          <a:p>
            <a:pPr lvl="2">
              <a:defRPr/>
            </a:pPr>
            <a:r>
              <a:rPr lang="en-US" dirty="0">
                <a:latin typeface="Arial" charset="0"/>
              </a:rPr>
              <a:t>Fund Code for BVRS – 1 FFY 20__ or 1.1 FFY 20__ </a:t>
            </a:r>
          </a:p>
        </p:txBody>
      </p:sp>
      <p:sp>
        <p:nvSpPr>
          <p:cNvPr id="20070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Verdana" charset="0"/>
              </a:defRPr>
            </a:lvl1pPr>
            <a:lvl2pPr marL="742950" indent="-285750">
              <a:spcBef>
                <a:spcPct val="20000"/>
              </a:spcBef>
              <a:buChar char="–"/>
              <a:defRPr sz="2400">
                <a:solidFill>
                  <a:schemeClr val="tx1"/>
                </a:solidFill>
                <a:latin typeface="Verdana" charset="0"/>
              </a:defRPr>
            </a:lvl2pPr>
            <a:lvl3pPr marL="1143000" indent="-228600">
              <a:spcBef>
                <a:spcPct val="20000"/>
              </a:spcBef>
              <a:buChar char="•"/>
              <a:defRPr sz="2000">
                <a:solidFill>
                  <a:schemeClr val="tx1"/>
                </a:solidFill>
                <a:latin typeface="Verdana" charset="0"/>
              </a:defRPr>
            </a:lvl3pPr>
            <a:lvl4pPr marL="1600200" indent="-228600">
              <a:spcBef>
                <a:spcPct val="20000"/>
              </a:spcBef>
              <a:buChar char="–"/>
              <a:defRPr sz="2000">
                <a:solidFill>
                  <a:schemeClr val="tx1"/>
                </a:solidFill>
                <a:latin typeface="Verdana" charset="0"/>
              </a:defRPr>
            </a:lvl4pPr>
            <a:lvl5pPr marL="2057400" indent="-228600">
              <a:spcBef>
                <a:spcPct val="20000"/>
              </a:spcBef>
              <a:buChar char="»"/>
              <a:defRPr sz="2000">
                <a:solidFill>
                  <a:schemeClr val="tx1"/>
                </a:solidFill>
                <a:latin typeface="Verdana" charset="0"/>
              </a:defRPr>
            </a:lvl5pPr>
            <a:lvl6pPr marL="2514600" indent="-228600" eaLnBrk="0" fontAlgn="base" hangingPunct="0">
              <a:spcBef>
                <a:spcPct val="20000"/>
              </a:spcBef>
              <a:spcAft>
                <a:spcPct val="0"/>
              </a:spcAft>
              <a:buChar char="»"/>
              <a:defRPr sz="2000">
                <a:solidFill>
                  <a:schemeClr val="tx1"/>
                </a:solidFill>
                <a:latin typeface="Verdana" charset="0"/>
              </a:defRPr>
            </a:lvl6pPr>
            <a:lvl7pPr marL="2971800" indent="-228600" eaLnBrk="0" fontAlgn="base" hangingPunct="0">
              <a:spcBef>
                <a:spcPct val="20000"/>
              </a:spcBef>
              <a:spcAft>
                <a:spcPct val="0"/>
              </a:spcAft>
              <a:buChar char="»"/>
              <a:defRPr sz="2000">
                <a:solidFill>
                  <a:schemeClr val="tx1"/>
                </a:solidFill>
                <a:latin typeface="Verdana" charset="0"/>
              </a:defRPr>
            </a:lvl7pPr>
            <a:lvl8pPr marL="3429000" indent="-228600" eaLnBrk="0" fontAlgn="base" hangingPunct="0">
              <a:spcBef>
                <a:spcPct val="20000"/>
              </a:spcBef>
              <a:spcAft>
                <a:spcPct val="0"/>
              </a:spcAft>
              <a:buChar char="»"/>
              <a:defRPr sz="2000">
                <a:solidFill>
                  <a:schemeClr val="tx1"/>
                </a:solidFill>
                <a:latin typeface="Verdana" charset="0"/>
              </a:defRPr>
            </a:lvl8pPr>
            <a:lvl9pPr marL="3886200" indent="-228600" eaLnBrk="0" fontAlgn="base" hangingPunct="0">
              <a:spcBef>
                <a:spcPct val="20000"/>
              </a:spcBef>
              <a:spcAft>
                <a:spcPct val="0"/>
              </a:spcAft>
              <a:buChar char="»"/>
              <a:defRPr sz="2000">
                <a:solidFill>
                  <a:schemeClr val="tx1"/>
                </a:solidFill>
                <a:latin typeface="Verdana" charset="0"/>
              </a:defRPr>
            </a:lvl9pPr>
          </a:lstStyle>
          <a:p>
            <a:pPr>
              <a:spcBef>
                <a:spcPct val="0"/>
              </a:spcBef>
              <a:buFontTx/>
              <a:buNone/>
            </a:pPr>
            <a:fld id="{41C0871F-4BEF-2C41-ABBA-E8AF9954F6CA}" type="slidenum">
              <a:rPr lang="en-US" altLang="en-US" sz="1200">
                <a:solidFill>
                  <a:srgbClr val="000000"/>
                </a:solidFill>
              </a:rPr>
              <a:pPr>
                <a:spcBef>
                  <a:spcPct val="0"/>
                </a:spcBef>
                <a:buFontTx/>
                <a:buNone/>
              </a:pPr>
              <a:t>41</a:t>
            </a:fld>
            <a:endParaRPr lang="en-US" altLang="en-US" sz="1200">
              <a:solidFill>
                <a:srgbClr val="000000"/>
              </a:solidFill>
            </a:endParaRPr>
          </a:p>
        </p:txBody>
      </p:sp>
    </p:spTree>
  </p:cSld>
  <p:clrMapOvr>
    <a:masterClrMapping/>
  </p:clrMapOvr>
  <p:transition advTm="10000"/>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Title 1"/>
          <p:cNvSpPr>
            <a:spLocks noGrp="1"/>
          </p:cNvSpPr>
          <p:nvPr>
            <p:ph type="title"/>
          </p:nvPr>
        </p:nvSpPr>
        <p:spPr/>
        <p:txBody>
          <a:bodyPr/>
          <a:lstStyle/>
          <a:p>
            <a:r>
              <a:rPr lang="en-US" altLang="en-US"/>
              <a:t>FNT Rule?</a:t>
            </a:r>
          </a:p>
        </p:txBody>
      </p:sp>
      <p:sp>
        <p:nvSpPr>
          <p:cNvPr id="202754" name="Content Placeholder 2"/>
          <p:cNvSpPr>
            <a:spLocks noGrp="1"/>
          </p:cNvSpPr>
          <p:nvPr>
            <p:ph idx="1"/>
          </p:nvPr>
        </p:nvSpPr>
        <p:spPr>
          <a:xfrm>
            <a:off x="685800" y="1524000"/>
            <a:ext cx="7772400" cy="4572000"/>
          </a:xfrm>
        </p:spPr>
        <p:txBody>
          <a:bodyPr/>
          <a:lstStyle/>
          <a:p>
            <a:pPr marL="0" indent="0">
              <a:buFontTx/>
              <a:buNone/>
            </a:pPr>
            <a:endParaRPr lang="en-US" altLang="en-US"/>
          </a:p>
          <a:p>
            <a:pPr marL="0" indent="0">
              <a:buFontTx/>
              <a:buNone/>
            </a:pPr>
            <a:endParaRPr lang="en-US" altLang="en-US"/>
          </a:p>
          <a:p>
            <a:pPr marL="0" indent="0">
              <a:buFontTx/>
              <a:buNone/>
            </a:pPr>
            <a:r>
              <a:rPr lang="en-US" altLang="en-US">
                <a:latin typeface="Arial" charset="0"/>
              </a:rPr>
              <a:t>All provisions in the OJT Policy Memo apply when using ACT-OJT.  The Financial Needs Test (FNT) </a:t>
            </a:r>
            <a:r>
              <a:rPr lang="en-US" altLang="en-US" u="sng">
                <a:latin typeface="Arial" charset="0"/>
              </a:rPr>
              <a:t>will not</a:t>
            </a:r>
            <a:r>
              <a:rPr lang="en-US" altLang="en-US">
                <a:latin typeface="Arial" charset="0"/>
              </a:rPr>
              <a:t> be applied to the use of any OJT. </a:t>
            </a:r>
          </a:p>
          <a:p>
            <a:pPr marL="0" indent="0" algn="ctr">
              <a:buFontTx/>
              <a:buNone/>
            </a:pPr>
            <a:endParaRPr lang="en-US" altLang="en-US" b="1"/>
          </a:p>
        </p:txBody>
      </p:sp>
      <p:sp>
        <p:nvSpPr>
          <p:cNvPr id="20275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Verdana" charset="0"/>
              </a:defRPr>
            </a:lvl1pPr>
            <a:lvl2pPr marL="742950" indent="-285750">
              <a:spcBef>
                <a:spcPct val="20000"/>
              </a:spcBef>
              <a:buChar char="–"/>
              <a:defRPr sz="2400">
                <a:solidFill>
                  <a:schemeClr val="tx1"/>
                </a:solidFill>
                <a:latin typeface="Verdana" charset="0"/>
              </a:defRPr>
            </a:lvl2pPr>
            <a:lvl3pPr marL="1143000" indent="-228600">
              <a:spcBef>
                <a:spcPct val="20000"/>
              </a:spcBef>
              <a:buChar char="•"/>
              <a:defRPr sz="2000">
                <a:solidFill>
                  <a:schemeClr val="tx1"/>
                </a:solidFill>
                <a:latin typeface="Verdana" charset="0"/>
              </a:defRPr>
            </a:lvl3pPr>
            <a:lvl4pPr marL="1600200" indent="-228600">
              <a:spcBef>
                <a:spcPct val="20000"/>
              </a:spcBef>
              <a:buChar char="–"/>
              <a:defRPr sz="2000">
                <a:solidFill>
                  <a:schemeClr val="tx1"/>
                </a:solidFill>
                <a:latin typeface="Verdana" charset="0"/>
              </a:defRPr>
            </a:lvl4pPr>
            <a:lvl5pPr marL="2057400" indent="-228600">
              <a:spcBef>
                <a:spcPct val="20000"/>
              </a:spcBef>
              <a:buChar char="»"/>
              <a:defRPr sz="2000">
                <a:solidFill>
                  <a:schemeClr val="tx1"/>
                </a:solidFill>
                <a:latin typeface="Verdana" charset="0"/>
              </a:defRPr>
            </a:lvl5pPr>
            <a:lvl6pPr marL="2514600" indent="-228600" eaLnBrk="0" fontAlgn="base" hangingPunct="0">
              <a:spcBef>
                <a:spcPct val="20000"/>
              </a:spcBef>
              <a:spcAft>
                <a:spcPct val="0"/>
              </a:spcAft>
              <a:buChar char="»"/>
              <a:defRPr sz="2000">
                <a:solidFill>
                  <a:schemeClr val="tx1"/>
                </a:solidFill>
                <a:latin typeface="Verdana" charset="0"/>
              </a:defRPr>
            </a:lvl6pPr>
            <a:lvl7pPr marL="2971800" indent="-228600" eaLnBrk="0" fontAlgn="base" hangingPunct="0">
              <a:spcBef>
                <a:spcPct val="20000"/>
              </a:spcBef>
              <a:spcAft>
                <a:spcPct val="0"/>
              </a:spcAft>
              <a:buChar char="»"/>
              <a:defRPr sz="2000">
                <a:solidFill>
                  <a:schemeClr val="tx1"/>
                </a:solidFill>
                <a:latin typeface="Verdana" charset="0"/>
              </a:defRPr>
            </a:lvl7pPr>
            <a:lvl8pPr marL="3429000" indent="-228600" eaLnBrk="0" fontAlgn="base" hangingPunct="0">
              <a:spcBef>
                <a:spcPct val="20000"/>
              </a:spcBef>
              <a:spcAft>
                <a:spcPct val="0"/>
              </a:spcAft>
              <a:buChar char="»"/>
              <a:defRPr sz="2000">
                <a:solidFill>
                  <a:schemeClr val="tx1"/>
                </a:solidFill>
                <a:latin typeface="Verdana" charset="0"/>
              </a:defRPr>
            </a:lvl8pPr>
            <a:lvl9pPr marL="3886200" indent="-228600" eaLnBrk="0" fontAlgn="base" hangingPunct="0">
              <a:spcBef>
                <a:spcPct val="20000"/>
              </a:spcBef>
              <a:spcAft>
                <a:spcPct val="0"/>
              </a:spcAft>
              <a:buChar char="»"/>
              <a:defRPr sz="2000">
                <a:solidFill>
                  <a:schemeClr val="tx1"/>
                </a:solidFill>
                <a:latin typeface="Verdana" charset="0"/>
              </a:defRPr>
            </a:lvl9pPr>
          </a:lstStyle>
          <a:p>
            <a:pPr>
              <a:spcBef>
                <a:spcPct val="0"/>
              </a:spcBef>
              <a:buFontTx/>
              <a:buNone/>
            </a:pPr>
            <a:fld id="{064993DF-EEFC-DD44-A6C4-D1B5357F450B}" type="slidenum">
              <a:rPr lang="en-US" altLang="en-US" sz="1200">
                <a:solidFill>
                  <a:srgbClr val="000000"/>
                </a:solidFill>
              </a:rPr>
              <a:pPr>
                <a:spcBef>
                  <a:spcPct val="0"/>
                </a:spcBef>
                <a:buFontTx/>
                <a:buNone/>
              </a:pPr>
              <a:t>42</a:t>
            </a:fld>
            <a:endParaRPr lang="en-US" altLang="en-US" sz="1200">
              <a:solidFill>
                <a:srgbClr val="000000"/>
              </a:solidFill>
            </a:endParaRPr>
          </a:p>
        </p:txBody>
      </p:sp>
    </p:spTree>
  </p:cSld>
  <p:clrMapOvr>
    <a:masterClrMapping/>
  </p:clrMapOvr>
  <p:transition advTm="10000"/>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Title 1"/>
          <p:cNvSpPr>
            <a:spLocks noGrp="1"/>
          </p:cNvSpPr>
          <p:nvPr>
            <p:ph type="title"/>
          </p:nvPr>
        </p:nvSpPr>
        <p:spPr/>
        <p:txBody>
          <a:bodyPr/>
          <a:lstStyle/>
          <a:p>
            <a:r>
              <a:rPr lang="en-US" altLang="en-US" sz="2800"/>
              <a:t>CWDS Snapshot: </a:t>
            </a:r>
            <a:br>
              <a:rPr lang="en-US" altLang="en-US" sz="2800"/>
            </a:br>
            <a:r>
              <a:rPr lang="en-US" altLang="en-US" sz="2800"/>
              <a:t>Initial 30 Days</a:t>
            </a:r>
          </a:p>
        </p:txBody>
      </p:sp>
      <p:sp>
        <p:nvSpPr>
          <p:cNvPr id="204802" name="Content Placeholder 2"/>
          <p:cNvSpPr>
            <a:spLocks noGrp="1"/>
          </p:cNvSpPr>
          <p:nvPr>
            <p:ph idx="1"/>
          </p:nvPr>
        </p:nvSpPr>
        <p:spPr>
          <a:xfrm>
            <a:off x="685800" y="1524000"/>
            <a:ext cx="7772400" cy="4572000"/>
          </a:xfrm>
        </p:spPr>
        <p:txBody>
          <a:bodyPr/>
          <a:lstStyle/>
          <a:p>
            <a:pPr marL="0" indent="0">
              <a:buFontTx/>
              <a:buNone/>
            </a:pPr>
            <a:r>
              <a:rPr lang="en-US" altLang="en-US"/>
              <a:t> </a:t>
            </a:r>
          </a:p>
        </p:txBody>
      </p:sp>
      <p:sp>
        <p:nvSpPr>
          <p:cNvPr id="20480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Verdana" charset="0"/>
              </a:defRPr>
            </a:lvl1pPr>
            <a:lvl2pPr marL="742950" indent="-285750">
              <a:spcBef>
                <a:spcPct val="20000"/>
              </a:spcBef>
              <a:buChar char="–"/>
              <a:defRPr sz="2400">
                <a:solidFill>
                  <a:schemeClr val="tx1"/>
                </a:solidFill>
                <a:latin typeface="Verdana" charset="0"/>
              </a:defRPr>
            </a:lvl2pPr>
            <a:lvl3pPr marL="1143000" indent="-228600">
              <a:spcBef>
                <a:spcPct val="20000"/>
              </a:spcBef>
              <a:buChar char="•"/>
              <a:defRPr sz="2000">
                <a:solidFill>
                  <a:schemeClr val="tx1"/>
                </a:solidFill>
                <a:latin typeface="Verdana" charset="0"/>
              </a:defRPr>
            </a:lvl3pPr>
            <a:lvl4pPr marL="1600200" indent="-228600">
              <a:spcBef>
                <a:spcPct val="20000"/>
              </a:spcBef>
              <a:buChar char="–"/>
              <a:defRPr sz="2000">
                <a:solidFill>
                  <a:schemeClr val="tx1"/>
                </a:solidFill>
                <a:latin typeface="Verdana" charset="0"/>
              </a:defRPr>
            </a:lvl4pPr>
            <a:lvl5pPr marL="2057400" indent="-228600">
              <a:spcBef>
                <a:spcPct val="20000"/>
              </a:spcBef>
              <a:buChar char="»"/>
              <a:defRPr sz="2000">
                <a:solidFill>
                  <a:schemeClr val="tx1"/>
                </a:solidFill>
                <a:latin typeface="Verdana" charset="0"/>
              </a:defRPr>
            </a:lvl5pPr>
            <a:lvl6pPr marL="2514600" indent="-228600" eaLnBrk="0" fontAlgn="base" hangingPunct="0">
              <a:spcBef>
                <a:spcPct val="20000"/>
              </a:spcBef>
              <a:spcAft>
                <a:spcPct val="0"/>
              </a:spcAft>
              <a:buChar char="»"/>
              <a:defRPr sz="2000">
                <a:solidFill>
                  <a:schemeClr val="tx1"/>
                </a:solidFill>
                <a:latin typeface="Verdana" charset="0"/>
              </a:defRPr>
            </a:lvl6pPr>
            <a:lvl7pPr marL="2971800" indent="-228600" eaLnBrk="0" fontAlgn="base" hangingPunct="0">
              <a:spcBef>
                <a:spcPct val="20000"/>
              </a:spcBef>
              <a:spcAft>
                <a:spcPct val="0"/>
              </a:spcAft>
              <a:buChar char="»"/>
              <a:defRPr sz="2000">
                <a:solidFill>
                  <a:schemeClr val="tx1"/>
                </a:solidFill>
                <a:latin typeface="Verdana" charset="0"/>
              </a:defRPr>
            </a:lvl7pPr>
            <a:lvl8pPr marL="3429000" indent="-228600" eaLnBrk="0" fontAlgn="base" hangingPunct="0">
              <a:spcBef>
                <a:spcPct val="20000"/>
              </a:spcBef>
              <a:spcAft>
                <a:spcPct val="0"/>
              </a:spcAft>
              <a:buChar char="»"/>
              <a:defRPr sz="2000">
                <a:solidFill>
                  <a:schemeClr val="tx1"/>
                </a:solidFill>
                <a:latin typeface="Verdana" charset="0"/>
              </a:defRPr>
            </a:lvl8pPr>
            <a:lvl9pPr marL="3886200" indent="-228600" eaLnBrk="0" fontAlgn="base" hangingPunct="0">
              <a:spcBef>
                <a:spcPct val="20000"/>
              </a:spcBef>
              <a:spcAft>
                <a:spcPct val="0"/>
              </a:spcAft>
              <a:buChar char="»"/>
              <a:defRPr sz="2000">
                <a:solidFill>
                  <a:schemeClr val="tx1"/>
                </a:solidFill>
                <a:latin typeface="Verdana" charset="0"/>
              </a:defRPr>
            </a:lvl9pPr>
          </a:lstStyle>
          <a:p>
            <a:pPr>
              <a:spcBef>
                <a:spcPct val="0"/>
              </a:spcBef>
              <a:buFontTx/>
              <a:buNone/>
            </a:pPr>
            <a:fld id="{8C865383-D2C1-CE43-A4BA-D670B87E96B7}" type="slidenum">
              <a:rPr lang="en-US" altLang="en-US" sz="1200">
                <a:solidFill>
                  <a:srgbClr val="000000"/>
                </a:solidFill>
              </a:rPr>
              <a:pPr>
                <a:spcBef>
                  <a:spcPct val="0"/>
                </a:spcBef>
                <a:buFontTx/>
                <a:buNone/>
              </a:pPr>
              <a:t>43</a:t>
            </a:fld>
            <a:endParaRPr lang="en-US" altLang="en-US" sz="1200">
              <a:solidFill>
                <a:srgbClr val="000000"/>
              </a:solidFill>
            </a:endParaRPr>
          </a:p>
        </p:txBody>
      </p:sp>
      <p:pic>
        <p:nvPicPr>
          <p:cNvPr id="93188" name="Picture 1" descr="Purchase Order Info Screen Shot" title="CWDS Snapshot"/>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2463" y="1524000"/>
            <a:ext cx="7839075"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05" name="Picture 2" descr="Screen Clippi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1988" y="5029200"/>
            <a:ext cx="782002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0000"/>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Title 1"/>
          <p:cNvSpPr>
            <a:spLocks noGrp="1"/>
          </p:cNvSpPr>
          <p:nvPr>
            <p:ph type="title"/>
          </p:nvPr>
        </p:nvSpPr>
        <p:spPr/>
        <p:txBody>
          <a:bodyPr/>
          <a:lstStyle/>
          <a:p>
            <a:r>
              <a:rPr lang="en-US" altLang="en-US" sz="2800"/>
              <a:t>CWDS Snapshot:</a:t>
            </a:r>
            <a:br>
              <a:rPr lang="en-US" altLang="en-US" sz="2800"/>
            </a:br>
            <a:r>
              <a:rPr lang="en-US" altLang="en-US" sz="2800"/>
              <a:t>Mid-Point Lump Sum</a:t>
            </a:r>
          </a:p>
        </p:txBody>
      </p:sp>
      <p:sp>
        <p:nvSpPr>
          <p:cNvPr id="206850" name="Content Placeholder 2"/>
          <p:cNvSpPr>
            <a:spLocks noGrp="1"/>
          </p:cNvSpPr>
          <p:nvPr>
            <p:ph idx="1"/>
          </p:nvPr>
        </p:nvSpPr>
        <p:spPr>
          <a:xfrm>
            <a:off x="685800" y="1524000"/>
            <a:ext cx="7772400" cy="4572000"/>
          </a:xfrm>
        </p:spPr>
        <p:txBody>
          <a:bodyPr/>
          <a:lstStyle/>
          <a:p>
            <a:pPr marL="0" indent="0">
              <a:buFontTx/>
              <a:buNone/>
            </a:pPr>
            <a:r>
              <a:rPr lang="en-US" altLang="en-US"/>
              <a:t>  </a:t>
            </a:r>
          </a:p>
        </p:txBody>
      </p:sp>
      <p:sp>
        <p:nvSpPr>
          <p:cNvPr id="20685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Verdana" charset="0"/>
              </a:defRPr>
            </a:lvl1pPr>
            <a:lvl2pPr marL="742950" indent="-285750">
              <a:spcBef>
                <a:spcPct val="20000"/>
              </a:spcBef>
              <a:buChar char="–"/>
              <a:defRPr sz="2400">
                <a:solidFill>
                  <a:schemeClr val="tx1"/>
                </a:solidFill>
                <a:latin typeface="Verdana" charset="0"/>
              </a:defRPr>
            </a:lvl2pPr>
            <a:lvl3pPr marL="1143000" indent="-228600">
              <a:spcBef>
                <a:spcPct val="20000"/>
              </a:spcBef>
              <a:buChar char="•"/>
              <a:defRPr sz="2000">
                <a:solidFill>
                  <a:schemeClr val="tx1"/>
                </a:solidFill>
                <a:latin typeface="Verdana" charset="0"/>
              </a:defRPr>
            </a:lvl3pPr>
            <a:lvl4pPr marL="1600200" indent="-228600">
              <a:spcBef>
                <a:spcPct val="20000"/>
              </a:spcBef>
              <a:buChar char="–"/>
              <a:defRPr sz="2000">
                <a:solidFill>
                  <a:schemeClr val="tx1"/>
                </a:solidFill>
                <a:latin typeface="Verdana" charset="0"/>
              </a:defRPr>
            </a:lvl4pPr>
            <a:lvl5pPr marL="2057400" indent="-228600">
              <a:spcBef>
                <a:spcPct val="20000"/>
              </a:spcBef>
              <a:buChar char="»"/>
              <a:defRPr sz="2000">
                <a:solidFill>
                  <a:schemeClr val="tx1"/>
                </a:solidFill>
                <a:latin typeface="Verdana" charset="0"/>
              </a:defRPr>
            </a:lvl5pPr>
            <a:lvl6pPr marL="2514600" indent="-228600" eaLnBrk="0" fontAlgn="base" hangingPunct="0">
              <a:spcBef>
                <a:spcPct val="20000"/>
              </a:spcBef>
              <a:spcAft>
                <a:spcPct val="0"/>
              </a:spcAft>
              <a:buChar char="»"/>
              <a:defRPr sz="2000">
                <a:solidFill>
                  <a:schemeClr val="tx1"/>
                </a:solidFill>
                <a:latin typeface="Verdana" charset="0"/>
              </a:defRPr>
            </a:lvl6pPr>
            <a:lvl7pPr marL="2971800" indent="-228600" eaLnBrk="0" fontAlgn="base" hangingPunct="0">
              <a:spcBef>
                <a:spcPct val="20000"/>
              </a:spcBef>
              <a:spcAft>
                <a:spcPct val="0"/>
              </a:spcAft>
              <a:buChar char="»"/>
              <a:defRPr sz="2000">
                <a:solidFill>
                  <a:schemeClr val="tx1"/>
                </a:solidFill>
                <a:latin typeface="Verdana" charset="0"/>
              </a:defRPr>
            </a:lvl7pPr>
            <a:lvl8pPr marL="3429000" indent="-228600" eaLnBrk="0" fontAlgn="base" hangingPunct="0">
              <a:spcBef>
                <a:spcPct val="20000"/>
              </a:spcBef>
              <a:spcAft>
                <a:spcPct val="0"/>
              </a:spcAft>
              <a:buChar char="»"/>
              <a:defRPr sz="2000">
                <a:solidFill>
                  <a:schemeClr val="tx1"/>
                </a:solidFill>
                <a:latin typeface="Verdana" charset="0"/>
              </a:defRPr>
            </a:lvl8pPr>
            <a:lvl9pPr marL="3886200" indent="-228600" eaLnBrk="0" fontAlgn="base" hangingPunct="0">
              <a:spcBef>
                <a:spcPct val="20000"/>
              </a:spcBef>
              <a:spcAft>
                <a:spcPct val="0"/>
              </a:spcAft>
              <a:buChar char="»"/>
              <a:defRPr sz="2000">
                <a:solidFill>
                  <a:schemeClr val="tx1"/>
                </a:solidFill>
                <a:latin typeface="Verdana" charset="0"/>
              </a:defRPr>
            </a:lvl9pPr>
          </a:lstStyle>
          <a:p>
            <a:pPr>
              <a:spcBef>
                <a:spcPct val="0"/>
              </a:spcBef>
              <a:buFontTx/>
              <a:buNone/>
            </a:pPr>
            <a:fld id="{099F345E-5F4A-364E-AB77-17FE9FA7BC14}" type="slidenum">
              <a:rPr lang="en-US" altLang="en-US" sz="1200">
                <a:solidFill>
                  <a:srgbClr val="000000"/>
                </a:solidFill>
              </a:rPr>
              <a:pPr>
                <a:spcBef>
                  <a:spcPct val="0"/>
                </a:spcBef>
                <a:buFontTx/>
                <a:buNone/>
              </a:pPr>
              <a:t>44</a:t>
            </a:fld>
            <a:endParaRPr lang="en-US" altLang="en-US" sz="1200">
              <a:solidFill>
                <a:srgbClr val="000000"/>
              </a:solidFill>
            </a:endParaRPr>
          </a:p>
        </p:txBody>
      </p:sp>
      <p:pic>
        <p:nvPicPr>
          <p:cNvPr id="95236" name="Picture 2" descr="Purchase Order Info Screen Shot" title="CWDS Snapshot: Mid--point Lump Sum"/>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8638" y="1524000"/>
            <a:ext cx="8086725"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853" name="Picture 3" descr="Screen Clippi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8638" y="5181600"/>
            <a:ext cx="802005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0000"/>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Title 1"/>
          <p:cNvSpPr>
            <a:spLocks noGrp="1"/>
          </p:cNvSpPr>
          <p:nvPr>
            <p:ph type="title"/>
          </p:nvPr>
        </p:nvSpPr>
        <p:spPr/>
        <p:txBody>
          <a:bodyPr/>
          <a:lstStyle/>
          <a:p>
            <a:r>
              <a:rPr lang="en-US" altLang="en-US" sz="2800"/>
              <a:t>CWDS Snapshot: </a:t>
            </a:r>
            <a:br>
              <a:rPr lang="en-US" altLang="en-US" sz="2800"/>
            </a:br>
            <a:r>
              <a:rPr lang="en-US" altLang="en-US" sz="2800"/>
              <a:t>Final 30 Days</a:t>
            </a:r>
          </a:p>
        </p:txBody>
      </p:sp>
      <p:sp>
        <p:nvSpPr>
          <p:cNvPr id="208898" name="Content Placeholder 2"/>
          <p:cNvSpPr>
            <a:spLocks noGrp="1"/>
          </p:cNvSpPr>
          <p:nvPr>
            <p:ph idx="1"/>
          </p:nvPr>
        </p:nvSpPr>
        <p:spPr>
          <a:xfrm>
            <a:off x="685800" y="1524000"/>
            <a:ext cx="7772400" cy="4572000"/>
          </a:xfrm>
        </p:spPr>
        <p:txBody>
          <a:bodyPr/>
          <a:lstStyle/>
          <a:p>
            <a:pPr marL="0" indent="0">
              <a:buFontTx/>
              <a:buNone/>
            </a:pPr>
            <a:r>
              <a:rPr lang="en-US" altLang="en-US"/>
              <a:t> </a:t>
            </a:r>
          </a:p>
        </p:txBody>
      </p:sp>
      <p:sp>
        <p:nvSpPr>
          <p:cNvPr id="20889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Verdana" charset="0"/>
              </a:defRPr>
            </a:lvl1pPr>
            <a:lvl2pPr marL="742950" indent="-285750">
              <a:spcBef>
                <a:spcPct val="20000"/>
              </a:spcBef>
              <a:buChar char="–"/>
              <a:defRPr sz="2400">
                <a:solidFill>
                  <a:schemeClr val="tx1"/>
                </a:solidFill>
                <a:latin typeface="Verdana" charset="0"/>
              </a:defRPr>
            </a:lvl2pPr>
            <a:lvl3pPr marL="1143000" indent="-228600">
              <a:spcBef>
                <a:spcPct val="20000"/>
              </a:spcBef>
              <a:buChar char="•"/>
              <a:defRPr sz="2000">
                <a:solidFill>
                  <a:schemeClr val="tx1"/>
                </a:solidFill>
                <a:latin typeface="Verdana" charset="0"/>
              </a:defRPr>
            </a:lvl3pPr>
            <a:lvl4pPr marL="1600200" indent="-228600">
              <a:spcBef>
                <a:spcPct val="20000"/>
              </a:spcBef>
              <a:buChar char="–"/>
              <a:defRPr sz="2000">
                <a:solidFill>
                  <a:schemeClr val="tx1"/>
                </a:solidFill>
                <a:latin typeface="Verdana" charset="0"/>
              </a:defRPr>
            </a:lvl4pPr>
            <a:lvl5pPr marL="2057400" indent="-228600">
              <a:spcBef>
                <a:spcPct val="20000"/>
              </a:spcBef>
              <a:buChar char="»"/>
              <a:defRPr sz="2000">
                <a:solidFill>
                  <a:schemeClr val="tx1"/>
                </a:solidFill>
                <a:latin typeface="Verdana" charset="0"/>
              </a:defRPr>
            </a:lvl5pPr>
            <a:lvl6pPr marL="2514600" indent="-228600" eaLnBrk="0" fontAlgn="base" hangingPunct="0">
              <a:spcBef>
                <a:spcPct val="20000"/>
              </a:spcBef>
              <a:spcAft>
                <a:spcPct val="0"/>
              </a:spcAft>
              <a:buChar char="»"/>
              <a:defRPr sz="2000">
                <a:solidFill>
                  <a:schemeClr val="tx1"/>
                </a:solidFill>
                <a:latin typeface="Verdana" charset="0"/>
              </a:defRPr>
            </a:lvl6pPr>
            <a:lvl7pPr marL="2971800" indent="-228600" eaLnBrk="0" fontAlgn="base" hangingPunct="0">
              <a:spcBef>
                <a:spcPct val="20000"/>
              </a:spcBef>
              <a:spcAft>
                <a:spcPct val="0"/>
              </a:spcAft>
              <a:buChar char="»"/>
              <a:defRPr sz="2000">
                <a:solidFill>
                  <a:schemeClr val="tx1"/>
                </a:solidFill>
                <a:latin typeface="Verdana" charset="0"/>
              </a:defRPr>
            </a:lvl7pPr>
            <a:lvl8pPr marL="3429000" indent="-228600" eaLnBrk="0" fontAlgn="base" hangingPunct="0">
              <a:spcBef>
                <a:spcPct val="20000"/>
              </a:spcBef>
              <a:spcAft>
                <a:spcPct val="0"/>
              </a:spcAft>
              <a:buChar char="»"/>
              <a:defRPr sz="2000">
                <a:solidFill>
                  <a:schemeClr val="tx1"/>
                </a:solidFill>
                <a:latin typeface="Verdana" charset="0"/>
              </a:defRPr>
            </a:lvl8pPr>
            <a:lvl9pPr marL="3886200" indent="-228600" eaLnBrk="0" fontAlgn="base" hangingPunct="0">
              <a:spcBef>
                <a:spcPct val="20000"/>
              </a:spcBef>
              <a:spcAft>
                <a:spcPct val="0"/>
              </a:spcAft>
              <a:buChar char="»"/>
              <a:defRPr sz="2000">
                <a:solidFill>
                  <a:schemeClr val="tx1"/>
                </a:solidFill>
                <a:latin typeface="Verdana" charset="0"/>
              </a:defRPr>
            </a:lvl9pPr>
          </a:lstStyle>
          <a:p>
            <a:pPr>
              <a:spcBef>
                <a:spcPct val="0"/>
              </a:spcBef>
              <a:buFontTx/>
              <a:buNone/>
            </a:pPr>
            <a:fld id="{B092CEA6-7D16-4E4E-897B-3F0598899109}" type="slidenum">
              <a:rPr lang="en-US" altLang="en-US" sz="1200">
                <a:solidFill>
                  <a:srgbClr val="000000"/>
                </a:solidFill>
              </a:rPr>
              <a:pPr>
                <a:spcBef>
                  <a:spcPct val="0"/>
                </a:spcBef>
                <a:buFontTx/>
                <a:buNone/>
              </a:pPr>
              <a:t>45</a:t>
            </a:fld>
            <a:endParaRPr lang="en-US" altLang="en-US" sz="1200">
              <a:solidFill>
                <a:srgbClr val="000000"/>
              </a:solidFill>
            </a:endParaRPr>
          </a:p>
        </p:txBody>
      </p:sp>
      <p:pic>
        <p:nvPicPr>
          <p:cNvPr id="97284" name="Picture 1" descr="Purchase Order Info Screen Shot" title="CWDS Snapshot - Final 30 Day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676400"/>
            <a:ext cx="77724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901" name="Picture 2" descr="Screen Clippi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6275" y="5257800"/>
            <a:ext cx="77914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0000"/>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Content Placeholder 2"/>
          <p:cNvSpPr>
            <a:spLocks noGrp="1"/>
          </p:cNvSpPr>
          <p:nvPr>
            <p:ph idx="1"/>
          </p:nvPr>
        </p:nvSpPr>
        <p:spPr/>
        <p:txBody>
          <a:bodyPr/>
          <a:lstStyle/>
          <a:p>
            <a:r>
              <a:rPr lang="en-US" altLang="en-US">
                <a:latin typeface="Arial" charset="0"/>
              </a:rPr>
              <a:t>Student must be in Status 02 or above </a:t>
            </a:r>
          </a:p>
          <a:p>
            <a:r>
              <a:rPr lang="en-US" altLang="en-US">
                <a:latin typeface="Arial" charset="0"/>
              </a:rPr>
              <a:t>Need to educate parents &amp; school staff</a:t>
            </a:r>
          </a:p>
          <a:p>
            <a:r>
              <a:rPr lang="en-US" altLang="en-US">
                <a:latin typeface="Arial" charset="0"/>
              </a:rPr>
              <a:t>Vo-tech and pre-apprenticeship work experiences can help</a:t>
            </a:r>
          </a:p>
          <a:p>
            <a:r>
              <a:rPr lang="en-US" altLang="en-US">
                <a:latin typeface="Arial" charset="0"/>
              </a:rPr>
              <a:t>HGAC is developing stackable skills and micro credentials</a:t>
            </a:r>
          </a:p>
        </p:txBody>
      </p:sp>
      <p:sp>
        <p:nvSpPr>
          <p:cNvPr id="21094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Verdana" charset="0"/>
              </a:defRPr>
            </a:lvl1pPr>
            <a:lvl2pPr marL="742950" indent="-285750">
              <a:spcBef>
                <a:spcPct val="20000"/>
              </a:spcBef>
              <a:buChar char="–"/>
              <a:defRPr sz="2400">
                <a:solidFill>
                  <a:schemeClr val="tx1"/>
                </a:solidFill>
                <a:latin typeface="Verdana" charset="0"/>
              </a:defRPr>
            </a:lvl2pPr>
            <a:lvl3pPr marL="1143000" indent="-228600">
              <a:spcBef>
                <a:spcPct val="20000"/>
              </a:spcBef>
              <a:buChar char="•"/>
              <a:defRPr sz="2000">
                <a:solidFill>
                  <a:schemeClr val="tx1"/>
                </a:solidFill>
                <a:latin typeface="Verdana" charset="0"/>
              </a:defRPr>
            </a:lvl3pPr>
            <a:lvl4pPr marL="1600200" indent="-228600">
              <a:spcBef>
                <a:spcPct val="20000"/>
              </a:spcBef>
              <a:buChar char="–"/>
              <a:defRPr sz="2000">
                <a:solidFill>
                  <a:schemeClr val="tx1"/>
                </a:solidFill>
                <a:latin typeface="Verdana" charset="0"/>
              </a:defRPr>
            </a:lvl4pPr>
            <a:lvl5pPr marL="2057400" indent="-228600">
              <a:spcBef>
                <a:spcPct val="20000"/>
              </a:spcBef>
              <a:buChar char="»"/>
              <a:defRPr sz="2000">
                <a:solidFill>
                  <a:schemeClr val="tx1"/>
                </a:solidFill>
                <a:latin typeface="Verdana" charset="0"/>
              </a:defRPr>
            </a:lvl5pPr>
            <a:lvl6pPr marL="2514600" indent="-228600" eaLnBrk="0" fontAlgn="base" hangingPunct="0">
              <a:spcBef>
                <a:spcPct val="20000"/>
              </a:spcBef>
              <a:spcAft>
                <a:spcPct val="0"/>
              </a:spcAft>
              <a:buChar char="»"/>
              <a:defRPr sz="2000">
                <a:solidFill>
                  <a:schemeClr val="tx1"/>
                </a:solidFill>
                <a:latin typeface="Verdana" charset="0"/>
              </a:defRPr>
            </a:lvl6pPr>
            <a:lvl7pPr marL="2971800" indent="-228600" eaLnBrk="0" fontAlgn="base" hangingPunct="0">
              <a:spcBef>
                <a:spcPct val="20000"/>
              </a:spcBef>
              <a:spcAft>
                <a:spcPct val="0"/>
              </a:spcAft>
              <a:buChar char="»"/>
              <a:defRPr sz="2000">
                <a:solidFill>
                  <a:schemeClr val="tx1"/>
                </a:solidFill>
                <a:latin typeface="Verdana" charset="0"/>
              </a:defRPr>
            </a:lvl7pPr>
            <a:lvl8pPr marL="3429000" indent="-228600" eaLnBrk="0" fontAlgn="base" hangingPunct="0">
              <a:spcBef>
                <a:spcPct val="20000"/>
              </a:spcBef>
              <a:spcAft>
                <a:spcPct val="0"/>
              </a:spcAft>
              <a:buChar char="»"/>
              <a:defRPr sz="2000">
                <a:solidFill>
                  <a:schemeClr val="tx1"/>
                </a:solidFill>
                <a:latin typeface="Verdana" charset="0"/>
              </a:defRPr>
            </a:lvl8pPr>
            <a:lvl9pPr marL="3886200" indent="-228600" eaLnBrk="0" fontAlgn="base" hangingPunct="0">
              <a:spcBef>
                <a:spcPct val="20000"/>
              </a:spcBef>
              <a:spcAft>
                <a:spcPct val="0"/>
              </a:spcAft>
              <a:buChar char="»"/>
              <a:defRPr sz="2000">
                <a:solidFill>
                  <a:schemeClr val="tx1"/>
                </a:solidFill>
                <a:latin typeface="Verdana" charset="0"/>
              </a:defRPr>
            </a:lvl9pPr>
          </a:lstStyle>
          <a:p>
            <a:pPr>
              <a:spcBef>
                <a:spcPct val="0"/>
              </a:spcBef>
              <a:buFontTx/>
              <a:buNone/>
            </a:pPr>
            <a:fld id="{739C6F1B-E5C5-8D4A-B881-550E6F642E70}" type="slidenum">
              <a:rPr lang="en-US" altLang="en-US" sz="1200">
                <a:solidFill>
                  <a:srgbClr val="000000"/>
                </a:solidFill>
              </a:rPr>
              <a:pPr>
                <a:spcBef>
                  <a:spcPct val="0"/>
                </a:spcBef>
                <a:buFontTx/>
                <a:buNone/>
              </a:pPr>
              <a:t>46</a:t>
            </a:fld>
            <a:endParaRPr lang="en-US" altLang="en-US" sz="1200">
              <a:solidFill>
                <a:srgbClr val="000000"/>
              </a:solidFill>
            </a:endParaRPr>
          </a:p>
        </p:txBody>
      </p:sp>
      <p:sp>
        <p:nvSpPr>
          <p:cNvPr id="210947" name="Title 1"/>
          <p:cNvSpPr>
            <a:spLocks noGrp="1"/>
          </p:cNvSpPr>
          <p:nvPr>
            <p:ph type="title"/>
          </p:nvPr>
        </p:nvSpPr>
        <p:spPr/>
        <p:txBody>
          <a:bodyPr/>
          <a:lstStyle/>
          <a:p>
            <a:r>
              <a:rPr lang="en-US" altLang="en-US"/>
              <a:t>Pre-Apprenticeship Planning</a:t>
            </a:r>
          </a:p>
        </p:txBody>
      </p:sp>
    </p:spTree>
  </p:cSld>
  <p:clrMapOvr>
    <a:masterClrMapping/>
  </p:clrMapOvr>
  <p:transition advTm="10000"/>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2"/>
          <p:cNvSpPr>
            <a:spLocks noGrp="1"/>
          </p:cNvSpPr>
          <p:nvPr>
            <p:ph idx="1"/>
          </p:nvPr>
        </p:nvSpPr>
        <p:spPr/>
        <p:txBody>
          <a:bodyPr/>
          <a:lstStyle/>
          <a:p>
            <a:pPr>
              <a:defRPr/>
            </a:pPr>
            <a:r>
              <a:rPr lang="en-US" altLang="en-US" dirty="0">
                <a:latin typeface="Arial" charset="0"/>
              </a:rPr>
              <a:t>Western PA Pilot with the Construction Guild</a:t>
            </a:r>
          </a:p>
          <a:p>
            <a:pPr>
              <a:defRPr/>
            </a:pPr>
            <a:endParaRPr lang="en-US" altLang="en-US" dirty="0">
              <a:latin typeface="Arial" charset="0"/>
            </a:endParaRPr>
          </a:p>
          <a:p>
            <a:pPr marL="0" indent="0">
              <a:buFontTx/>
              <a:buNone/>
              <a:defRPr/>
            </a:pPr>
            <a:endParaRPr lang="en-US" altLang="en-US" dirty="0">
              <a:latin typeface="Arial" charset="0"/>
            </a:endParaRPr>
          </a:p>
          <a:p>
            <a:pPr>
              <a:defRPr/>
            </a:pPr>
            <a:r>
              <a:rPr lang="en-US" altLang="en-US" dirty="0">
                <a:latin typeface="Arial" charset="0"/>
              </a:rPr>
              <a:t>Eastern Pilot with SEPTA and CVS Health</a:t>
            </a:r>
          </a:p>
        </p:txBody>
      </p:sp>
      <p:sp>
        <p:nvSpPr>
          <p:cNvPr id="21197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Verdana" charset="0"/>
              </a:defRPr>
            </a:lvl1pPr>
            <a:lvl2pPr marL="742950" indent="-285750">
              <a:spcBef>
                <a:spcPct val="20000"/>
              </a:spcBef>
              <a:buChar char="–"/>
              <a:defRPr sz="2400">
                <a:solidFill>
                  <a:schemeClr val="tx1"/>
                </a:solidFill>
                <a:latin typeface="Verdana" charset="0"/>
              </a:defRPr>
            </a:lvl2pPr>
            <a:lvl3pPr marL="1143000" indent="-228600">
              <a:spcBef>
                <a:spcPct val="20000"/>
              </a:spcBef>
              <a:buChar char="•"/>
              <a:defRPr sz="2000">
                <a:solidFill>
                  <a:schemeClr val="tx1"/>
                </a:solidFill>
                <a:latin typeface="Verdana" charset="0"/>
              </a:defRPr>
            </a:lvl3pPr>
            <a:lvl4pPr marL="1600200" indent="-228600">
              <a:spcBef>
                <a:spcPct val="20000"/>
              </a:spcBef>
              <a:buChar char="–"/>
              <a:defRPr sz="2000">
                <a:solidFill>
                  <a:schemeClr val="tx1"/>
                </a:solidFill>
                <a:latin typeface="Verdana" charset="0"/>
              </a:defRPr>
            </a:lvl4pPr>
            <a:lvl5pPr marL="2057400" indent="-228600">
              <a:spcBef>
                <a:spcPct val="20000"/>
              </a:spcBef>
              <a:buChar char="»"/>
              <a:defRPr sz="2000">
                <a:solidFill>
                  <a:schemeClr val="tx1"/>
                </a:solidFill>
                <a:latin typeface="Verdana" charset="0"/>
              </a:defRPr>
            </a:lvl5pPr>
            <a:lvl6pPr marL="2514600" indent="-228600" eaLnBrk="0" fontAlgn="base" hangingPunct="0">
              <a:spcBef>
                <a:spcPct val="20000"/>
              </a:spcBef>
              <a:spcAft>
                <a:spcPct val="0"/>
              </a:spcAft>
              <a:buChar char="»"/>
              <a:defRPr sz="2000">
                <a:solidFill>
                  <a:schemeClr val="tx1"/>
                </a:solidFill>
                <a:latin typeface="Verdana" charset="0"/>
              </a:defRPr>
            </a:lvl6pPr>
            <a:lvl7pPr marL="2971800" indent="-228600" eaLnBrk="0" fontAlgn="base" hangingPunct="0">
              <a:spcBef>
                <a:spcPct val="20000"/>
              </a:spcBef>
              <a:spcAft>
                <a:spcPct val="0"/>
              </a:spcAft>
              <a:buChar char="»"/>
              <a:defRPr sz="2000">
                <a:solidFill>
                  <a:schemeClr val="tx1"/>
                </a:solidFill>
                <a:latin typeface="Verdana" charset="0"/>
              </a:defRPr>
            </a:lvl7pPr>
            <a:lvl8pPr marL="3429000" indent="-228600" eaLnBrk="0" fontAlgn="base" hangingPunct="0">
              <a:spcBef>
                <a:spcPct val="20000"/>
              </a:spcBef>
              <a:spcAft>
                <a:spcPct val="0"/>
              </a:spcAft>
              <a:buChar char="»"/>
              <a:defRPr sz="2000">
                <a:solidFill>
                  <a:schemeClr val="tx1"/>
                </a:solidFill>
                <a:latin typeface="Verdana" charset="0"/>
              </a:defRPr>
            </a:lvl8pPr>
            <a:lvl9pPr marL="3886200" indent="-228600" eaLnBrk="0" fontAlgn="base" hangingPunct="0">
              <a:spcBef>
                <a:spcPct val="20000"/>
              </a:spcBef>
              <a:spcAft>
                <a:spcPct val="0"/>
              </a:spcAft>
              <a:buChar char="»"/>
              <a:defRPr sz="2000">
                <a:solidFill>
                  <a:schemeClr val="tx1"/>
                </a:solidFill>
                <a:latin typeface="Verdana" charset="0"/>
              </a:defRPr>
            </a:lvl9pPr>
          </a:lstStyle>
          <a:p>
            <a:pPr>
              <a:spcBef>
                <a:spcPct val="0"/>
              </a:spcBef>
              <a:buFontTx/>
              <a:buNone/>
            </a:pPr>
            <a:fld id="{126C1361-45B9-E945-A55C-A19403446D34}" type="slidenum">
              <a:rPr lang="en-US" altLang="en-US" sz="1200">
                <a:solidFill>
                  <a:srgbClr val="000000"/>
                </a:solidFill>
              </a:rPr>
              <a:pPr>
                <a:spcBef>
                  <a:spcPct val="0"/>
                </a:spcBef>
                <a:buFontTx/>
                <a:buNone/>
              </a:pPr>
              <a:t>47</a:t>
            </a:fld>
            <a:endParaRPr lang="en-US" altLang="en-US" sz="1200">
              <a:solidFill>
                <a:srgbClr val="000000"/>
              </a:solidFill>
            </a:endParaRPr>
          </a:p>
        </p:txBody>
      </p:sp>
      <p:sp>
        <p:nvSpPr>
          <p:cNvPr id="211971" name="Title 1"/>
          <p:cNvSpPr>
            <a:spLocks noGrp="1"/>
          </p:cNvSpPr>
          <p:nvPr>
            <p:ph type="title"/>
          </p:nvPr>
        </p:nvSpPr>
        <p:spPr/>
        <p:txBody>
          <a:bodyPr/>
          <a:lstStyle/>
          <a:p>
            <a:r>
              <a:rPr lang="en-US" altLang="en-US"/>
              <a:t>Apprenticeship Planning</a:t>
            </a:r>
          </a:p>
        </p:txBody>
      </p:sp>
    </p:spTree>
  </p:cSld>
  <p:clrMapOvr>
    <a:masterClrMapping/>
  </p:clrMapOvr>
  <p:transition advTm="10000"/>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Content Placeholder 2"/>
          <p:cNvSpPr>
            <a:spLocks noGrp="1"/>
          </p:cNvSpPr>
          <p:nvPr>
            <p:ph idx="1"/>
          </p:nvPr>
        </p:nvSpPr>
        <p:spPr>
          <a:xfrm>
            <a:off x="658813" y="1676400"/>
            <a:ext cx="7772400" cy="4572000"/>
          </a:xfrm>
        </p:spPr>
        <p:txBody>
          <a:bodyPr/>
          <a:lstStyle/>
          <a:p>
            <a:r>
              <a:rPr lang="en-US" altLang="en-US" sz="2400">
                <a:latin typeface="Arial" charset="0"/>
              </a:rPr>
              <a:t>T-Drive File: Apprenticeship-OVR OJT Initiative File.  Information including Frequently Asked Questions (FAQ) document will be added. </a:t>
            </a:r>
          </a:p>
          <a:p>
            <a:r>
              <a:rPr lang="en-US" altLang="en-US" sz="2400">
                <a:latin typeface="Arial" charset="0"/>
              </a:rPr>
              <a:t>Western (Rob), Central (Jameson) and Eastern (Vondol) Specialists will be available for in-person meeting with District Offices upon request. </a:t>
            </a:r>
          </a:p>
          <a:p>
            <a:r>
              <a:rPr lang="en-US" altLang="en-US" sz="2400">
                <a:latin typeface="Arial" charset="0"/>
              </a:rPr>
              <a:t>Non piloted Apprenticeships in other districts offices can use model and should connect the employer/sponsor with Eric Ramsey.</a:t>
            </a:r>
          </a:p>
          <a:p>
            <a:endParaRPr lang="en-US" altLang="en-US"/>
          </a:p>
          <a:p>
            <a:endParaRPr lang="en-US" altLang="en-US"/>
          </a:p>
        </p:txBody>
      </p:sp>
      <p:sp>
        <p:nvSpPr>
          <p:cNvPr id="21299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Verdana" charset="0"/>
              </a:defRPr>
            </a:lvl1pPr>
            <a:lvl2pPr marL="742950" indent="-285750">
              <a:spcBef>
                <a:spcPct val="20000"/>
              </a:spcBef>
              <a:buChar char="–"/>
              <a:defRPr sz="2400">
                <a:solidFill>
                  <a:schemeClr val="tx1"/>
                </a:solidFill>
                <a:latin typeface="Verdana" charset="0"/>
              </a:defRPr>
            </a:lvl2pPr>
            <a:lvl3pPr marL="1143000" indent="-228600">
              <a:spcBef>
                <a:spcPct val="20000"/>
              </a:spcBef>
              <a:buChar char="•"/>
              <a:defRPr sz="2000">
                <a:solidFill>
                  <a:schemeClr val="tx1"/>
                </a:solidFill>
                <a:latin typeface="Verdana" charset="0"/>
              </a:defRPr>
            </a:lvl3pPr>
            <a:lvl4pPr marL="1600200" indent="-228600">
              <a:spcBef>
                <a:spcPct val="20000"/>
              </a:spcBef>
              <a:buChar char="–"/>
              <a:defRPr sz="2000">
                <a:solidFill>
                  <a:schemeClr val="tx1"/>
                </a:solidFill>
                <a:latin typeface="Verdana" charset="0"/>
              </a:defRPr>
            </a:lvl4pPr>
            <a:lvl5pPr marL="2057400" indent="-228600">
              <a:spcBef>
                <a:spcPct val="20000"/>
              </a:spcBef>
              <a:buChar char="»"/>
              <a:defRPr sz="2000">
                <a:solidFill>
                  <a:schemeClr val="tx1"/>
                </a:solidFill>
                <a:latin typeface="Verdana" charset="0"/>
              </a:defRPr>
            </a:lvl5pPr>
            <a:lvl6pPr marL="2514600" indent="-228600" eaLnBrk="0" fontAlgn="base" hangingPunct="0">
              <a:spcBef>
                <a:spcPct val="20000"/>
              </a:spcBef>
              <a:spcAft>
                <a:spcPct val="0"/>
              </a:spcAft>
              <a:buChar char="»"/>
              <a:defRPr sz="2000">
                <a:solidFill>
                  <a:schemeClr val="tx1"/>
                </a:solidFill>
                <a:latin typeface="Verdana" charset="0"/>
              </a:defRPr>
            </a:lvl6pPr>
            <a:lvl7pPr marL="2971800" indent="-228600" eaLnBrk="0" fontAlgn="base" hangingPunct="0">
              <a:spcBef>
                <a:spcPct val="20000"/>
              </a:spcBef>
              <a:spcAft>
                <a:spcPct val="0"/>
              </a:spcAft>
              <a:buChar char="»"/>
              <a:defRPr sz="2000">
                <a:solidFill>
                  <a:schemeClr val="tx1"/>
                </a:solidFill>
                <a:latin typeface="Verdana" charset="0"/>
              </a:defRPr>
            </a:lvl7pPr>
            <a:lvl8pPr marL="3429000" indent="-228600" eaLnBrk="0" fontAlgn="base" hangingPunct="0">
              <a:spcBef>
                <a:spcPct val="20000"/>
              </a:spcBef>
              <a:spcAft>
                <a:spcPct val="0"/>
              </a:spcAft>
              <a:buChar char="»"/>
              <a:defRPr sz="2000">
                <a:solidFill>
                  <a:schemeClr val="tx1"/>
                </a:solidFill>
                <a:latin typeface="Verdana" charset="0"/>
              </a:defRPr>
            </a:lvl8pPr>
            <a:lvl9pPr marL="3886200" indent="-228600" eaLnBrk="0" fontAlgn="base" hangingPunct="0">
              <a:spcBef>
                <a:spcPct val="20000"/>
              </a:spcBef>
              <a:spcAft>
                <a:spcPct val="0"/>
              </a:spcAft>
              <a:buChar char="»"/>
              <a:defRPr sz="2000">
                <a:solidFill>
                  <a:schemeClr val="tx1"/>
                </a:solidFill>
                <a:latin typeface="Verdana" charset="0"/>
              </a:defRPr>
            </a:lvl9pPr>
          </a:lstStyle>
          <a:p>
            <a:pPr>
              <a:spcBef>
                <a:spcPct val="0"/>
              </a:spcBef>
              <a:buFontTx/>
              <a:buNone/>
            </a:pPr>
            <a:fld id="{57058219-8D11-B049-BD8F-30C9DF2628B9}" type="slidenum">
              <a:rPr lang="en-US" altLang="en-US" sz="1200">
                <a:solidFill>
                  <a:srgbClr val="000000"/>
                </a:solidFill>
              </a:rPr>
              <a:pPr>
                <a:spcBef>
                  <a:spcPct val="0"/>
                </a:spcBef>
                <a:buFontTx/>
                <a:buNone/>
              </a:pPr>
              <a:t>48</a:t>
            </a:fld>
            <a:endParaRPr lang="en-US" altLang="en-US" sz="1200">
              <a:solidFill>
                <a:srgbClr val="000000"/>
              </a:solidFill>
            </a:endParaRPr>
          </a:p>
        </p:txBody>
      </p:sp>
      <p:sp>
        <p:nvSpPr>
          <p:cNvPr id="212995" name="Title 1"/>
          <p:cNvSpPr>
            <a:spLocks noGrp="1"/>
          </p:cNvSpPr>
          <p:nvPr>
            <p:ph type="title"/>
          </p:nvPr>
        </p:nvSpPr>
        <p:spPr/>
        <p:txBody>
          <a:bodyPr/>
          <a:lstStyle/>
          <a:p>
            <a:r>
              <a:rPr lang="en-US" altLang="en-US"/>
              <a:t>Apprenticeship Planning-Next </a:t>
            </a:r>
            <a:br>
              <a:rPr lang="en-US" altLang="en-US"/>
            </a:br>
            <a:r>
              <a:rPr lang="en-US" altLang="en-US"/>
              <a:t>Steps</a:t>
            </a:r>
          </a:p>
        </p:txBody>
      </p:sp>
    </p:spTree>
  </p:cSld>
  <p:clrMapOvr>
    <a:masterClrMapping/>
  </p:clrMapOvr>
  <p:transition advTm="10000"/>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Title 1"/>
          <p:cNvSpPr>
            <a:spLocks noGrp="1"/>
          </p:cNvSpPr>
          <p:nvPr>
            <p:ph type="title"/>
          </p:nvPr>
        </p:nvSpPr>
        <p:spPr/>
        <p:txBody>
          <a:bodyPr/>
          <a:lstStyle/>
          <a:p>
            <a:pPr eaLnBrk="1" hangingPunct="1"/>
            <a:r>
              <a:rPr lang="en-US" altLang="en-US"/>
              <a:t>Let’s Talk!</a:t>
            </a:r>
          </a:p>
        </p:txBody>
      </p:sp>
      <p:sp>
        <p:nvSpPr>
          <p:cNvPr id="215042" name="Content Placeholder 13"/>
          <p:cNvSpPr>
            <a:spLocks noGrp="1"/>
          </p:cNvSpPr>
          <p:nvPr>
            <p:ph idx="1"/>
          </p:nvPr>
        </p:nvSpPr>
        <p:spPr>
          <a:xfrm>
            <a:off x="628650" y="1690688"/>
            <a:ext cx="7886700" cy="4351337"/>
          </a:xfrm>
        </p:spPr>
        <p:txBody>
          <a:bodyPr/>
          <a:lstStyle/>
          <a:p>
            <a:pPr eaLnBrk="1" hangingPunct="1">
              <a:spcBef>
                <a:spcPts val="1200"/>
              </a:spcBef>
              <a:buFont typeface="Wingdings" charset="2"/>
              <a:buChar char="Ø"/>
            </a:pPr>
            <a:r>
              <a:rPr lang="en-US" altLang="en-US" sz="4000" b="1">
                <a:solidFill>
                  <a:srgbClr val="5578A2"/>
                </a:solidFill>
              </a:rPr>
              <a:t>Questions</a:t>
            </a:r>
          </a:p>
          <a:p>
            <a:pPr eaLnBrk="1" hangingPunct="1">
              <a:spcBef>
                <a:spcPts val="1200"/>
              </a:spcBef>
              <a:buFont typeface="Wingdings" charset="2"/>
              <a:buChar char="Ø"/>
            </a:pPr>
            <a:r>
              <a:rPr lang="en-US" altLang="en-US" sz="4000" b="1">
                <a:solidFill>
                  <a:srgbClr val="5578A2"/>
                </a:solidFill>
              </a:rPr>
              <a:t>Discussion</a:t>
            </a:r>
          </a:p>
          <a:p>
            <a:pPr eaLnBrk="1" hangingPunct="1">
              <a:spcBef>
                <a:spcPts val="1200"/>
              </a:spcBef>
              <a:buFont typeface="Wingdings" charset="2"/>
              <a:buChar char="Ø"/>
            </a:pPr>
            <a:r>
              <a:rPr lang="en-US" altLang="en-US" sz="4000" b="1">
                <a:solidFill>
                  <a:srgbClr val="5578A2"/>
                </a:solidFill>
              </a:rPr>
              <a:t>Next Steps</a:t>
            </a:r>
          </a:p>
          <a:p>
            <a:pPr eaLnBrk="1" hangingPunct="1">
              <a:spcBef>
                <a:spcPts val="1200"/>
              </a:spcBef>
              <a:buFont typeface="Wingdings" charset="2"/>
              <a:buChar char="Ø"/>
            </a:pPr>
            <a:r>
              <a:rPr lang="en-US" altLang="en-US" sz="4000" b="1">
                <a:solidFill>
                  <a:srgbClr val="5578A2"/>
                </a:solidFill>
              </a:rPr>
              <a:t>How Can We Help?</a:t>
            </a:r>
          </a:p>
        </p:txBody>
      </p:sp>
      <p:sp>
        <p:nvSpPr>
          <p:cNvPr id="3" name="Slide Number Placeholder 2"/>
          <p:cNvSpPr>
            <a:spLocks noGrp="1"/>
          </p:cNvSpPr>
          <p:nvPr>
            <p:ph type="sldNum" sz="quarter" idx="12"/>
          </p:nvPr>
        </p:nvSpPr>
        <p:spPr/>
        <p:txBody>
          <a:bodyPr/>
          <a:lstStyle/>
          <a:p>
            <a:pPr>
              <a:defRPr/>
            </a:pPr>
            <a:fld id="{C27EA2D3-DD91-564E-91AF-0AC1F2D2B8F6}" type="slidenum">
              <a:rPr lang="en-US"/>
              <a:pPr>
                <a:defRPr/>
              </a:pPr>
              <a:t>49</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Title 1"/>
          <p:cNvSpPr>
            <a:spLocks noGrp="1"/>
          </p:cNvSpPr>
          <p:nvPr>
            <p:ph type="title"/>
          </p:nvPr>
        </p:nvSpPr>
        <p:spPr/>
        <p:txBody>
          <a:bodyPr/>
          <a:lstStyle/>
          <a:p>
            <a:pPr eaLnBrk="1" hangingPunct="1"/>
            <a:r>
              <a:rPr lang="en-US" altLang="en-US" b="1"/>
              <a:t>Agenda</a:t>
            </a:r>
            <a:endParaRPr lang="en-US" altLang="en-US"/>
          </a:p>
        </p:txBody>
      </p:sp>
      <p:sp>
        <p:nvSpPr>
          <p:cNvPr id="3" name="Content Placeholder 2"/>
          <p:cNvSpPr>
            <a:spLocks noGrp="1"/>
          </p:cNvSpPr>
          <p:nvPr>
            <p:ph idx="1"/>
          </p:nvPr>
        </p:nvSpPr>
        <p:spPr/>
        <p:txBody>
          <a:bodyPr rtlCol="0">
            <a:normAutofit/>
          </a:bodyPr>
          <a:lstStyle/>
          <a:p>
            <a:pPr marL="257175" indent="-257175" eaLnBrk="1" fontAlgn="auto" hangingPunct="1">
              <a:spcAft>
                <a:spcPts val="0"/>
              </a:spcAft>
              <a:defRPr/>
            </a:pPr>
            <a:r>
              <a:rPr lang="en-US" dirty="0"/>
              <a:t>Overview of Key Steps for Finding and Connecting with Registered Apprenticeship Programs</a:t>
            </a:r>
          </a:p>
          <a:p>
            <a:pPr marL="257175" indent="-257175" eaLnBrk="1" fontAlgn="auto" hangingPunct="1">
              <a:spcAft>
                <a:spcPts val="0"/>
              </a:spcAft>
              <a:defRPr/>
            </a:pPr>
            <a:r>
              <a:rPr lang="en-US" dirty="0"/>
              <a:t>A Model for Collaborating on Apprenticeship: Pennsylvania</a:t>
            </a:r>
          </a:p>
          <a:p>
            <a:pPr marL="257175" indent="-257175" eaLnBrk="1" fontAlgn="auto" hangingPunct="1">
              <a:spcAft>
                <a:spcPts val="0"/>
              </a:spcAft>
              <a:defRPr/>
            </a:pPr>
            <a:r>
              <a:rPr lang="en-US" dirty="0"/>
              <a:t>Questions</a:t>
            </a:r>
          </a:p>
          <a:p>
            <a:pPr eaLnBrk="1" fontAlgn="auto" hangingPunct="1">
              <a:spcAft>
                <a:spcPts val="0"/>
              </a:spcAft>
              <a:buFont typeface="Arial" panose="020B0604020202020204" pitchFamily="34" charset="0"/>
              <a:buChar char="•"/>
              <a:defRPr/>
            </a:pPr>
            <a:endParaRPr lang="en-US" dirty="0"/>
          </a:p>
        </p:txBody>
      </p:sp>
      <p:sp>
        <p:nvSpPr>
          <p:cNvPr id="4" name="Slide Number Placeholder 3"/>
          <p:cNvSpPr>
            <a:spLocks noGrp="1"/>
          </p:cNvSpPr>
          <p:nvPr>
            <p:ph type="sldNum" sz="quarter" idx="12"/>
          </p:nvPr>
        </p:nvSpPr>
        <p:spPr/>
        <p:txBody>
          <a:bodyPr/>
          <a:lstStyle/>
          <a:p>
            <a:pPr>
              <a:defRPr/>
            </a:pPr>
            <a:fld id="{D9CF51AD-D9B6-2A43-A611-35EADB827072}" type="slidenum">
              <a:rPr lang="en-US"/>
              <a:pPr>
                <a:defRPr/>
              </a:pPr>
              <a:t>5</a:t>
            </a:fld>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Title 1"/>
          <p:cNvSpPr>
            <a:spLocks noGrp="1"/>
          </p:cNvSpPr>
          <p:nvPr>
            <p:ph type="title"/>
          </p:nvPr>
        </p:nvSpPr>
        <p:spPr/>
        <p:txBody>
          <a:bodyPr/>
          <a:lstStyle/>
          <a:p>
            <a:pPr eaLnBrk="1" hangingPunct="1"/>
            <a:r>
              <a:rPr lang="en-US" altLang="en-US" b="1"/>
              <a:t>Contact Information</a:t>
            </a:r>
          </a:p>
        </p:txBody>
      </p:sp>
      <p:sp>
        <p:nvSpPr>
          <p:cNvPr id="3" name="Content Placeholder 2"/>
          <p:cNvSpPr>
            <a:spLocks noGrp="1"/>
          </p:cNvSpPr>
          <p:nvPr>
            <p:ph idx="1"/>
          </p:nvPr>
        </p:nvSpPr>
        <p:spPr/>
        <p:txBody>
          <a:bodyPr rtlCol="0">
            <a:normAutofit fontScale="92500" lnSpcReduction="20000"/>
          </a:bodyPr>
          <a:lstStyle/>
          <a:p>
            <a:pPr marL="257175" indent="-257175" eaLnBrk="1" fontAlgn="auto" hangingPunct="1">
              <a:spcAft>
                <a:spcPts val="0"/>
              </a:spcAft>
              <a:defRPr/>
            </a:pPr>
            <a:r>
              <a:rPr lang="en-US" b="1" i="1" dirty="0" smtClean="0"/>
              <a:t>Geri </a:t>
            </a:r>
            <a:r>
              <a:rPr lang="en-US" b="1" i="1" dirty="0"/>
              <a:t>Scott</a:t>
            </a:r>
            <a:r>
              <a:rPr lang="en-US" i="1" dirty="0"/>
              <a:t>,</a:t>
            </a:r>
            <a:r>
              <a:rPr lang="en-US" dirty="0"/>
              <a:t> Director, Jobs for the Future</a:t>
            </a:r>
            <a:r>
              <a:rPr lang="en-US" dirty="0" smtClean="0"/>
              <a:t>: </a:t>
            </a:r>
            <a:r>
              <a:rPr lang="en-US" i="1" dirty="0" smtClean="0">
                <a:hlinkClick r:id="rId2"/>
              </a:rPr>
              <a:t>gscott@jff.org</a:t>
            </a:r>
            <a:r>
              <a:rPr lang="en-US" i="1" dirty="0" smtClean="0"/>
              <a:t> </a:t>
            </a:r>
            <a:endParaRPr lang="en-US" i="1" dirty="0"/>
          </a:p>
          <a:p>
            <a:pPr marL="257175" indent="-257175" eaLnBrk="1" fontAlgn="auto" hangingPunct="1">
              <a:spcAft>
                <a:spcPts val="0"/>
              </a:spcAft>
              <a:defRPr/>
            </a:pPr>
            <a:r>
              <a:rPr lang="en-US" b="1" i="1" dirty="0"/>
              <a:t>Ralph Roach</a:t>
            </a:r>
            <a:r>
              <a:rPr lang="en-US" i="1" dirty="0"/>
              <a:t>, </a:t>
            </a:r>
            <a:r>
              <a:rPr lang="en-US" dirty="0"/>
              <a:t>Division Chief, Office of Vocational Rehabilitation, Pennsylvania Department of Labor and Industry: </a:t>
            </a:r>
            <a:r>
              <a:rPr lang="en-US" i="1" dirty="0" smtClean="0">
                <a:hlinkClick r:id="rId3"/>
              </a:rPr>
              <a:t>rroach@pa.gov</a:t>
            </a:r>
            <a:r>
              <a:rPr lang="en-US" i="1" dirty="0" smtClean="0"/>
              <a:t> </a:t>
            </a:r>
            <a:endParaRPr lang="en-US" i="1" dirty="0"/>
          </a:p>
          <a:p>
            <a:pPr marL="257175" indent="-257175" eaLnBrk="1" fontAlgn="auto" hangingPunct="1">
              <a:spcAft>
                <a:spcPts val="0"/>
              </a:spcAft>
              <a:defRPr/>
            </a:pPr>
            <a:r>
              <a:rPr lang="en-US" b="1" i="1" dirty="0"/>
              <a:t>Eric Ramsay</a:t>
            </a:r>
            <a:r>
              <a:rPr lang="en-US" i="1" dirty="0"/>
              <a:t>,</a:t>
            </a:r>
            <a:r>
              <a:rPr lang="en-US" dirty="0"/>
              <a:t> Director, Apprenticeship and Training Office, Pennsylvania Department of Labor and </a:t>
            </a:r>
            <a:r>
              <a:rPr lang="en-US" dirty="0" smtClean="0"/>
              <a:t>Industry: </a:t>
            </a:r>
            <a:r>
              <a:rPr lang="en-US" dirty="0" smtClean="0">
                <a:hlinkClick r:id="rId4"/>
              </a:rPr>
              <a:t>eramsay@pa.gov</a:t>
            </a:r>
            <a:endParaRPr lang="en-US" i="1" dirty="0" smtClean="0"/>
          </a:p>
          <a:p>
            <a:pPr marL="257175" indent="-257175" eaLnBrk="1" fontAlgn="auto" hangingPunct="1">
              <a:spcAft>
                <a:spcPts val="0"/>
              </a:spcAft>
              <a:defRPr/>
            </a:pPr>
            <a:r>
              <a:rPr lang="en-US" b="1" i="1" dirty="0" smtClean="0"/>
              <a:t>Tom Hooper</a:t>
            </a:r>
            <a:r>
              <a:rPr lang="en-US" dirty="0" smtClean="0"/>
              <a:t>, Assistant Director, </a:t>
            </a:r>
            <a:r>
              <a:rPr lang="en-US" dirty="0"/>
              <a:t>Jobs for the Future</a:t>
            </a:r>
            <a:r>
              <a:rPr lang="en-US" i="1" dirty="0"/>
              <a:t>: </a:t>
            </a:r>
            <a:r>
              <a:rPr lang="en-US" i="1" dirty="0" smtClean="0">
                <a:hlinkClick r:id="rId5"/>
              </a:rPr>
              <a:t>thooper@jff.org</a:t>
            </a:r>
            <a:r>
              <a:rPr lang="en-US" i="1" dirty="0" smtClean="0"/>
              <a:t> </a:t>
            </a:r>
            <a:endParaRPr lang="en-US" i="1" dirty="0"/>
          </a:p>
          <a:p>
            <a:pPr marL="257175" indent="-257175" eaLnBrk="1" fontAlgn="auto" hangingPunct="1">
              <a:spcAft>
                <a:spcPts val="0"/>
              </a:spcAft>
              <a:defRPr/>
            </a:pPr>
            <a:r>
              <a:rPr lang="en-US" b="1" i="1" dirty="0" smtClean="0"/>
              <a:t>Katie Allen</a:t>
            </a:r>
            <a:r>
              <a:rPr lang="en-US" i="1" dirty="0" smtClean="0"/>
              <a:t>, Knowledge Translation, Institute for Community Inclusion: </a:t>
            </a:r>
            <a:r>
              <a:rPr lang="en-US" i="1" dirty="0" smtClean="0">
                <a:hlinkClick r:id="rId6"/>
              </a:rPr>
              <a:t>katie.allen@umb.edu</a:t>
            </a:r>
            <a:r>
              <a:rPr lang="en-US" i="1" dirty="0" smtClean="0"/>
              <a:t> </a:t>
            </a:r>
            <a:endParaRPr lang="en-US" i="1" dirty="0"/>
          </a:p>
        </p:txBody>
      </p:sp>
      <p:sp>
        <p:nvSpPr>
          <p:cNvPr id="21709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sz="2800">
                <a:solidFill>
                  <a:schemeClr val="tx1"/>
                </a:solidFill>
                <a:latin typeface="Arial" charset="0"/>
              </a:defRPr>
            </a:lvl1pPr>
            <a:lvl2pPr marL="742950" indent="-285750">
              <a:lnSpc>
                <a:spcPct val="90000"/>
              </a:lnSpc>
              <a:spcBef>
                <a:spcPts val="500"/>
              </a:spcBef>
              <a:buFont typeface="Arial" charset="0"/>
              <a:buChar char="•"/>
              <a:defRPr sz="2400">
                <a:solidFill>
                  <a:schemeClr val="tx1"/>
                </a:solidFill>
                <a:latin typeface="Arial" charset="0"/>
              </a:defRPr>
            </a:lvl2pPr>
            <a:lvl3pPr marL="1143000" indent="-228600">
              <a:lnSpc>
                <a:spcPct val="90000"/>
              </a:lnSpc>
              <a:spcBef>
                <a:spcPts val="500"/>
              </a:spcBef>
              <a:buFont typeface="Arial" charset="0"/>
              <a:buChar char="•"/>
              <a:defRPr sz="2000">
                <a:solidFill>
                  <a:schemeClr val="tx1"/>
                </a:solidFill>
                <a:latin typeface="Arial" charset="0"/>
              </a:defRPr>
            </a:lvl3pPr>
            <a:lvl4pPr marL="1600200" indent="-228600">
              <a:lnSpc>
                <a:spcPct val="90000"/>
              </a:lnSpc>
              <a:spcBef>
                <a:spcPts val="500"/>
              </a:spcBef>
              <a:buFont typeface="Arial" charset="0"/>
              <a:buChar char="•"/>
              <a:defRPr>
                <a:solidFill>
                  <a:schemeClr val="tx1"/>
                </a:solidFill>
                <a:latin typeface="Arial" charset="0"/>
              </a:defRPr>
            </a:lvl4pPr>
            <a:lvl5pPr marL="2057400" indent="-228600">
              <a:lnSpc>
                <a:spcPct val="90000"/>
              </a:lnSpc>
              <a:spcBef>
                <a:spcPts val="500"/>
              </a:spcBef>
              <a:buFont typeface="Arial" charset="0"/>
              <a:buChar char="•"/>
              <a:defRPr>
                <a:solidFill>
                  <a:schemeClr val="tx1"/>
                </a:solidFill>
                <a:latin typeface="Arial"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Arial"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Arial"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Arial"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Arial" charset="0"/>
              </a:defRPr>
            </a:lvl9pPr>
          </a:lstStyle>
          <a:p>
            <a:pPr fontAlgn="base">
              <a:lnSpc>
                <a:spcPct val="100000"/>
              </a:lnSpc>
              <a:spcBef>
                <a:spcPct val="0"/>
              </a:spcBef>
              <a:spcAft>
                <a:spcPct val="0"/>
              </a:spcAft>
              <a:buFontTx/>
              <a:buNone/>
            </a:pPr>
            <a:fld id="{5A94620E-B7FB-8C44-9493-F44A9077C3D2}" type="slidenum">
              <a:rPr lang="en-US" altLang="en-US" sz="1200">
                <a:solidFill>
                  <a:srgbClr val="898989"/>
                </a:solidFill>
              </a:rPr>
              <a:pPr fontAlgn="base">
                <a:lnSpc>
                  <a:spcPct val="100000"/>
                </a:lnSpc>
                <a:spcBef>
                  <a:spcPct val="0"/>
                </a:spcBef>
                <a:spcAft>
                  <a:spcPct val="0"/>
                </a:spcAft>
                <a:buFontTx/>
                <a:buNone/>
              </a:pPr>
              <a:t>50</a:t>
            </a:fld>
            <a:endParaRPr lang="en-US" altLang="en-US" sz="1200">
              <a:solidFill>
                <a:srgbClr val="89898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Title 1"/>
          <p:cNvSpPr>
            <a:spLocks noGrp="1"/>
          </p:cNvSpPr>
          <p:nvPr>
            <p:ph type="title"/>
          </p:nvPr>
        </p:nvSpPr>
        <p:spPr/>
        <p:txBody>
          <a:bodyPr/>
          <a:lstStyle/>
          <a:p>
            <a:pPr eaLnBrk="1" hangingPunct="1"/>
            <a:r>
              <a:rPr lang="en-US" altLang="en-US" b="1"/>
              <a:t>Presenters</a:t>
            </a:r>
            <a:endParaRPr lang="en-US" altLang="en-US"/>
          </a:p>
        </p:txBody>
      </p:sp>
      <p:sp>
        <p:nvSpPr>
          <p:cNvPr id="3" name="Content Placeholder 2"/>
          <p:cNvSpPr>
            <a:spLocks noGrp="1"/>
          </p:cNvSpPr>
          <p:nvPr>
            <p:ph idx="1"/>
          </p:nvPr>
        </p:nvSpPr>
        <p:spPr/>
        <p:txBody>
          <a:bodyPr rtlCol="0">
            <a:normAutofit/>
          </a:bodyPr>
          <a:lstStyle/>
          <a:p>
            <a:pPr marL="257175" indent="-257175" eaLnBrk="1" fontAlgn="auto" hangingPunct="1">
              <a:spcAft>
                <a:spcPts val="0"/>
              </a:spcAft>
              <a:defRPr/>
            </a:pPr>
            <a:r>
              <a:rPr lang="en-US" i="1" dirty="0"/>
              <a:t>Geri Scott, </a:t>
            </a:r>
            <a:r>
              <a:rPr lang="en-US" dirty="0"/>
              <a:t>Director, Jobs for the </a:t>
            </a:r>
            <a:r>
              <a:rPr lang="en-US" dirty="0" smtClean="0"/>
              <a:t>Future</a:t>
            </a:r>
            <a:endParaRPr lang="en-US" dirty="0"/>
          </a:p>
          <a:p>
            <a:pPr marL="257175" indent="-257175" eaLnBrk="1" fontAlgn="auto" hangingPunct="1">
              <a:spcAft>
                <a:spcPts val="0"/>
              </a:spcAft>
              <a:defRPr/>
            </a:pPr>
            <a:r>
              <a:rPr lang="en-US" i="1" dirty="0"/>
              <a:t>Ralph Roach, </a:t>
            </a:r>
            <a:r>
              <a:rPr lang="en-US" dirty="0"/>
              <a:t>Division Chief, Office of Vocational Rehabilitation, Pennsylvania Department of Labor and Industry</a:t>
            </a:r>
          </a:p>
          <a:p>
            <a:pPr marL="257175" indent="-257175" eaLnBrk="1" fontAlgn="auto" hangingPunct="1">
              <a:spcAft>
                <a:spcPts val="0"/>
              </a:spcAft>
              <a:defRPr/>
            </a:pPr>
            <a:r>
              <a:rPr lang="en-US" i="1" dirty="0"/>
              <a:t>Eric Ramsay, </a:t>
            </a:r>
            <a:r>
              <a:rPr lang="en-US" dirty="0"/>
              <a:t>Director, Apprenticeship and Training Office, Pennsylvania Department of Labor and Industry</a:t>
            </a:r>
          </a:p>
          <a:p>
            <a:pPr eaLnBrk="1" fontAlgn="auto" hangingPunct="1">
              <a:spcAft>
                <a:spcPts val="0"/>
              </a:spcAft>
              <a:buFont typeface="Arial" panose="020B0604020202020204" pitchFamily="34" charset="0"/>
              <a:buChar char="•"/>
              <a:defRPr/>
            </a:pPr>
            <a:endParaRPr lang="en-US" dirty="0"/>
          </a:p>
        </p:txBody>
      </p:sp>
      <p:sp>
        <p:nvSpPr>
          <p:cNvPr id="4" name="Slide Number Placeholder 3"/>
          <p:cNvSpPr>
            <a:spLocks noGrp="1"/>
          </p:cNvSpPr>
          <p:nvPr>
            <p:ph type="sldNum" sz="quarter" idx="12"/>
          </p:nvPr>
        </p:nvSpPr>
        <p:spPr/>
        <p:txBody>
          <a:bodyPr/>
          <a:lstStyle/>
          <a:p>
            <a:pPr>
              <a:defRPr/>
            </a:pPr>
            <a:fld id="{6184E8CC-5F8C-DA4A-8AB4-64E7C8982532}" type="slidenum">
              <a:rPr lang="en-US"/>
              <a:pPr>
                <a:defRPr/>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b="1" dirty="0">
                <a:solidFill>
                  <a:srgbClr val="2D2CB7"/>
                </a:solidFill>
                <a:latin typeface="Arial Black" charset="0"/>
                <a:cs typeface="Arial Black" charset="0"/>
              </a:rPr>
              <a:t>5 CORE COMPONENTS OF REGISTERED </a:t>
            </a:r>
            <a:br>
              <a:rPr lang="en-US" b="1" dirty="0">
                <a:solidFill>
                  <a:srgbClr val="2D2CB7"/>
                </a:solidFill>
                <a:latin typeface="Arial Black" charset="0"/>
                <a:cs typeface="Arial Black" charset="0"/>
              </a:rPr>
            </a:br>
            <a:r>
              <a:rPr lang="en-US" b="1" dirty="0">
                <a:solidFill>
                  <a:srgbClr val="2D2CB7"/>
                </a:solidFill>
                <a:latin typeface="Arial Black" charset="0"/>
                <a:cs typeface="Arial Black" charset="0"/>
              </a:rPr>
              <a:t>APPRENTICESHIP</a:t>
            </a:r>
            <a:endParaRPr lang="en-US" dirty="0"/>
          </a:p>
        </p:txBody>
      </p:sp>
      <p:pic>
        <p:nvPicPr>
          <p:cNvPr id="6" name="Content Placeholder 5" descr="Employer Involvement, OJT Learining with Mentoring, Related Training and Instruction, Rewards for Skill Gains, National Occupation credential" title="Core Componnts Chart"/>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1775" y="1828800"/>
            <a:ext cx="6140450" cy="4516438"/>
          </a:xfrm>
        </p:spPr>
      </p:pic>
      <p:sp>
        <p:nvSpPr>
          <p:cNvPr id="4" name="Slide Number Placeholder 3"/>
          <p:cNvSpPr>
            <a:spLocks noGrp="1"/>
          </p:cNvSpPr>
          <p:nvPr>
            <p:ph type="sldNum" sz="quarter" idx="12"/>
          </p:nvPr>
        </p:nvSpPr>
        <p:spPr/>
        <p:txBody>
          <a:bodyPr/>
          <a:lstStyle/>
          <a:p>
            <a:pPr>
              <a:defRPr/>
            </a:pPr>
            <a:fld id="{C6EBD779-714E-234E-A2C9-4398ED1A63B1}" type="slidenum">
              <a:rPr lang="en-US"/>
              <a:pPr>
                <a:defRPr/>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rtlCol="0">
            <a:normAutofit fontScale="90000"/>
          </a:bodyPr>
          <a:lstStyle/>
          <a:p>
            <a:pPr eaLnBrk="1" fontAlgn="auto" hangingPunct="1">
              <a:spcAft>
                <a:spcPts val="0"/>
              </a:spcAft>
              <a:defRPr/>
            </a:pPr>
            <a:r>
              <a:rPr lang="en-US" sz="3300" dirty="0">
                <a:solidFill>
                  <a:schemeClr val="bg2">
                    <a:lumMod val="25000"/>
                  </a:schemeClr>
                </a:solidFill>
              </a:rPr>
              <a:t>EQUAL EMPLOYMENT OPPORTUNITY IN </a:t>
            </a:r>
            <a:r>
              <a:rPr lang="en-US" sz="3300" b="1" dirty="0">
                <a:solidFill>
                  <a:srgbClr val="2D2CB7"/>
                </a:solidFill>
                <a:latin typeface="Arial Black" charset="0"/>
                <a:ea typeface="Arial Black" charset="0"/>
                <a:cs typeface="Arial Black" charset="0"/>
              </a:rPr>
              <a:t>REGISTERED APPRENTICESHIP</a:t>
            </a:r>
            <a:br>
              <a:rPr lang="en-US" sz="3300" b="1" dirty="0">
                <a:solidFill>
                  <a:srgbClr val="2D2CB7"/>
                </a:solidFill>
                <a:latin typeface="Arial Black" charset="0"/>
                <a:ea typeface="Arial Black" charset="0"/>
                <a:cs typeface="Arial Black" charset="0"/>
              </a:rPr>
            </a:br>
            <a:r>
              <a:rPr lang="en-US" sz="3300" b="1" dirty="0">
                <a:solidFill>
                  <a:srgbClr val="2D2CB7"/>
                </a:solidFill>
                <a:latin typeface="Arial Black" charset="0"/>
                <a:ea typeface="Arial Black" charset="0"/>
                <a:cs typeface="Arial Black" charset="0"/>
              </a:rPr>
              <a:t>29CFR Part </a:t>
            </a:r>
            <a:r>
              <a:rPr lang="en-US" sz="3300" b="1" dirty="0" smtClean="0">
                <a:solidFill>
                  <a:srgbClr val="2D2CB7"/>
                </a:solidFill>
                <a:latin typeface="Arial Black" charset="0"/>
                <a:ea typeface="Arial Black" charset="0"/>
                <a:cs typeface="Arial Black" charset="0"/>
              </a:rPr>
              <a:t>29.30</a:t>
            </a:r>
            <a:endParaRPr lang="en-US" dirty="0"/>
          </a:p>
        </p:txBody>
      </p:sp>
      <p:sp>
        <p:nvSpPr>
          <p:cNvPr id="152578" name="Content Placeholder 5"/>
          <p:cNvSpPr>
            <a:spLocks noGrp="1"/>
          </p:cNvSpPr>
          <p:nvPr>
            <p:ph sz="half" idx="1"/>
          </p:nvPr>
        </p:nvSpPr>
        <p:spPr>
          <a:xfrm>
            <a:off x="331788" y="1825625"/>
            <a:ext cx="4572000" cy="4351338"/>
          </a:xfrm>
        </p:spPr>
        <p:txBody>
          <a:bodyPr/>
          <a:lstStyle/>
          <a:p>
            <a:pPr eaLnBrk="1" hangingPunct="1">
              <a:lnSpc>
                <a:spcPct val="110000"/>
              </a:lnSpc>
              <a:spcBef>
                <a:spcPts val="225"/>
              </a:spcBef>
              <a:spcAft>
                <a:spcPts val="450"/>
              </a:spcAft>
            </a:pPr>
            <a:r>
              <a:rPr lang="en-US" altLang="en-US" sz="1600" b="1"/>
              <a:t>PROMOTE EQUAL OPPORTUNITY </a:t>
            </a:r>
            <a:r>
              <a:rPr lang="en-US" altLang="en-US" sz="1600"/>
              <a:t>for apprentices and applicants for apprenticeship.</a:t>
            </a:r>
          </a:p>
          <a:p>
            <a:pPr eaLnBrk="1" hangingPunct="1">
              <a:lnSpc>
                <a:spcPct val="110000"/>
              </a:lnSpc>
              <a:spcBef>
                <a:spcPts val="225"/>
              </a:spcBef>
              <a:spcAft>
                <a:spcPts val="450"/>
              </a:spcAft>
            </a:pPr>
            <a:r>
              <a:rPr lang="en-US" altLang="en-US" sz="1600" b="1"/>
              <a:t>DISCRIMINATION PROHIBITED </a:t>
            </a:r>
            <a:r>
              <a:rPr lang="en-US" altLang="en-US" sz="1600"/>
              <a:t>based on race, color, religion, national origin, sex, sexual orientation, age (40 or older), genetic information, and disability.</a:t>
            </a:r>
          </a:p>
          <a:p>
            <a:pPr eaLnBrk="1" hangingPunct="1">
              <a:lnSpc>
                <a:spcPct val="110000"/>
              </a:lnSpc>
              <a:spcBef>
                <a:spcPts val="225"/>
              </a:spcBef>
              <a:spcAft>
                <a:spcPts val="450"/>
              </a:spcAft>
            </a:pPr>
            <a:r>
              <a:rPr lang="en-US" altLang="en-US" sz="1600" b="1"/>
              <a:t>AFFIRMATIVE ACTION </a:t>
            </a:r>
            <a:r>
              <a:rPr lang="en-US" altLang="en-US" sz="1600"/>
              <a:t>efforts must be taken to ensure equal opportunity for apprentices and applicants for apprenticeship</a:t>
            </a:r>
          </a:p>
          <a:p>
            <a:pPr eaLnBrk="1" hangingPunct="1">
              <a:lnSpc>
                <a:spcPct val="110000"/>
              </a:lnSpc>
              <a:spcBef>
                <a:spcPts val="225"/>
              </a:spcBef>
              <a:spcAft>
                <a:spcPts val="450"/>
              </a:spcAft>
            </a:pPr>
            <a:r>
              <a:rPr lang="en-US" altLang="en-US" sz="1600" b="1"/>
              <a:t>RELATIONSHIP TO OTHER LAWS. </a:t>
            </a:r>
            <a:r>
              <a:rPr lang="en-US" altLang="en-US" sz="1600"/>
              <a:t>Doesn’t invalidate state or federal law that provides greater or equal protection for individuals based on race, color religion, national origin, sex, sexual orientation, age (40 or older), genetic information or disability.</a:t>
            </a:r>
          </a:p>
        </p:txBody>
      </p:sp>
      <p:sp>
        <p:nvSpPr>
          <p:cNvPr id="4" name="Slide Number Placeholder 3"/>
          <p:cNvSpPr>
            <a:spLocks noGrp="1"/>
          </p:cNvSpPr>
          <p:nvPr>
            <p:ph type="sldNum" sz="quarter" idx="12"/>
          </p:nvPr>
        </p:nvSpPr>
        <p:spPr/>
        <p:txBody>
          <a:bodyPr/>
          <a:lstStyle/>
          <a:p>
            <a:pPr>
              <a:defRPr/>
            </a:pPr>
            <a:fld id="{4BC158E9-92DE-AE4F-B150-82576B191922}" type="slidenum">
              <a:rPr lang="en-US"/>
              <a:pPr>
                <a:defRPr/>
              </a:pPr>
              <a:t>8</a:t>
            </a:fld>
            <a:endParaRPr lang="en-US" dirty="0"/>
          </a:p>
        </p:txBody>
      </p:sp>
      <p:pic>
        <p:nvPicPr>
          <p:cNvPr id="8" name="Picture Placeholder 6" descr="two men in a registered apprenticeship program working in a classroom." title="Classroom Learning"/>
          <p:cNvPicPr>
            <a:picLocks noGrp="1" noChangeAspect="1"/>
          </p:cNvPicPr>
          <p:nvPr>
            <p:ph sz="half" idx="2"/>
          </p:nvPr>
        </p:nvPicPr>
        <p:blipFill rotWithShape="1">
          <a:blip r:embed="rId2"/>
          <a:srcRect l="26343" r="26343"/>
          <a:stretch/>
        </p:blipFill>
        <p:spPr>
          <a:xfrm>
            <a:off x="5014913" y="1825625"/>
            <a:ext cx="3087687" cy="4351338"/>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Title 1"/>
          <p:cNvSpPr>
            <a:spLocks noGrp="1"/>
          </p:cNvSpPr>
          <p:nvPr>
            <p:ph type="title"/>
          </p:nvPr>
        </p:nvSpPr>
        <p:spPr/>
        <p:txBody>
          <a:bodyPr/>
          <a:lstStyle/>
          <a:p>
            <a:pPr eaLnBrk="1" hangingPunct="1"/>
            <a:r>
              <a:rPr lang="en-US" altLang="en-US" sz="3000" b="1">
                <a:solidFill>
                  <a:srgbClr val="2D2CB7"/>
                </a:solidFill>
                <a:latin typeface="Arial Black" charset="0"/>
                <a:ea typeface="Arial Black" charset="0"/>
                <a:cs typeface="Arial Black" charset="0"/>
              </a:rPr>
              <a:t>INVITATION TO SELF-IDENTIFY </a:t>
            </a:r>
            <a:br>
              <a:rPr lang="en-US" altLang="en-US" sz="3000" b="1">
                <a:solidFill>
                  <a:srgbClr val="2D2CB7"/>
                </a:solidFill>
                <a:latin typeface="Arial Black" charset="0"/>
                <a:ea typeface="Arial Black" charset="0"/>
                <a:cs typeface="Arial Black" charset="0"/>
              </a:rPr>
            </a:br>
            <a:r>
              <a:rPr lang="en-US" altLang="en-US" sz="3000" b="1">
                <a:solidFill>
                  <a:srgbClr val="2D2CB7"/>
                </a:solidFill>
                <a:latin typeface="Arial Black" charset="0"/>
                <a:ea typeface="Arial Black" charset="0"/>
                <a:cs typeface="Arial Black" charset="0"/>
              </a:rPr>
              <a:t>AS AN  INDIVIDUAL  WITH A DISABILITY 29CFR 30.11</a:t>
            </a:r>
            <a:endParaRPr lang="en-US" altLang="en-US" sz="3000"/>
          </a:p>
        </p:txBody>
      </p:sp>
      <p:sp>
        <p:nvSpPr>
          <p:cNvPr id="3" name="Content Placeholder 2"/>
          <p:cNvSpPr>
            <a:spLocks noGrp="1"/>
          </p:cNvSpPr>
          <p:nvPr>
            <p:ph idx="1"/>
          </p:nvPr>
        </p:nvSpPr>
        <p:spPr>
          <a:xfrm>
            <a:off x="628650" y="1825625"/>
            <a:ext cx="7886700" cy="4645025"/>
          </a:xfrm>
        </p:spPr>
        <p:txBody>
          <a:bodyPr rtlCol="0">
            <a:noAutofit/>
          </a:bodyPr>
          <a:lstStyle/>
          <a:p>
            <a:pPr marL="0" indent="0" eaLnBrk="1" fontAlgn="auto" hangingPunct="1">
              <a:lnSpc>
                <a:spcPct val="110000"/>
              </a:lnSpc>
              <a:spcBef>
                <a:spcPts val="225"/>
              </a:spcBef>
              <a:spcAft>
                <a:spcPts val="450"/>
              </a:spcAft>
              <a:buFont typeface="Arial" panose="020B0604020202020204" pitchFamily="34" charset="0"/>
              <a:buNone/>
              <a:defRPr/>
            </a:pPr>
            <a:r>
              <a:rPr lang="en-US" sz="1800" b="1" dirty="0" smtClean="0"/>
              <a:t>Pre-offer: </a:t>
            </a:r>
            <a:r>
              <a:rPr lang="en-US" sz="1800" dirty="0" smtClean="0">
                <a:solidFill>
                  <a:schemeClr val="bg2">
                    <a:lumMod val="25000"/>
                  </a:schemeClr>
                </a:solidFill>
                <a:ea typeface="Arial" charset="0"/>
                <a:cs typeface="Arial" charset="0"/>
              </a:rPr>
              <a:t>A </a:t>
            </a:r>
            <a:r>
              <a:rPr lang="en-US" sz="1800" dirty="0">
                <a:solidFill>
                  <a:schemeClr val="bg2">
                    <a:lumMod val="25000"/>
                  </a:schemeClr>
                </a:solidFill>
                <a:ea typeface="Arial" charset="0"/>
                <a:cs typeface="Arial" charset="0"/>
              </a:rPr>
              <a:t>sponsor must invite applicants for apprenticeship to inform the sponsor whether the applicant believes that he or she is an individual with a disability.</a:t>
            </a:r>
          </a:p>
          <a:p>
            <a:pPr marL="0" indent="0" eaLnBrk="1" fontAlgn="auto" hangingPunct="1">
              <a:lnSpc>
                <a:spcPct val="110000"/>
              </a:lnSpc>
              <a:spcBef>
                <a:spcPts val="225"/>
              </a:spcBef>
              <a:spcAft>
                <a:spcPts val="450"/>
              </a:spcAft>
              <a:buFont typeface="Arial" panose="020B0604020202020204" pitchFamily="34" charset="0"/>
              <a:buNone/>
              <a:defRPr/>
            </a:pPr>
            <a:r>
              <a:rPr lang="en-US" sz="1800" b="1" dirty="0" smtClean="0"/>
              <a:t>Apprentices</a:t>
            </a:r>
          </a:p>
          <a:p>
            <a:pPr eaLnBrk="1" fontAlgn="auto" hangingPunct="1">
              <a:lnSpc>
                <a:spcPct val="110000"/>
              </a:lnSpc>
              <a:spcBef>
                <a:spcPts val="225"/>
              </a:spcBef>
              <a:spcAft>
                <a:spcPts val="450"/>
              </a:spcAft>
              <a:buFont typeface="Arial" panose="020B0604020202020204" pitchFamily="34" charset="0"/>
              <a:buChar char="•"/>
              <a:defRPr/>
            </a:pPr>
            <a:r>
              <a:rPr lang="en-US" sz="1800" dirty="0" smtClean="0">
                <a:solidFill>
                  <a:schemeClr val="bg2">
                    <a:lumMod val="25000"/>
                  </a:schemeClr>
                </a:solidFill>
                <a:ea typeface="Arial" charset="0"/>
                <a:cs typeface="Arial" charset="0"/>
              </a:rPr>
              <a:t>The </a:t>
            </a:r>
            <a:r>
              <a:rPr lang="en-US" sz="1800" dirty="0">
                <a:solidFill>
                  <a:schemeClr val="bg2">
                    <a:lumMod val="25000"/>
                  </a:schemeClr>
                </a:solidFill>
                <a:ea typeface="Arial" charset="0"/>
                <a:cs typeface="Arial" charset="0"/>
              </a:rPr>
              <a:t>sponsor must make a one-time invitation to each current apprentice to inform the sponsor whether he or she is an individual with a </a:t>
            </a:r>
            <a:r>
              <a:rPr lang="en-US" sz="1800" dirty="0" smtClean="0">
                <a:solidFill>
                  <a:schemeClr val="bg2">
                    <a:lumMod val="25000"/>
                  </a:schemeClr>
                </a:solidFill>
                <a:ea typeface="Arial" charset="0"/>
                <a:cs typeface="Arial" charset="0"/>
              </a:rPr>
              <a:t>disability;</a:t>
            </a:r>
          </a:p>
          <a:p>
            <a:pPr eaLnBrk="1" fontAlgn="auto" hangingPunct="1">
              <a:lnSpc>
                <a:spcPct val="110000"/>
              </a:lnSpc>
              <a:spcBef>
                <a:spcPts val="225"/>
              </a:spcBef>
              <a:spcAft>
                <a:spcPts val="450"/>
              </a:spcAft>
              <a:buFont typeface="Arial" panose="020B0604020202020204" pitchFamily="34" charset="0"/>
              <a:buChar char="•"/>
              <a:defRPr/>
            </a:pPr>
            <a:r>
              <a:rPr lang="en-US" sz="1800" dirty="0" smtClean="0">
                <a:solidFill>
                  <a:schemeClr val="bg2">
                    <a:lumMod val="25000"/>
                  </a:schemeClr>
                </a:solidFill>
                <a:ea typeface="Arial" charset="0"/>
                <a:cs typeface="Arial" charset="0"/>
              </a:rPr>
              <a:t>Thereafter</a:t>
            </a:r>
            <a:r>
              <a:rPr lang="en-US" sz="1800" dirty="0">
                <a:solidFill>
                  <a:schemeClr val="bg2">
                    <a:lumMod val="25000"/>
                  </a:schemeClr>
                </a:solidFill>
                <a:ea typeface="Arial" charset="0"/>
                <a:cs typeface="Arial" charset="0"/>
              </a:rPr>
              <a:t>, the sponsor must remind apprentices yearly that they may voluntarily update their disability status.</a:t>
            </a:r>
          </a:p>
          <a:p>
            <a:pPr marL="0" indent="0" eaLnBrk="1" fontAlgn="auto" hangingPunct="1">
              <a:lnSpc>
                <a:spcPct val="110000"/>
              </a:lnSpc>
              <a:spcBef>
                <a:spcPts val="225"/>
              </a:spcBef>
              <a:spcAft>
                <a:spcPts val="450"/>
              </a:spcAft>
              <a:buFont typeface="Arial" panose="020B0604020202020204" pitchFamily="34" charset="0"/>
              <a:buNone/>
              <a:defRPr/>
            </a:pPr>
            <a:r>
              <a:rPr lang="en-US" sz="1800" b="1" dirty="0"/>
              <a:t>Voluntary self-identification for apprentices</a:t>
            </a:r>
          </a:p>
          <a:p>
            <a:pPr marL="0" indent="0" eaLnBrk="1" fontAlgn="auto" hangingPunct="1">
              <a:lnSpc>
                <a:spcPct val="110000"/>
              </a:lnSpc>
              <a:spcBef>
                <a:spcPts val="225"/>
              </a:spcBef>
              <a:spcAft>
                <a:spcPts val="450"/>
              </a:spcAft>
              <a:buFont typeface="Arial" panose="020B0604020202020204" pitchFamily="34" charset="0"/>
              <a:buNone/>
              <a:defRPr/>
            </a:pPr>
            <a:r>
              <a:rPr lang="en-US" sz="1800" b="1" dirty="0"/>
              <a:t>Confidentiality</a:t>
            </a:r>
          </a:p>
          <a:p>
            <a:pPr marL="0" indent="0" eaLnBrk="1" fontAlgn="auto" hangingPunct="1">
              <a:lnSpc>
                <a:spcPct val="110000"/>
              </a:lnSpc>
              <a:spcBef>
                <a:spcPts val="225"/>
              </a:spcBef>
              <a:spcAft>
                <a:spcPts val="450"/>
              </a:spcAft>
              <a:buFont typeface="Arial" panose="020B0604020202020204" pitchFamily="34" charset="0"/>
              <a:buNone/>
              <a:defRPr/>
            </a:pPr>
            <a:r>
              <a:rPr lang="en-US" sz="1800" b="1" dirty="0"/>
              <a:t>Compliance </a:t>
            </a:r>
            <a:r>
              <a:rPr lang="en-US" sz="1800" b="1" dirty="0" smtClean="0"/>
              <a:t>dates: </a:t>
            </a:r>
            <a:r>
              <a:rPr lang="en-US" sz="1800" dirty="0" smtClean="0">
                <a:solidFill>
                  <a:schemeClr val="bg2">
                    <a:lumMod val="25000"/>
                  </a:schemeClr>
                </a:solidFill>
                <a:ea typeface="Arial" charset="0"/>
                <a:cs typeface="Arial" charset="0"/>
              </a:rPr>
              <a:t>A </a:t>
            </a:r>
            <a:r>
              <a:rPr lang="en-US" sz="1800" dirty="0">
                <a:solidFill>
                  <a:schemeClr val="bg2">
                    <a:lumMod val="25000"/>
                  </a:schemeClr>
                </a:solidFill>
                <a:ea typeface="Arial" charset="0"/>
                <a:cs typeface="Arial" charset="0"/>
              </a:rPr>
              <a:t>sponsor must begin inviting applicants and apprentices to identify as individuals with disabilities, pursuant to this section, no later than 2 years after January 18, </a:t>
            </a:r>
            <a:r>
              <a:rPr lang="en-US" sz="1800" dirty="0" smtClean="0">
                <a:solidFill>
                  <a:schemeClr val="bg2">
                    <a:lumMod val="25000"/>
                  </a:schemeClr>
                </a:solidFill>
                <a:ea typeface="Arial" charset="0"/>
                <a:cs typeface="Arial" charset="0"/>
              </a:rPr>
              <a:t>2017</a:t>
            </a:r>
            <a:r>
              <a:rPr lang="en-US" sz="1800" dirty="0">
                <a:solidFill>
                  <a:schemeClr val="bg2">
                    <a:lumMod val="25000"/>
                  </a:schemeClr>
                </a:solidFill>
                <a:ea typeface="Arial" charset="0"/>
                <a:cs typeface="Arial" charset="0"/>
              </a:rPr>
              <a:t>.</a:t>
            </a:r>
          </a:p>
        </p:txBody>
      </p:sp>
      <p:sp>
        <p:nvSpPr>
          <p:cNvPr id="4" name="Slide Number Placeholder 3"/>
          <p:cNvSpPr>
            <a:spLocks noGrp="1"/>
          </p:cNvSpPr>
          <p:nvPr>
            <p:ph type="sldNum" sz="quarter" idx="12"/>
          </p:nvPr>
        </p:nvSpPr>
        <p:spPr/>
        <p:txBody>
          <a:bodyPr/>
          <a:lstStyle/>
          <a:p>
            <a:pPr>
              <a:defRPr/>
            </a:pPr>
            <a:fld id="{DA6B36F0-3CF0-4244-A634-435EDF27D94B}" type="slidenum">
              <a:rPr lang="en-US"/>
              <a:pPr>
                <a:defRPr/>
              </a:pPr>
              <a:t>9</a:t>
            </a:fld>
            <a:endParaRPr lang="en-US" dirty="0"/>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Default Design">
  <a:themeElements>
    <a:clrScheme name="Office The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7_Default Design">
  <a:themeElements>
    <a:clrScheme name="Office The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efault Design">
  <a:themeElements>
    <a:clrScheme name="Office The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Default Design">
  <a:themeElements>
    <a:clrScheme name="Office The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Default Design">
  <a:themeElements>
    <a:clrScheme name="Office The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Default Design">
  <a:themeElements>
    <a:clrScheme name="Office The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Default Design">
  <a:themeElements>
    <a:clrScheme name="Office The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8_Default Design">
  <a:themeElements>
    <a:clrScheme name="Office The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6_Default Design">
  <a:themeElements>
    <a:clrScheme name="Office The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Office Theme</Template>
  <TotalTime>12020</TotalTime>
  <Words>2618</Words>
  <Application>Microsoft Macintosh PowerPoint</Application>
  <PresentationFormat>On-screen Show (4:3)</PresentationFormat>
  <Paragraphs>414</Paragraphs>
  <Slides>50</Slides>
  <Notes>24</Notes>
  <HiddenSlides>1</HiddenSlides>
  <MMClips>0</MMClips>
  <ScaleCrop>false</ScaleCrop>
  <HeadingPairs>
    <vt:vector size="8" baseType="variant">
      <vt:variant>
        <vt:lpstr>Fonts Used</vt:lpstr>
      </vt:variant>
      <vt:variant>
        <vt:i4>8</vt:i4>
      </vt:variant>
      <vt:variant>
        <vt:lpstr>Theme</vt:lpstr>
      </vt:variant>
      <vt:variant>
        <vt:i4>10</vt:i4>
      </vt:variant>
      <vt:variant>
        <vt:lpstr>Embedded OLE Servers</vt:lpstr>
      </vt:variant>
      <vt:variant>
        <vt:i4>1</vt:i4>
      </vt:variant>
      <vt:variant>
        <vt:lpstr>Slide Titles</vt:lpstr>
      </vt:variant>
      <vt:variant>
        <vt:i4>50</vt:i4>
      </vt:variant>
    </vt:vector>
  </HeadingPairs>
  <TitlesOfParts>
    <vt:vector size="69" baseType="lpstr">
      <vt:lpstr>Arial Black</vt:lpstr>
      <vt:lpstr>Calibri</vt:lpstr>
      <vt:lpstr>Calibri Light</vt:lpstr>
      <vt:lpstr>Mangal</vt:lpstr>
      <vt:lpstr>Times New Roman</vt:lpstr>
      <vt:lpstr>Verdana</vt:lpstr>
      <vt:lpstr>Wingdings</vt:lpstr>
      <vt:lpstr>Arial</vt:lpstr>
      <vt:lpstr>Office Theme</vt:lpstr>
      <vt:lpstr>7_Default Design</vt:lpstr>
      <vt:lpstr>Default Design</vt:lpstr>
      <vt:lpstr>1_Default Design</vt:lpstr>
      <vt:lpstr>2_Default Design</vt:lpstr>
      <vt:lpstr>4_Default Design</vt:lpstr>
      <vt:lpstr>5_Default Design</vt:lpstr>
      <vt:lpstr>8_Default Design</vt:lpstr>
      <vt:lpstr>6_Default Design</vt:lpstr>
      <vt:lpstr>9_Default Design</vt:lpstr>
      <vt:lpstr>Document</vt:lpstr>
      <vt:lpstr> Job-Driven Technical Assistance Center (JD-VRTAC):  Key First Steps for Connecting with Registered Apprenticeship Programs  </vt:lpstr>
      <vt:lpstr>JD-VRTAC Goals</vt:lpstr>
      <vt:lpstr>JD-VRTAC Partners</vt:lpstr>
      <vt:lpstr>Focus of the Webinar</vt:lpstr>
      <vt:lpstr>Agenda</vt:lpstr>
      <vt:lpstr>Presenters</vt:lpstr>
      <vt:lpstr>5 CORE COMPONENTS OF REGISTERED  APPRENTICESHIP</vt:lpstr>
      <vt:lpstr>EQUAL EMPLOYMENT OPPORTUNITY IN REGISTERED APPRENTICESHIP 29CFR Part 29.30</vt:lpstr>
      <vt:lpstr>INVITATION TO SELF-IDENTIFY  AS AN  INDIVIDUAL  WITH A DISABILITY 29CFR 30.11</vt:lpstr>
      <vt:lpstr>REGISTERED APPRENTICESHIPS SPONSORS</vt:lpstr>
      <vt:lpstr>Referring Applicants to a  Registered Apprenticeship Program</vt:lpstr>
      <vt:lpstr>Developing a new Registered Apprenticeship Program</vt:lpstr>
      <vt:lpstr>Federal &amp; State Roles OA &amp; SAAs</vt:lpstr>
      <vt:lpstr>FOR MOREINFORMATION</vt:lpstr>
      <vt:lpstr>State VR Connections with  Apprenticeship Programs</vt:lpstr>
      <vt:lpstr>State VR Connections with  Apprenticeship Programs II</vt:lpstr>
      <vt:lpstr>State VR Connections with  Apprenticeship Programs III</vt:lpstr>
      <vt:lpstr>State VR Connections with  Apprenticeship Programs IV</vt:lpstr>
      <vt:lpstr>State VR Connections with  Apprenticeship Programs V</vt:lpstr>
      <vt:lpstr>State VR Connections with  Apprenticeship Programs VI</vt:lpstr>
      <vt:lpstr>VR Outreach Materials </vt:lpstr>
      <vt:lpstr>Challenges </vt:lpstr>
      <vt:lpstr>How PA OVR &amp; State RA Office Presented the Apprenticeship Career Training-ACT OJT Model to VR Counselors</vt:lpstr>
      <vt:lpstr>Apprenticeship and Training Office: A guide to Registered Apprenticeship </vt:lpstr>
      <vt:lpstr>What is Registered Apprenticeship?</vt:lpstr>
      <vt:lpstr>Apprenticeship and Training Office: What do we want to accomplish?</vt:lpstr>
      <vt:lpstr>Steps to Establishing a Program</vt:lpstr>
      <vt:lpstr>Core Components of Registered Apprenticeship </vt:lpstr>
      <vt:lpstr>Each Registered Apprenticeship Program must have…</vt:lpstr>
      <vt:lpstr>What are the benefits of Registered Apprenticeship: Sponsors?</vt:lpstr>
      <vt:lpstr>What are the benefits of Registered Apprenticeship: Workers?</vt:lpstr>
      <vt:lpstr>What are employers looking for?</vt:lpstr>
      <vt:lpstr>PowerPoint Presentation</vt:lpstr>
      <vt:lpstr>EXAMPLES OF OFFICIALLY RECOGNIZED APPRENTICE-ABLE OCCUPATIONS…..</vt:lpstr>
      <vt:lpstr>Key Roles within Registered Apprenticeships</vt:lpstr>
      <vt:lpstr>PowerPoint Presentation</vt:lpstr>
      <vt:lpstr>Registered Apprenticeship:  A proven job-driven approach</vt:lpstr>
      <vt:lpstr>IN REVIEW….</vt:lpstr>
      <vt:lpstr>Apprenticeship and Training Office: Contact Information</vt:lpstr>
      <vt:lpstr>OVR Apprenticeship OJT</vt:lpstr>
      <vt:lpstr>Fee and Fund Codes</vt:lpstr>
      <vt:lpstr>FNT Rule?</vt:lpstr>
      <vt:lpstr>CWDS Snapshot:  Initial 30 Days</vt:lpstr>
      <vt:lpstr>CWDS Snapshot: Mid-Point Lump Sum</vt:lpstr>
      <vt:lpstr>CWDS Snapshot:  Final 30 Days</vt:lpstr>
      <vt:lpstr>Pre-Apprenticeship Planning</vt:lpstr>
      <vt:lpstr>Apprenticeship Planning</vt:lpstr>
      <vt:lpstr>Apprenticeship Planning-Next  Steps</vt:lpstr>
      <vt:lpstr>Let’s Talk!</vt:lpstr>
      <vt:lpstr>Contact Information</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Geri Scott</dc:creator>
  <cp:lastModifiedBy>Microsoft Office User</cp:lastModifiedBy>
  <cp:revision>45</cp:revision>
  <dcterms:created xsi:type="dcterms:W3CDTF">2018-01-29T20:36:13Z</dcterms:created>
  <dcterms:modified xsi:type="dcterms:W3CDTF">2018-02-21T16:00:50Z</dcterms:modified>
</cp:coreProperties>
</file>