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387" y="9103359"/>
            <a:ext cx="13001415" cy="650241"/>
          </a:xfrm>
          <a:prstGeom prst="rect">
            <a:avLst/>
          </a:prstGeom>
          <a:solidFill>
            <a:srgbClr val="B2B2B2"/>
          </a:solidFill>
          <a:ln w="12700">
            <a:miter lim="400000"/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7" y="9008805"/>
            <a:ext cx="13001414" cy="9103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1170431" y="1079396"/>
            <a:ext cx="10728963" cy="5071875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l" defTabSz="1300480">
              <a:lnSpc>
                <a:spcPct val="85000"/>
              </a:lnSpc>
              <a:defRPr spc="-70" sz="1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1170431" y="6333337"/>
            <a:ext cx="10728963" cy="1625603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300480">
              <a:lnSpc>
                <a:spcPct val="90000"/>
              </a:lnSpc>
              <a:spcBef>
                <a:spcPts val="1700"/>
              </a:spcBef>
              <a:buSzTx/>
              <a:buNone/>
              <a:defRPr cap="all" spc="283" sz="34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1300480">
              <a:lnSpc>
                <a:spcPct val="90000"/>
              </a:lnSpc>
              <a:spcBef>
                <a:spcPts val="1700"/>
              </a:spcBef>
              <a:buSzTx/>
              <a:buNone/>
              <a:defRPr cap="all" spc="283" sz="34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1300480">
              <a:lnSpc>
                <a:spcPct val="90000"/>
              </a:lnSpc>
              <a:spcBef>
                <a:spcPts val="1700"/>
              </a:spcBef>
              <a:buSzTx/>
              <a:buNone/>
              <a:defRPr cap="all" spc="283" sz="34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defTabSz="1300480">
              <a:lnSpc>
                <a:spcPct val="90000"/>
              </a:lnSpc>
              <a:spcBef>
                <a:spcPts val="1700"/>
              </a:spcBef>
              <a:buSzTx/>
              <a:buNone/>
              <a:defRPr cap="all" spc="283" sz="34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defTabSz="1300480">
              <a:lnSpc>
                <a:spcPct val="90000"/>
              </a:lnSpc>
              <a:spcBef>
                <a:spcPts val="1700"/>
              </a:spcBef>
              <a:buSzTx/>
              <a:buNone/>
              <a:defRPr cap="all" spc="283" sz="34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1288167" y="6177279"/>
            <a:ext cx="10533891" cy="1"/>
          </a:xfrm>
          <a:prstGeom prst="line">
            <a:avLst/>
          </a:prstGeom>
          <a:ln w="3175">
            <a:solidFill>
              <a:srgbClr val="808080"/>
            </a:solidFill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11630757" y="9280273"/>
            <a:ext cx="329227" cy="333246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9103359"/>
            <a:ext cx="13004802" cy="650241"/>
          </a:xfrm>
          <a:prstGeom prst="rect">
            <a:avLst/>
          </a:prstGeom>
          <a:solidFill>
            <a:srgbClr val="B2B2B2"/>
          </a:solidFill>
          <a:ln w="12700">
            <a:miter lim="400000"/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0" y="9008805"/>
            <a:ext cx="13004802" cy="94557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273100" y="2471602"/>
            <a:ext cx="10631424" cy="1"/>
          </a:xfrm>
          <a:prstGeom prst="line">
            <a:avLst/>
          </a:prstGeom>
          <a:ln w="3175">
            <a:solidFill>
              <a:srgbClr val="808080"/>
            </a:solidFill>
          </a:ln>
        </p:spPr>
        <p:txBody>
          <a:bodyPr lIns="65022" tIns="65022" rIns="65022" bIns="65022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Shape 132"/>
          <p:cNvSpPr/>
          <p:nvPr>
            <p:ph type="title"/>
          </p:nvPr>
        </p:nvSpPr>
        <p:spPr>
          <a:xfrm>
            <a:off x="1170431" y="407613"/>
            <a:ext cx="10728963" cy="2063301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l" defTabSz="1300480">
              <a:lnSpc>
                <a:spcPct val="85000"/>
              </a:lnSpc>
              <a:defRPr spc="-70" sz="68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170429" y="2625043"/>
            <a:ext cx="10728964" cy="5722113"/>
          </a:xfrm>
          <a:prstGeom prst="rect">
            <a:avLst/>
          </a:prstGeom>
        </p:spPr>
        <p:txBody>
          <a:bodyPr lIns="0" tIns="0" rIns="0" bIns="0" anchor="t"/>
          <a:lstStyle>
            <a:lvl1pPr marL="128014" indent="-128014" defTabSz="1300480">
              <a:lnSpc>
                <a:spcPct val="90000"/>
              </a:lnSpc>
              <a:spcBef>
                <a:spcPts val="1700"/>
              </a:spcBef>
              <a:buClr>
                <a:srgbClr val="DDDDDD"/>
              </a:buClr>
              <a:buSzPct val="100000"/>
              <a:buFont typeface="Trebuchet MS"/>
              <a:buChar char=" 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5647" indent="-284479" defTabSz="1300480">
              <a:lnSpc>
                <a:spcPct val="90000"/>
              </a:lnSpc>
              <a:spcBef>
                <a:spcPts val="1700"/>
              </a:spcBef>
              <a:buClr>
                <a:srgbClr val="DDDDDD"/>
              </a:buClr>
              <a:buSzPct val="100000"/>
              <a:buFont typeface="Trebuchet MS"/>
              <a:buChar char="◦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9807" indent="-365759" defTabSz="1300480">
              <a:lnSpc>
                <a:spcPct val="90000"/>
              </a:lnSpc>
              <a:spcBef>
                <a:spcPts val="1700"/>
              </a:spcBef>
              <a:buClr>
                <a:srgbClr val="DDDDDD"/>
              </a:buClr>
              <a:buSzPct val="100000"/>
              <a:buFont typeface="Trebuchet MS"/>
              <a:buChar char="◦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32687" indent="-365759" defTabSz="1300480">
              <a:lnSpc>
                <a:spcPct val="90000"/>
              </a:lnSpc>
              <a:spcBef>
                <a:spcPts val="1700"/>
              </a:spcBef>
              <a:buClr>
                <a:srgbClr val="DDDDDD"/>
              </a:buClr>
              <a:buSzPct val="100000"/>
              <a:buFont typeface="Trebuchet MS"/>
              <a:buChar char="◦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15567" indent="-365759" defTabSz="1300480">
              <a:lnSpc>
                <a:spcPct val="90000"/>
              </a:lnSpc>
              <a:spcBef>
                <a:spcPts val="1700"/>
              </a:spcBef>
              <a:buClr>
                <a:srgbClr val="DDDDDD"/>
              </a:buClr>
              <a:buSzPct val="100000"/>
              <a:buFont typeface="Trebuchet MS"/>
              <a:buChar char="◦"/>
              <a:defRPr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11630757" y="9280273"/>
            <a:ext cx="329227" cy="333246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1170432" y="1079396"/>
            <a:ext cx="10728962" cy="5071875"/>
          </a:xfrm>
          <a:prstGeom prst="rect">
            <a:avLst/>
          </a:prstGeom>
        </p:spPr>
        <p:txBody>
          <a:bodyPr/>
          <a:lstStyle>
            <a:lvl1pPr>
              <a:defRPr spc="-140"/>
            </a:lvl1pPr>
          </a:lstStyle>
          <a:p>
            <a:pPr/>
            <a:r>
              <a:t>JD-VRTAC POSTER SESSIONS</a:t>
            </a:r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1170432" y="6333337"/>
            <a:ext cx="10728962" cy="1625603"/>
          </a:xfrm>
          <a:prstGeom prst="rect">
            <a:avLst/>
          </a:prstGeom>
        </p:spPr>
        <p:txBody>
          <a:bodyPr/>
          <a:lstStyle/>
          <a:p>
            <a:pPr/>
            <a:r>
              <a:t>Promising and Emerging Job-Driven Models &amp; Strategies: JD-VRTAC Cohort 1</a:t>
            </a:r>
          </a:p>
        </p:txBody>
      </p:sp>
      <p:sp>
        <p:nvSpPr>
          <p:cNvPr id="145" name="Shape 145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63" y="120171"/>
            <a:ext cx="12686049" cy="894458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1630757" y="9280273"/>
            <a:ext cx="32922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054" y="105682"/>
            <a:ext cx="12496357" cy="892021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5" y="361376"/>
            <a:ext cx="12828588" cy="861032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835" y="278988"/>
            <a:ext cx="12494787" cy="870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39898"/>
            <a:ext cx="13004801" cy="894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810" y="141121"/>
            <a:ext cx="12573863" cy="885575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67" y="14682"/>
            <a:ext cx="12691113" cy="911014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6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133" y="391925"/>
            <a:ext cx="11953668" cy="8573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15" y="131726"/>
            <a:ext cx="12627541" cy="88564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11723997" y="9280273"/>
            <a:ext cx="235987" cy="3332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r" defTabSz="650240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