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8/7/18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Massachusetts Commission for the Blind </a:t>
            </a:r>
            <a:endParaRPr lang="en-US" dirty="0"/>
          </a:p>
        </p:txBody>
      </p:sp>
      <p:sp>
        <p:nvSpPr>
          <p:cNvPr id="3" name="Subtitle 2"/>
          <p:cNvSpPr>
            <a:spLocks noGrp="1"/>
          </p:cNvSpPr>
          <p:nvPr>
            <p:ph type="subTitle" idx="1"/>
          </p:nvPr>
        </p:nvSpPr>
        <p:spPr/>
        <p:txBody>
          <a:bodyPr/>
          <a:lstStyle/>
          <a:p>
            <a:r>
              <a:rPr lang="en-US" dirty="0"/>
              <a:t>Joe </a:t>
            </a:r>
            <a:r>
              <a:rPr lang="en-US" dirty="0" err="1"/>
              <a:t>Buizon</a:t>
            </a:r>
            <a:r>
              <a:rPr lang="en-US" dirty="0"/>
              <a:t>, Employment Services Supervisor</a:t>
            </a:r>
            <a:br>
              <a:rPr lang="en-US" dirty="0"/>
            </a:br>
            <a:r>
              <a:rPr lang="en-US" dirty="0"/>
              <a:t>Carol </a:t>
            </a:r>
            <a:r>
              <a:rPr lang="en-US" dirty="0" err="1"/>
              <a:t>Cullins</a:t>
            </a:r>
            <a:r>
              <a:rPr lang="en-US" dirty="0"/>
              <a:t>, Employment Services Specialist</a:t>
            </a:r>
          </a:p>
          <a:p>
            <a:endParaRPr lang="en-US" dirty="0"/>
          </a:p>
        </p:txBody>
      </p:sp>
    </p:spTree>
    <p:extLst>
      <p:ext uri="{BB962C8B-B14F-4D97-AF65-F5344CB8AC3E}">
        <p14:creationId xmlns:p14="http://schemas.microsoft.com/office/powerpoint/2010/main" val="394856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JD-VRTAC Project Background</a:t>
            </a:r>
          </a:p>
        </p:txBody>
      </p:sp>
      <p:sp>
        <p:nvSpPr>
          <p:cNvPr id="3" name="Content Placeholder 2"/>
          <p:cNvSpPr>
            <a:spLocks noGrp="1"/>
          </p:cNvSpPr>
          <p:nvPr>
            <p:ph idx="1"/>
          </p:nvPr>
        </p:nvSpPr>
        <p:spPr>
          <a:xfrm>
            <a:off x="549275" y="1600201"/>
            <a:ext cx="8042276" cy="5054852"/>
          </a:xfrm>
        </p:spPr>
        <p:txBody>
          <a:bodyPr>
            <a:normAutofit fontScale="85000" lnSpcReduction="10000"/>
          </a:bodyPr>
          <a:lstStyle/>
          <a:p>
            <a:r>
              <a:rPr lang="en-US" dirty="0"/>
              <a:t>MCB has the advantage of working with two non-profit organizations that are nationally recognized innovators in provision of blindness services. Under the JDVRTAC RFP, MCB was looking for strategies to strengthen the partnership with the CRPs, engage and collaborate in a coordinated outreach to employer partners, and build a model of collaboration that highlights and builds on each organization’s strength.</a:t>
            </a:r>
          </a:p>
          <a:p>
            <a:r>
              <a:rPr lang="en-US" dirty="0"/>
              <a:t>With MCB’s requirements both on the national and state levels, JD-VRTAC aligns perfectly with the agency’s strive for a coordinated and systematic approach to successful employment for consumers. Employer partner engagement efforts had been tracked on a spreadsheet by Employment Specialists, thus, MCB had no way of knowing in real-time how involved the business partners were, or which of the business partners have a record of active engagement with consumers who are legally blind, nor which partners are actively engaged with the CRPs and to what extent.</a:t>
            </a:r>
          </a:p>
          <a:p>
            <a:endParaRPr lang="en-US" dirty="0"/>
          </a:p>
        </p:txBody>
      </p:sp>
    </p:spTree>
    <p:extLst>
      <p:ext uri="{BB962C8B-B14F-4D97-AF65-F5344CB8AC3E}">
        <p14:creationId xmlns:p14="http://schemas.microsoft.com/office/powerpoint/2010/main" val="314648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the Past Two Years </a:t>
            </a:r>
          </a:p>
        </p:txBody>
      </p:sp>
      <p:sp>
        <p:nvSpPr>
          <p:cNvPr id="3" name="Content Placeholder 2"/>
          <p:cNvSpPr>
            <a:spLocks noGrp="1"/>
          </p:cNvSpPr>
          <p:nvPr>
            <p:ph idx="1"/>
          </p:nvPr>
        </p:nvSpPr>
        <p:spPr/>
        <p:txBody>
          <a:bodyPr>
            <a:normAutofit fontScale="85000" lnSpcReduction="20000"/>
          </a:bodyPr>
          <a:lstStyle/>
          <a:p>
            <a:pPr lvl="0"/>
            <a:r>
              <a:rPr lang="en-US" dirty="0"/>
              <a:t>Held brainstorming session with various stakeholders from each organization and the JD-VRTAC team</a:t>
            </a:r>
          </a:p>
          <a:p>
            <a:pPr lvl="0"/>
            <a:r>
              <a:rPr lang="en-US" dirty="0"/>
              <a:t>Refined our mission and vision for the collaborative</a:t>
            </a:r>
          </a:p>
          <a:p>
            <a:pPr lvl="0"/>
            <a:r>
              <a:rPr lang="en-US" dirty="0"/>
              <a:t>Wrote and signed the Memorandum of Understanding to establish ground rules</a:t>
            </a:r>
          </a:p>
          <a:p>
            <a:pPr lvl="0"/>
            <a:r>
              <a:rPr lang="en-US" dirty="0"/>
              <a:t>Used the Annual Job Fair as a platform to introduce </a:t>
            </a:r>
            <a:r>
              <a:rPr lang="en-US" dirty="0" err="1"/>
              <a:t>VisionWorks</a:t>
            </a:r>
            <a:endParaRPr lang="en-US" dirty="0"/>
          </a:p>
          <a:p>
            <a:pPr lvl="0"/>
            <a:r>
              <a:rPr lang="en-US" dirty="0"/>
              <a:t>Established the </a:t>
            </a:r>
            <a:r>
              <a:rPr lang="en-US" dirty="0" err="1"/>
              <a:t>VisionWorks</a:t>
            </a:r>
            <a:r>
              <a:rPr lang="en-US" dirty="0"/>
              <a:t> Consortium and announced publicly at the 6</a:t>
            </a:r>
            <a:r>
              <a:rPr lang="en-US" baseline="30000" dirty="0"/>
              <a:t>th</a:t>
            </a:r>
            <a:r>
              <a:rPr lang="en-US" dirty="0"/>
              <a:t> Annual Job Fair</a:t>
            </a:r>
          </a:p>
          <a:p>
            <a:pPr lvl="0"/>
            <a:r>
              <a:rPr lang="en-US" dirty="0"/>
              <a:t>All 3 organizations signed the Memorandum of Understanding</a:t>
            </a:r>
          </a:p>
          <a:p>
            <a:pPr lvl="0"/>
            <a:r>
              <a:rPr lang="en-US" dirty="0"/>
              <a:t>Purchased database</a:t>
            </a:r>
          </a:p>
          <a:p>
            <a:endParaRPr lang="en-US" dirty="0"/>
          </a:p>
        </p:txBody>
      </p:sp>
    </p:spTree>
    <p:extLst>
      <p:ext uri="{BB962C8B-B14F-4D97-AF65-F5344CB8AC3E}">
        <p14:creationId xmlns:p14="http://schemas.microsoft.com/office/powerpoint/2010/main" val="405293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 Forward to Today:  Changes implemented</a:t>
            </a:r>
          </a:p>
        </p:txBody>
      </p:sp>
      <p:sp>
        <p:nvSpPr>
          <p:cNvPr id="3" name="Content Placeholder 2"/>
          <p:cNvSpPr>
            <a:spLocks noGrp="1"/>
          </p:cNvSpPr>
          <p:nvPr>
            <p:ph idx="1"/>
          </p:nvPr>
        </p:nvSpPr>
        <p:spPr/>
        <p:txBody>
          <a:bodyPr>
            <a:normAutofit fontScale="77500" lnSpcReduction="20000"/>
          </a:bodyPr>
          <a:lstStyle/>
          <a:p>
            <a:pPr lvl="0"/>
            <a:r>
              <a:rPr lang="en-US" dirty="0"/>
              <a:t>Collected, cleaned and merged data</a:t>
            </a:r>
          </a:p>
          <a:p>
            <a:pPr lvl="0"/>
            <a:r>
              <a:rPr lang="en-US" dirty="0"/>
              <a:t>Streamlined single points of contact</a:t>
            </a:r>
          </a:p>
          <a:p>
            <a:pPr lvl="0"/>
            <a:r>
              <a:rPr lang="en-US" dirty="0"/>
              <a:t>Position </a:t>
            </a:r>
            <a:r>
              <a:rPr lang="en-US" i="1" dirty="0" err="1"/>
              <a:t>VisionWorks</a:t>
            </a:r>
            <a:r>
              <a:rPr lang="en-US" i="1" dirty="0"/>
              <a:t> Consortium</a:t>
            </a:r>
            <a:r>
              <a:rPr lang="en-US" dirty="0"/>
              <a:t> as 3 distinct organizations that function as one with regard to employment opportunities for consumers </a:t>
            </a:r>
          </a:p>
          <a:p>
            <a:pPr lvl="1"/>
            <a:r>
              <a:rPr lang="en-US" sz="2400" dirty="0"/>
              <a:t>Job fairs</a:t>
            </a:r>
          </a:p>
          <a:p>
            <a:pPr lvl="1"/>
            <a:r>
              <a:rPr lang="en-US" sz="2400" dirty="0"/>
              <a:t>In-services</a:t>
            </a:r>
          </a:p>
          <a:p>
            <a:pPr lvl="1"/>
            <a:r>
              <a:rPr lang="en-US" sz="2400" dirty="0"/>
              <a:t>Resume critiquing </a:t>
            </a:r>
          </a:p>
          <a:p>
            <a:pPr lvl="1"/>
            <a:r>
              <a:rPr lang="en-US" sz="2400" dirty="0"/>
              <a:t>Mock interview </a:t>
            </a:r>
          </a:p>
          <a:p>
            <a:pPr lvl="1"/>
            <a:r>
              <a:rPr lang="en-US" sz="2400" dirty="0"/>
              <a:t>Real interview opportunities </a:t>
            </a:r>
          </a:p>
          <a:p>
            <a:pPr lvl="0"/>
            <a:r>
              <a:rPr lang="en-US" i="1" dirty="0"/>
              <a:t>Due to financial situation in the Commonwealth, MCB is transitioning from </a:t>
            </a:r>
            <a:r>
              <a:rPr lang="en-US" i="1" dirty="0" err="1"/>
              <a:t>Salesforce</a:t>
            </a:r>
            <a:r>
              <a:rPr lang="en-US" i="1" dirty="0"/>
              <a:t> to Aware, which is economically more feasible. This is currently in progress.</a:t>
            </a:r>
            <a:endParaRPr lang="en-US" dirty="0"/>
          </a:p>
        </p:txBody>
      </p:sp>
    </p:spTree>
    <p:extLst>
      <p:ext uri="{BB962C8B-B14F-4D97-AF65-F5344CB8AC3E}">
        <p14:creationId xmlns:p14="http://schemas.microsoft.com/office/powerpoint/2010/main" val="77098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Data/Information Captured</a:t>
            </a:r>
          </a:p>
        </p:txBody>
      </p:sp>
      <p:sp>
        <p:nvSpPr>
          <p:cNvPr id="3" name="Content Placeholder 2"/>
          <p:cNvSpPr>
            <a:spLocks noGrp="1"/>
          </p:cNvSpPr>
          <p:nvPr>
            <p:ph idx="1"/>
          </p:nvPr>
        </p:nvSpPr>
        <p:spPr/>
        <p:txBody>
          <a:bodyPr/>
          <a:lstStyle/>
          <a:p>
            <a:pPr lvl="1"/>
            <a:r>
              <a:rPr lang="en-US" sz="2400" dirty="0"/>
              <a:t>Company Name</a:t>
            </a:r>
          </a:p>
          <a:p>
            <a:pPr lvl="1"/>
            <a:r>
              <a:rPr lang="en-US" sz="2400" dirty="0"/>
              <a:t>Address</a:t>
            </a:r>
          </a:p>
          <a:p>
            <a:pPr lvl="1"/>
            <a:r>
              <a:rPr lang="en-US" sz="2400" dirty="0"/>
              <a:t>Name of lead contact person within the organization (not necessarily CEO or HR) and his or her contact information</a:t>
            </a:r>
          </a:p>
          <a:p>
            <a:pPr lvl="1"/>
            <a:r>
              <a:rPr lang="en-US" sz="2400" dirty="0"/>
              <a:t>Informally – which of the </a:t>
            </a:r>
            <a:r>
              <a:rPr lang="en-US" sz="2400" dirty="0" err="1"/>
              <a:t>VisionWorks</a:t>
            </a:r>
            <a:r>
              <a:rPr lang="en-US" sz="2400" dirty="0"/>
              <a:t> organizations “owns” the contact</a:t>
            </a:r>
          </a:p>
          <a:p>
            <a:pPr marL="0" indent="0">
              <a:buNone/>
            </a:pPr>
            <a:endParaRPr lang="en-US" dirty="0"/>
          </a:p>
        </p:txBody>
      </p:sp>
    </p:spTree>
    <p:extLst>
      <p:ext uri="{BB962C8B-B14F-4D97-AF65-F5344CB8AC3E}">
        <p14:creationId xmlns:p14="http://schemas.microsoft.com/office/powerpoint/2010/main" val="45870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fontScale="70000" lnSpcReduction="20000"/>
          </a:bodyPr>
          <a:lstStyle/>
          <a:p>
            <a:pPr lvl="0"/>
            <a:r>
              <a:rPr lang="en-US" dirty="0"/>
              <a:t>Undergrad Student at Chicago University participated in MCB's summer internship program 5 times </a:t>
            </a:r>
          </a:p>
          <a:p>
            <a:pPr lvl="0"/>
            <a:r>
              <a:rPr lang="en-US" dirty="0"/>
              <a:t>Was hired at State Street, a core partner, and stayed at the company for about a year </a:t>
            </a:r>
          </a:p>
          <a:p>
            <a:pPr lvl="0"/>
            <a:r>
              <a:rPr lang="en-US" dirty="0"/>
              <a:t>Left to pursue his dream of becoming a professional musician and was unemployed for about 2 years</a:t>
            </a:r>
          </a:p>
          <a:p>
            <a:pPr lvl="0"/>
            <a:r>
              <a:rPr lang="en-US" dirty="0"/>
              <a:t>He continued to engage in services from general job seeking, the job fairs, and attended the Perkins Business  Partnership  meeting  along with two other job seekers </a:t>
            </a:r>
          </a:p>
          <a:p>
            <a:pPr lvl="0"/>
            <a:r>
              <a:rPr lang="en-US" dirty="0"/>
              <a:t>He gained valuable information about his resume from the employer partners in attendance and made appropriate revisions </a:t>
            </a:r>
          </a:p>
          <a:p>
            <a:pPr lvl="0"/>
            <a:r>
              <a:rPr lang="en-US" dirty="0"/>
              <a:t>Shortly after that, he obtained a job experience which led to conversion and he is now working full time again.  The meeting Perkins Business Partnership meeting was the spring board to the success  </a:t>
            </a:r>
          </a:p>
          <a:p>
            <a:endParaRPr lang="en-US" dirty="0"/>
          </a:p>
        </p:txBody>
      </p:sp>
    </p:spTree>
    <p:extLst>
      <p:ext uri="{BB962C8B-B14F-4D97-AF65-F5344CB8AC3E}">
        <p14:creationId xmlns:p14="http://schemas.microsoft.com/office/powerpoint/2010/main" val="4175835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10</TotalTime>
  <Words>370</Words>
  <Application>Microsoft Macintosh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News Gothic MT</vt:lpstr>
      <vt:lpstr>Wingdings 2</vt:lpstr>
      <vt:lpstr>Breeze</vt:lpstr>
      <vt:lpstr>Massachusetts Commission for the Blind </vt:lpstr>
      <vt:lpstr>JD-VRTAC Project Background</vt:lpstr>
      <vt:lpstr>Over the Past Two Years </vt:lpstr>
      <vt:lpstr>Fast Forward to Today:  Changes implemented</vt:lpstr>
      <vt:lpstr>Data/Information Captured</vt:lpstr>
      <vt:lpstr>Case Study</vt:lpstr>
    </vt:vector>
  </TitlesOfParts>
  <Company>UMass Boston</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Massachusetts Commission for the Blind </dc:title>
  <dc:creator>Julisa Cully</dc:creator>
  <cp:lastModifiedBy>DeBrittany Mitchell</cp:lastModifiedBy>
  <cp:revision>2</cp:revision>
  <dcterms:created xsi:type="dcterms:W3CDTF">2018-07-31T15:50:25Z</dcterms:created>
  <dcterms:modified xsi:type="dcterms:W3CDTF">2018-08-08T00:03:43Z</dcterms:modified>
</cp:coreProperties>
</file>