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6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7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4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FC08-216E-48DC-A1B9-6A3AC9A4347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BBAA-5B74-4779-BF5F-C4FC9F37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Systems Change Montana VRBS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Partnership with Montana’s Department of Labor &amp; Industry (DLI) on Data Management</a:t>
            </a:r>
          </a:p>
          <a:p>
            <a:pPr marL="0" indent="0">
              <a:buNone/>
            </a:pPr>
            <a:r>
              <a:rPr lang="en-US" sz="1400" dirty="0"/>
              <a:t>→DLI allowed all VRBS staff access to </a:t>
            </a:r>
            <a:r>
              <a:rPr lang="en-US" sz="1400" dirty="0" err="1"/>
              <a:t>Mworks</a:t>
            </a:r>
            <a:r>
              <a:rPr lang="en-US" sz="1400" dirty="0"/>
              <a:t>, their Business Services Case Management System</a:t>
            </a:r>
          </a:p>
          <a:p>
            <a:pPr marL="0" indent="0">
              <a:buNone/>
            </a:pPr>
            <a:r>
              <a:rPr lang="en-US" sz="1400" dirty="0"/>
              <a:t>→DLI developed a process manual for VRBS staff</a:t>
            </a:r>
          </a:p>
          <a:p>
            <a:pPr marL="0" indent="0">
              <a:buNone/>
            </a:pPr>
            <a:r>
              <a:rPr lang="en-US" sz="1400" dirty="0"/>
              <a:t>→DLI provided multiple trainings to VRBS staff on how to use the system</a:t>
            </a:r>
          </a:p>
          <a:p>
            <a:pPr marL="0" indent="0">
              <a:buNone/>
            </a:pPr>
            <a:r>
              <a:rPr lang="en-US" sz="1400" dirty="0"/>
              <a:t>→DLI is working with VRBS Central Office on gathering baseline data so VRBS can begin to monitor the volume and quality of Business Services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191" y="4447194"/>
            <a:ext cx="1772652" cy="19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Montana VRBS Case Study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b="1" dirty="0"/>
              <a:t>Client:</a:t>
            </a:r>
            <a:r>
              <a:rPr lang="en-US" sz="2500" dirty="0"/>
              <a:t>  Town Pump</a:t>
            </a:r>
          </a:p>
          <a:p>
            <a:pPr marL="0" indent="0">
              <a:buNone/>
            </a:pPr>
            <a:r>
              <a:rPr lang="en-US" sz="2500" b="1" dirty="0"/>
              <a:t>Problem:  </a:t>
            </a:r>
            <a:r>
              <a:rPr lang="en-US" sz="2500" dirty="0"/>
              <a:t>Seeking and retaining employees when there is a low unemployment rate now and going into the future.</a:t>
            </a:r>
          </a:p>
          <a:p>
            <a:pPr marL="0" indent="0">
              <a:buNone/>
            </a:pPr>
            <a:r>
              <a:rPr lang="en-US" sz="2500" b="1" dirty="0"/>
              <a:t>What are they seeking?</a:t>
            </a:r>
            <a:br>
              <a:rPr lang="en-US" sz="2500" dirty="0"/>
            </a:br>
            <a:r>
              <a:rPr lang="en-US" sz="2500" dirty="0"/>
              <a:t>VRBS to provide assistance with integration of individuals with disabilities into the workforce at Town Pump locations.  The vision of workforce diversity encourages career paths within the company.</a:t>
            </a:r>
          </a:p>
          <a:p>
            <a:pPr marL="0" indent="0">
              <a:buNone/>
            </a:pPr>
            <a:r>
              <a:rPr lang="en-US" sz="2500" b="1" dirty="0"/>
              <a:t>How are we going to provide this assistance?</a:t>
            </a:r>
            <a:br>
              <a:rPr lang="en-US" sz="2500" b="1" dirty="0"/>
            </a:br>
            <a:r>
              <a:rPr lang="en-US" sz="2500" dirty="0"/>
              <a:t>Provide Windmills Training</a:t>
            </a:r>
            <a:br>
              <a:rPr lang="en-US" sz="2500" dirty="0"/>
            </a:br>
            <a:r>
              <a:rPr lang="en-US" sz="2500" dirty="0"/>
              <a:t>	Change company and personal attitudes </a:t>
            </a:r>
            <a:br>
              <a:rPr lang="en-US" sz="2500" dirty="0"/>
            </a:br>
            <a:r>
              <a:rPr lang="en-US" sz="2500" dirty="0"/>
              <a:t>Provide written materials covering a variety of topics</a:t>
            </a:r>
          </a:p>
          <a:p>
            <a:pPr lvl="1"/>
            <a:r>
              <a:rPr lang="en-US" sz="2500" dirty="0"/>
              <a:t>Hiring a person with disabilities- benefits, study results </a:t>
            </a:r>
          </a:p>
          <a:p>
            <a:pPr lvl="1"/>
            <a:r>
              <a:rPr lang="en-US" sz="2500" dirty="0"/>
              <a:t>Accommodations</a:t>
            </a:r>
          </a:p>
          <a:p>
            <a:pPr lvl="1"/>
            <a:r>
              <a:rPr lang="en-US" sz="2500" dirty="0"/>
              <a:t>Disability etiquette</a:t>
            </a:r>
          </a:p>
          <a:p>
            <a:pPr marL="0" lvl="0" indent="0">
              <a:buNone/>
            </a:pPr>
            <a:r>
              <a:rPr lang="en-US" sz="2500" dirty="0"/>
              <a:t>Round Table Discussions</a:t>
            </a:r>
          </a:p>
          <a:p>
            <a:pPr marL="0" lvl="0" indent="0">
              <a:buNone/>
            </a:pPr>
            <a:r>
              <a:rPr lang="en-US" sz="2500" dirty="0"/>
              <a:t>Identify issues in policies</a:t>
            </a:r>
          </a:p>
          <a:p>
            <a:pPr marL="0" indent="0">
              <a:buNone/>
            </a:pPr>
            <a:r>
              <a:rPr lang="en-US" sz="2500" dirty="0"/>
              <a:t>Training on computer- lower reading levels, lower computer skills</a:t>
            </a:r>
          </a:p>
          <a:p>
            <a:pPr marL="0" indent="0">
              <a:buNone/>
            </a:pPr>
            <a:r>
              <a:rPr lang="en-US" sz="2500" dirty="0"/>
              <a:t>Outcomes</a:t>
            </a:r>
            <a:br>
              <a:rPr lang="en-US" sz="2500" dirty="0"/>
            </a:br>
            <a:r>
              <a:rPr lang="en-US" sz="2500" dirty="0"/>
              <a:t>Current placement</a:t>
            </a:r>
            <a:br>
              <a:rPr lang="en-US" sz="2500" dirty="0"/>
            </a:br>
            <a:r>
              <a:rPr lang="en-US" sz="2500" dirty="0"/>
              <a:t>What is Montana Vocational Rehabilitation going to offer them as a client?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191" y="4447194"/>
            <a:ext cx="1772652" cy="19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0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115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Systems Change Montana VRBS</vt:lpstr>
      <vt:lpstr>Montana VRBS Case Study</vt:lpstr>
    </vt:vector>
  </TitlesOfParts>
  <Company>State of Montana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 Hermanson-Dudley</dc:creator>
  <cp:lastModifiedBy>DeBrittany Mitchell</cp:lastModifiedBy>
  <cp:revision>4</cp:revision>
  <dcterms:created xsi:type="dcterms:W3CDTF">2018-08-02T18:57:49Z</dcterms:created>
  <dcterms:modified xsi:type="dcterms:W3CDTF">2018-08-07T23:24:38Z</dcterms:modified>
</cp:coreProperties>
</file>