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038200"/>
            <a:ext cx="8228013" cy="1927225"/>
          </a:xfrm>
        </p:spPr>
        <p:txBody>
          <a:bodyPr/>
          <a:lstStyle/>
          <a:p>
            <a:r>
              <a:rPr lang="en-US" sz="3200" b="1" dirty="0"/>
              <a:t>NEW JERSEY COMMISSION FOR THE BLIND AND VISUALLY IMPAIRED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Janet (Jay) Mills </a:t>
            </a:r>
          </a:p>
          <a:p>
            <a:r>
              <a:rPr lang="en-US" dirty="0"/>
              <a:t>Joy </a:t>
            </a:r>
            <a:r>
              <a:rPr lang="en-US" dirty="0" err="1"/>
              <a:t>Atin</a:t>
            </a:r>
            <a:r>
              <a:rPr lang="en-US" dirty="0"/>
              <a:t>-Shark </a:t>
            </a:r>
          </a:p>
        </p:txBody>
      </p:sp>
    </p:spTree>
    <p:extLst>
      <p:ext uri="{BB962C8B-B14F-4D97-AF65-F5344CB8AC3E}">
        <p14:creationId xmlns:p14="http://schemas.microsoft.com/office/powerpoint/2010/main" val="409335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RELATIONS UNIT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Coordinator of Vocational Rehabilitation and Transition Services</a:t>
            </a:r>
          </a:p>
          <a:p>
            <a:pPr marL="0" indent="0" algn="ctr">
              <a:buNone/>
            </a:pPr>
            <a:r>
              <a:rPr lang="en-US" dirty="0"/>
              <a:t>(Amanda </a:t>
            </a:r>
            <a:r>
              <a:rPr lang="en-US" dirty="0" err="1"/>
              <a:t>Gerson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Supervisor of Business Relations Unit</a:t>
            </a:r>
          </a:p>
          <a:p>
            <a:pPr marL="0" indent="0" algn="ctr">
              <a:buNone/>
            </a:pPr>
            <a:r>
              <a:rPr lang="en-US" dirty="0"/>
              <a:t>(Janet (Jay) Mills)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Business Relations Specialist            		   Business Relations Specialist                                    (Joy </a:t>
            </a:r>
            <a:r>
              <a:rPr lang="en-US" dirty="0" err="1"/>
              <a:t>Atin</a:t>
            </a:r>
            <a:r>
              <a:rPr lang="en-US" dirty="0"/>
              <a:t>-Shark)			                          (Andrea </a:t>
            </a:r>
            <a:r>
              <a:rPr lang="en-US" dirty="0" err="1"/>
              <a:t>Askie</a:t>
            </a:r>
            <a:r>
              <a:rPr lang="en-US" dirty="0"/>
              <a:t>-Rosario)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ENGAGEMENT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Attend networking events to meet potential business partners and introduce CBVI’s Business Services</a:t>
            </a:r>
            <a:endParaRPr lang="en-US" sz="1400" dirty="0"/>
          </a:p>
          <a:p>
            <a:pPr lvl="1"/>
            <a:r>
              <a:rPr lang="en-US" dirty="0"/>
              <a:t>Targeted industry sector relationships, in partnership with LWD initiatives (Talent Networks, Targeted Industry Partnerships)</a:t>
            </a:r>
            <a:endParaRPr lang="en-US" sz="1400" dirty="0"/>
          </a:p>
          <a:p>
            <a:pPr lvl="1"/>
            <a:r>
              <a:rPr lang="en-US" dirty="0"/>
              <a:t>Establish contact with potential partners, develop business need driven relationships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255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events based on need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US" dirty="0"/>
              <a:t>Breakfast/”Lunch and Learn” meetings</a:t>
            </a:r>
            <a:endParaRPr lang="en-US" sz="1200" dirty="0"/>
          </a:p>
          <a:p>
            <a:pPr lvl="2"/>
            <a:r>
              <a:rPr lang="en-US" dirty="0"/>
              <a:t>Reverse job fairs</a:t>
            </a:r>
            <a:endParaRPr lang="en-US" sz="1200" dirty="0"/>
          </a:p>
          <a:p>
            <a:pPr lvl="2"/>
            <a:r>
              <a:rPr lang="en-US" dirty="0"/>
              <a:t>Targeted hiring events</a:t>
            </a:r>
            <a:endParaRPr lang="en-US" sz="1200" dirty="0"/>
          </a:p>
          <a:p>
            <a:pPr lvl="2"/>
            <a:r>
              <a:rPr lang="en-US" dirty="0"/>
              <a:t>Disability etiquette training</a:t>
            </a:r>
            <a:endParaRPr lang="en-US" sz="1200" dirty="0"/>
          </a:p>
          <a:p>
            <a:pPr lvl="3"/>
            <a:r>
              <a:rPr lang="en-US" dirty="0"/>
              <a:t>Myths and misconceptions</a:t>
            </a:r>
            <a:endParaRPr lang="en-US" sz="1200" dirty="0"/>
          </a:p>
          <a:p>
            <a:pPr lvl="3"/>
            <a:r>
              <a:rPr lang="en-US" dirty="0"/>
              <a:t>“No holds barred” Q&amp;As</a:t>
            </a:r>
            <a:endParaRPr lang="en-US" sz="1200" dirty="0"/>
          </a:p>
          <a:p>
            <a:pPr lvl="2"/>
            <a:r>
              <a:rPr lang="en-US" dirty="0"/>
              <a:t>Assistive Technology Assistance (demonstrations, consultation, accessibility assessments)</a:t>
            </a:r>
            <a:endParaRPr lang="en-US" sz="1200" dirty="0"/>
          </a:p>
          <a:p>
            <a:pPr lvl="2"/>
            <a:r>
              <a:rPr lang="en-US" dirty="0"/>
              <a:t>Technical Assistance </a:t>
            </a:r>
            <a:r>
              <a:rPr lang="en-US"/>
              <a:t>and consultation on accessibility, hiring</a:t>
            </a:r>
            <a:r>
              <a:rPr lang="en-US" dirty="0"/>
              <a:t>, </a:t>
            </a:r>
            <a:r>
              <a:rPr lang="en-US"/>
              <a:t>and </a:t>
            </a:r>
            <a:r>
              <a:rPr lang="en-US" dirty="0"/>
              <a:t>a</a:t>
            </a:r>
            <a:r>
              <a:rPr lang="en-US"/>
              <a:t>ccommodations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1964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7</TotalTime>
  <Words>130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</vt:lpstr>
      <vt:lpstr>Genesis</vt:lpstr>
      <vt:lpstr>NEW JERSEY COMMISSION FOR THE BLIND AND VISUALLY IMPAIRED</vt:lpstr>
      <vt:lpstr>BUSINESS RELATIONS UNIT STRUCTURE</vt:lpstr>
      <vt:lpstr>BUSINESS ENGAGEMENT APPROACHES</vt:lpstr>
      <vt:lpstr>Create events based on need </vt:lpstr>
    </vt:vector>
  </TitlesOfParts>
  <Company>UMass Boston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JERSEY COMMISSION FOR THE BLIND AND VISUALLY IMPAIRED</dc:title>
  <dc:creator>Julisa Cully</dc:creator>
  <cp:lastModifiedBy>DeBrittany Mitchell</cp:lastModifiedBy>
  <cp:revision>2</cp:revision>
  <dcterms:created xsi:type="dcterms:W3CDTF">2018-08-03T18:31:51Z</dcterms:created>
  <dcterms:modified xsi:type="dcterms:W3CDTF">2018-08-07T23:18:55Z</dcterms:modified>
</cp:coreProperties>
</file>