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9F788-30B5-4F8D-AE91-A226DBF17D4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CF790-19D9-41EC-A027-9117F6EEB56E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David Free</a:t>
          </a:r>
        </a:p>
      </dgm:t>
    </dgm:pt>
    <dgm:pt modelId="{7A6935DD-3743-4E4C-894F-EBC478C12E24}" type="parTrans" cxnId="{3F44516A-0D10-46F9-B87A-92D2253922E6}">
      <dgm:prSet/>
      <dgm:spPr/>
      <dgm:t>
        <a:bodyPr/>
        <a:lstStyle/>
        <a:p>
          <a:endParaRPr lang="en-US"/>
        </a:p>
      </dgm:t>
    </dgm:pt>
    <dgm:pt modelId="{40F8E183-6972-423A-A3F4-1FC96D24691F}" type="sibTrans" cxnId="{3F44516A-0D10-46F9-B87A-92D2253922E6}">
      <dgm:prSet/>
      <dgm:spPr/>
      <dgm:t>
        <a:bodyPr/>
        <a:lstStyle/>
        <a:p>
          <a:r>
            <a:rPr lang="en-US" sz="2000" dirty="0"/>
            <a:t>NJDVRS Acting Director</a:t>
          </a:r>
        </a:p>
      </dgm:t>
    </dgm:pt>
    <dgm:pt modelId="{B1307921-CF95-4AF9-B86C-3D2393155C23}" type="asst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Vacant (prev. Janice Fishbein)</a:t>
          </a:r>
        </a:p>
      </dgm:t>
    </dgm:pt>
    <dgm:pt modelId="{5FFD21D4-76BB-40F2-B1A1-5FE4F439E9DD}" type="parTrans" cxnId="{498645B2-5762-4902-A722-A9D22B335CC5}">
      <dgm:prSet/>
      <dgm:spPr/>
      <dgm:t>
        <a:bodyPr/>
        <a:lstStyle/>
        <a:p>
          <a:endParaRPr lang="en-US"/>
        </a:p>
      </dgm:t>
    </dgm:pt>
    <dgm:pt modelId="{E2F01DD2-50AE-4521-A682-4EB7D38F1E61}" type="sibTrans" cxnId="{498645B2-5762-4902-A722-A9D22B335CC5}">
      <dgm:prSet custT="1"/>
      <dgm:spPr/>
      <dgm:t>
        <a:bodyPr/>
        <a:lstStyle/>
        <a:p>
          <a:r>
            <a:rPr lang="en-US" sz="2000" dirty="0"/>
            <a:t>Field Chief</a:t>
          </a:r>
        </a:p>
      </dgm:t>
    </dgm:pt>
    <dgm:pt modelId="{0DFA00A1-F362-4109-9387-444F41DB8C5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Jen Sosdorf</a:t>
          </a:r>
        </a:p>
        <a:p>
          <a:r>
            <a:rPr lang="en-US" dirty="0">
              <a:solidFill>
                <a:schemeClr val="tx1"/>
              </a:solidFill>
            </a:rPr>
            <a:t>Jenn Veneziani </a:t>
          </a:r>
        </a:p>
      </dgm:t>
    </dgm:pt>
    <dgm:pt modelId="{72361184-9E42-43BA-AFAB-68FA95AF9679}" type="parTrans" cxnId="{502A7050-7EB8-4AA2-87E9-208AAB187D17}">
      <dgm:prSet/>
      <dgm:spPr/>
      <dgm:t>
        <a:bodyPr/>
        <a:lstStyle/>
        <a:p>
          <a:endParaRPr lang="en-US"/>
        </a:p>
      </dgm:t>
    </dgm:pt>
    <dgm:pt modelId="{4E119EBF-8FCD-4D15-B373-CA49EBE2A072}" type="sibTrans" cxnId="{502A7050-7EB8-4AA2-87E9-208AAB187D17}">
      <dgm:prSet/>
      <dgm:spPr/>
      <dgm:t>
        <a:bodyPr/>
        <a:lstStyle/>
        <a:p>
          <a:pPr algn="ctr"/>
          <a:r>
            <a:rPr lang="en-US" dirty="0"/>
            <a:t> Southern Counties</a:t>
          </a:r>
        </a:p>
      </dgm:t>
    </dgm:pt>
    <dgm:pt modelId="{03591E9D-6E61-486A-B79D-6A89A15F431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Samia Haridi</a:t>
          </a:r>
        </a:p>
        <a:p>
          <a:r>
            <a:rPr lang="en-US" dirty="0">
              <a:solidFill>
                <a:schemeClr val="tx1"/>
              </a:solidFill>
            </a:rPr>
            <a:t>Marc Schweitzer</a:t>
          </a:r>
        </a:p>
      </dgm:t>
    </dgm:pt>
    <dgm:pt modelId="{84FAB9FF-8905-4C5A-899C-BF304BE80FC0}" type="parTrans" cxnId="{5618E677-A2ED-462E-890F-D5B2242EAD1A}">
      <dgm:prSet/>
      <dgm:spPr/>
      <dgm:t>
        <a:bodyPr/>
        <a:lstStyle/>
        <a:p>
          <a:endParaRPr lang="en-US"/>
        </a:p>
      </dgm:t>
    </dgm:pt>
    <dgm:pt modelId="{D79A64F0-B4FB-4E92-981D-5005ADFB3B24}" type="sibTrans" cxnId="{5618E677-A2ED-462E-890F-D5B2242EAD1A}">
      <dgm:prSet/>
      <dgm:spPr/>
      <dgm:t>
        <a:bodyPr/>
        <a:lstStyle/>
        <a:p>
          <a:r>
            <a:rPr lang="en-US" dirty="0"/>
            <a:t>Northern Counties </a:t>
          </a:r>
        </a:p>
      </dgm:t>
    </dgm:pt>
    <dgm:pt modelId="{1C62D67F-B570-45F4-83D9-C4CB0EC5969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Cheryl Casciano</a:t>
          </a:r>
        </a:p>
        <a:p>
          <a:r>
            <a:rPr lang="en-US" dirty="0">
              <a:solidFill>
                <a:schemeClr val="tx1"/>
              </a:solidFill>
            </a:rPr>
            <a:t>Dupree McCalla</a:t>
          </a:r>
        </a:p>
      </dgm:t>
    </dgm:pt>
    <dgm:pt modelId="{7CBBABE3-E287-4665-81B1-4DA3DCA01C14}" type="parTrans" cxnId="{E644D5EF-F06C-4FF4-A757-60D2F704F0FD}">
      <dgm:prSet/>
      <dgm:spPr/>
      <dgm:t>
        <a:bodyPr/>
        <a:lstStyle/>
        <a:p>
          <a:endParaRPr lang="en-US"/>
        </a:p>
      </dgm:t>
    </dgm:pt>
    <dgm:pt modelId="{E195AE5B-591B-4CFC-AE15-221F19095EA7}" type="sibTrans" cxnId="{E644D5EF-F06C-4FF4-A757-60D2F704F0FD}">
      <dgm:prSet/>
      <dgm:spPr/>
      <dgm:t>
        <a:bodyPr/>
        <a:lstStyle/>
        <a:p>
          <a:r>
            <a:rPr lang="en-US" dirty="0"/>
            <a:t>Central Counties </a:t>
          </a:r>
        </a:p>
      </dgm:t>
    </dgm:pt>
    <dgm:pt modelId="{FB2B1B7C-C147-4DBA-B727-9A5A2457695B}" type="pres">
      <dgm:prSet presAssocID="{4899F788-30B5-4F8D-AE91-A226DBF17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E8BEE2-FA07-4072-B1DB-BE44BC29B350}" type="pres">
      <dgm:prSet presAssocID="{47ECF790-19D9-41EC-A027-9117F6EEB56E}" presName="hierRoot1" presStyleCnt="0">
        <dgm:presLayoutVars>
          <dgm:hierBranch val="init"/>
        </dgm:presLayoutVars>
      </dgm:prSet>
      <dgm:spPr/>
    </dgm:pt>
    <dgm:pt modelId="{DACC0E2F-F93E-4ADA-9B02-3D6BFC8DA8F0}" type="pres">
      <dgm:prSet presAssocID="{47ECF790-19D9-41EC-A027-9117F6EEB56E}" presName="rootComposite1" presStyleCnt="0"/>
      <dgm:spPr/>
    </dgm:pt>
    <dgm:pt modelId="{E96BCBFD-175F-401B-B69F-36F857704785}" type="pres">
      <dgm:prSet presAssocID="{47ECF790-19D9-41EC-A027-9117F6EEB56E}" presName="rootText1" presStyleLbl="node0" presStyleIdx="0" presStyleCnt="1" custLinFactNeighborX="2429" custLinFactNeighborY="2559">
        <dgm:presLayoutVars>
          <dgm:chMax/>
          <dgm:chPref val="3"/>
        </dgm:presLayoutVars>
      </dgm:prSet>
      <dgm:spPr/>
    </dgm:pt>
    <dgm:pt modelId="{00CD3488-85BD-4B8D-892F-F192BD071C20}" type="pres">
      <dgm:prSet presAssocID="{47ECF790-19D9-41EC-A027-9117F6EEB56E}" presName="titleText1" presStyleLbl="fgAcc0" presStyleIdx="0" presStyleCnt="1" custLinFactNeighborX="18673" custLinFactNeighborY="23250">
        <dgm:presLayoutVars>
          <dgm:chMax val="0"/>
          <dgm:chPref val="0"/>
        </dgm:presLayoutVars>
      </dgm:prSet>
      <dgm:spPr/>
    </dgm:pt>
    <dgm:pt modelId="{AEC56512-030D-4085-8E4D-FBC1EA3BC565}" type="pres">
      <dgm:prSet presAssocID="{47ECF790-19D9-41EC-A027-9117F6EEB56E}" presName="rootConnector1" presStyleLbl="node1" presStyleIdx="0" presStyleCnt="3"/>
      <dgm:spPr/>
    </dgm:pt>
    <dgm:pt modelId="{700D73DF-E611-4EF4-93C7-F790059EAE88}" type="pres">
      <dgm:prSet presAssocID="{47ECF790-19D9-41EC-A027-9117F6EEB56E}" presName="hierChild2" presStyleCnt="0"/>
      <dgm:spPr/>
    </dgm:pt>
    <dgm:pt modelId="{F0BBD737-62B0-4DFB-A7B6-23E77A5B6334}" type="pres">
      <dgm:prSet presAssocID="{72361184-9E42-43BA-AFAB-68FA95AF9679}" presName="Name37" presStyleLbl="parChTrans1D2" presStyleIdx="0" presStyleCnt="4"/>
      <dgm:spPr/>
    </dgm:pt>
    <dgm:pt modelId="{982CE6F5-1903-4503-9190-253DF2C1DB7C}" type="pres">
      <dgm:prSet presAssocID="{0DFA00A1-F362-4109-9387-444F41DB8C54}" presName="hierRoot2" presStyleCnt="0">
        <dgm:presLayoutVars>
          <dgm:hierBranch val="init"/>
        </dgm:presLayoutVars>
      </dgm:prSet>
      <dgm:spPr/>
    </dgm:pt>
    <dgm:pt modelId="{FC8985F9-38EA-4A87-8D2D-2F45972B72C1}" type="pres">
      <dgm:prSet presAssocID="{0DFA00A1-F362-4109-9387-444F41DB8C54}" presName="rootComposite" presStyleCnt="0"/>
      <dgm:spPr/>
    </dgm:pt>
    <dgm:pt modelId="{F349CF33-C67E-4940-B120-C6CA491140CE}" type="pres">
      <dgm:prSet presAssocID="{0DFA00A1-F362-4109-9387-444F41DB8C54}" presName="rootText" presStyleLbl="node1" presStyleIdx="0" presStyleCnt="3" custLinFactNeighborX="3000" custLinFactNeighborY="-5833">
        <dgm:presLayoutVars>
          <dgm:chMax/>
          <dgm:chPref val="3"/>
        </dgm:presLayoutVars>
      </dgm:prSet>
      <dgm:spPr/>
    </dgm:pt>
    <dgm:pt modelId="{97395D79-F680-49AD-9AF9-B3A0D0DA6F63}" type="pres">
      <dgm:prSet presAssocID="{0DFA00A1-F362-4109-9387-444F41DB8C54}" presName="titleText2" presStyleLbl="fgAcc1" presStyleIdx="0" presStyleCnt="3" custLinFactNeighborX="5431" custLinFactNeighborY="13798">
        <dgm:presLayoutVars>
          <dgm:chMax val="0"/>
          <dgm:chPref val="0"/>
        </dgm:presLayoutVars>
      </dgm:prSet>
      <dgm:spPr/>
    </dgm:pt>
    <dgm:pt modelId="{F73A9F4F-0D59-40E4-8985-F96F3C99CD0B}" type="pres">
      <dgm:prSet presAssocID="{0DFA00A1-F362-4109-9387-444F41DB8C54}" presName="rootConnector" presStyleLbl="node2" presStyleIdx="0" presStyleCnt="0"/>
      <dgm:spPr/>
    </dgm:pt>
    <dgm:pt modelId="{A81E720F-941F-4335-94BF-7BE2A0F43D07}" type="pres">
      <dgm:prSet presAssocID="{0DFA00A1-F362-4109-9387-444F41DB8C54}" presName="hierChild4" presStyleCnt="0"/>
      <dgm:spPr/>
    </dgm:pt>
    <dgm:pt modelId="{8F0B5953-A191-45B0-B20A-CBA391C20C53}" type="pres">
      <dgm:prSet presAssocID="{0DFA00A1-F362-4109-9387-444F41DB8C54}" presName="hierChild5" presStyleCnt="0"/>
      <dgm:spPr/>
    </dgm:pt>
    <dgm:pt modelId="{EE5887BD-9DD1-40EB-B69D-F69CBEC11127}" type="pres">
      <dgm:prSet presAssocID="{84FAB9FF-8905-4C5A-899C-BF304BE80FC0}" presName="Name37" presStyleLbl="parChTrans1D2" presStyleIdx="1" presStyleCnt="4"/>
      <dgm:spPr/>
    </dgm:pt>
    <dgm:pt modelId="{0E3F76AF-283A-406D-A713-5FD4F90D1385}" type="pres">
      <dgm:prSet presAssocID="{03591E9D-6E61-486A-B79D-6A89A15F4315}" presName="hierRoot2" presStyleCnt="0">
        <dgm:presLayoutVars>
          <dgm:hierBranch val="init"/>
        </dgm:presLayoutVars>
      </dgm:prSet>
      <dgm:spPr/>
    </dgm:pt>
    <dgm:pt modelId="{E5E133CF-11BB-4153-826D-A622AB3925F0}" type="pres">
      <dgm:prSet presAssocID="{03591E9D-6E61-486A-B79D-6A89A15F4315}" presName="rootComposite" presStyleCnt="0"/>
      <dgm:spPr/>
    </dgm:pt>
    <dgm:pt modelId="{15797BE5-6198-41D8-85AC-889D0DA68CF0}" type="pres">
      <dgm:prSet presAssocID="{03591E9D-6E61-486A-B79D-6A89A15F4315}" presName="rootText" presStyleLbl="node1" presStyleIdx="1" presStyleCnt="3" custLinFactX="29874" custLinFactNeighborX="100000" custLinFactNeighborY="-6241">
        <dgm:presLayoutVars>
          <dgm:chMax/>
          <dgm:chPref val="3"/>
        </dgm:presLayoutVars>
      </dgm:prSet>
      <dgm:spPr/>
    </dgm:pt>
    <dgm:pt modelId="{0D9C617E-5710-4FD3-BF9E-6F4850FDBF74}" type="pres">
      <dgm:prSet presAssocID="{03591E9D-6E61-486A-B79D-6A89A15F4315}" presName="titleText2" presStyleLbl="fgAcc1" presStyleIdx="1" presStyleCnt="3" custLinFactX="43150" custLinFactNeighborX="100000" custLinFactNeighborY="12404">
        <dgm:presLayoutVars>
          <dgm:chMax val="0"/>
          <dgm:chPref val="0"/>
        </dgm:presLayoutVars>
      </dgm:prSet>
      <dgm:spPr/>
    </dgm:pt>
    <dgm:pt modelId="{557CE16E-EDB8-4AF2-80F4-B4FB0D57C2FC}" type="pres">
      <dgm:prSet presAssocID="{03591E9D-6E61-486A-B79D-6A89A15F4315}" presName="rootConnector" presStyleLbl="node2" presStyleIdx="0" presStyleCnt="0"/>
      <dgm:spPr/>
    </dgm:pt>
    <dgm:pt modelId="{303B3AA7-3301-4781-B878-1CBCD9612986}" type="pres">
      <dgm:prSet presAssocID="{03591E9D-6E61-486A-B79D-6A89A15F4315}" presName="hierChild4" presStyleCnt="0"/>
      <dgm:spPr/>
    </dgm:pt>
    <dgm:pt modelId="{CCE94A81-DE14-4E82-B10E-C51571BBCA92}" type="pres">
      <dgm:prSet presAssocID="{03591E9D-6E61-486A-B79D-6A89A15F4315}" presName="hierChild5" presStyleCnt="0"/>
      <dgm:spPr/>
    </dgm:pt>
    <dgm:pt modelId="{B6CE9837-5463-49DD-8BE4-2D3B5A0A613A}" type="pres">
      <dgm:prSet presAssocID="{7CBBABE3-E287-4665-81B1-4DA3DCA01C14}" presName="Name37" presStyleLbl="parChTrans1D2" presStyleIdx="2" presStyleCnt="4"/>
      <dgm:spPr/>
    </dgm:pt>
    <dgm:pt modelId="{09DFC872-4726-48A0-AA87-A39E9A5D3D22}" type="pres">
      <dgm:prSet presAssocID="{1C62D67F-B570-45F4-83D9-C4CB0EC59698}" presName="hierRoot2" presStyleCnt="0">
        <dgm:presLayoutVars>
          <dgm:hierBranch val="init"/>
        </dgm:presLayoutVars>
      </dgm:prSet>
      <dgm:spPr/>
    </dgm:pt>
    <dgm:pt modelId="{7B0E99F1-E6CE-4F14-A305-D0230AB4ED76}" type="pres">
      <dgm:prSet presAssocID="{1C62D67F-B570-45F4-83D9-C4CB0EC59698}" presName="rootComposite" presStyleCnt="0"/>
      <dgm:spPr/>
    </dgm:pt>
    <dgm:pt modelId="{41E590F9-16B8-4F47-A257-3E1B112D7497}" type="pres">
      <dgm:prSet presAssocID="{1C62D67F-B570-45F4-83D9-C4CB0EC59698}" presName="rootText" presStyleLbl="node1" presStyleIdx="2" presStyleCnt="3" custLinFactX="-33106" custLinFactNeighborX="-100000" custLinFactNeighborY="-4542">
        <dgm:presLayoutVars>
          <dgm:chMax/>
          <dgm:chPref val="3"/>
        </dgm:presLayoutVars>
      </dgm:prSet>
      <dgm:spPr/>
    </dgm:pt>
    <dgm:pt modelId="{4997C6B7-686C-4D66-9E38-6FAA25069B9D}" type="pres">
      <dgm:prSet presAssocID="{1C62D67F-B570-45F4-83D9-C4CB0EC59698}" presName="titleText2" presStyleLbl="fgAcc1" presStyleIdx="2" presStyleCnt="3" custLinFactX="-47140" custLinFactNeighborX="-100000" custLinFactNeighborY="11805">
        <dgm:presLayoutVars>
          <dgm:chMax val="0"/>
          <dgm:chPref val="0"/>
        </dgm:presLayoutVars>
      </dgm:prSet>
      <dgm:spPr/>
    </dgm:pt>
    <dgm:pt modelId="{C3EC1555-688E-4553-B138-6F26EB4BEF30}" type="pres">
      <dgm:prSet presAssocID="{1C62D67F-B570-45F4-83D9-C4CB0EC59698}" presName="rootConnector" presStyleLbl="node2" presStyleIdx="0" presStyleCnt="0"/>
      <dgm:spPr/>
    </dgm:pt>
    <dgm:pt modelId="{EC8D1D1F-EA7B-4B3F-847C-601CB3849B1A}" type="pres">
      <dgm:prSet presAssocID="{1C62D67F-B570-45F4-83D9-C4CB0EC59698}" presName="hierChild4" presStyleCnt="0"/>
      <dgm:spPr/>
    </dgm:pt>
    <dgm:pt modelId="{D4F80377-2C83-4789-B773-C20E510CA10C}" type="pres">
      <dgm:prSet presAssocID="{1C62D67F-B570-45F4-83D9-C4CB0EC59698}" presName="hierChild5" presStyleCnt="0"/>
      <dgm:spPr/>
    </dgm:pt>
    <dgm:pt modelId="{5DAC58EC-7434-43EE-A31F-4CFEBD2F8345}" type="pres">
      <dgm:prSet presAssocID="{47ECF790-19D9-41EC-A027-9117F6EEB56E}" presName="hierChild3" presStyleCnt="0"/>
      <dgm:spPr/>
    </dgm:pt>
    <dgm:pt modelId="{C7848A8B-A02E-4EE5-BE09-AA33D94280F3}" type="pres">
      <dgm:prSet presAssocID="{5FFD21D4-76BB-40F2-B1A1-5FE4F439E9DD}" presName="Name96" presStyleLbl="parChTrans1D2" presStyleIdx="3" presStyleCnt="4"/>
      <dgm:spPr/>
    </dgm:pt>
    <dgm:pt modelId="{E789269E-FB80-4D2E-B586-A3BE3738A9DE}" type="pres">
      <dgm:prSet presAssocID="{B1307921-CF95-4AF9-B86C-3D2393155C23}" presName="hierRoot3" presStyleCnt="0">
        <dgm:presLayoutVars>
          <dgm:hierBranch val="init"/>
        </dgm:presLayoutVars>
      </dgm:prSet>
      <dgm:spPr/>
    </dgm:pt>
    <dgm:pt modelId="{5090CA02-4001-460F-9CC2-A4660AE43DAC}" type="pres">
      <dgm:prSet presAssocID="{B1307921-CF95-4AF9-B86C-3D2393155C23}" presName="rootComposite3" presStyleCnt="0"/>
      <dgm:spPr/>
    </dgm:pt>
    <dgm:pt modelId="{B0D568B2-C5EA-47B5-8C20-6987B1815DA5}" type="pres">
      <dgm:prSet presAssocID="{B1307921-CF95-4AF9-B86C-3D2393155C23}" presName="rootText3" presStyleLbl="asst1" presStyleIdx="0" presStyleCnt="1" custLinFactNeighborX="3162" custLinFactNeighborY="-10850">
        <dgm:presLayoutVars>
          <dgm:chPref val="3"/>
        </dgm:presLayoutVars>
      </dgm:prSet>
      <dgm:spPr/>
    </dgm:pt>
    <dgm:pt modelId="{63C8D559-47A4-451A-B9E6-004329CA6EFA}" type="pres">
      <dgm:prSet presAssocID="{B1307921-CF95-4AF9-B86C-3D2393155C23}" presName="titleText3" presStyleLbl="fgAcc2" presStyleIdx="0" presStyleCnt="1" custScaleX="100775" custLinFactNeighborX="1799" custLinFactNeighborY="13439">
        <dgm:presLayoutVars>
          <dgm:chMax val="0"/>
          <dgm:chPref val="0"/>
        </dgm:presLayoutVars>
      </dgm:prSet>
      <dgm:spPr/>
    </dgm:pt>
    <dgm:pt modelId="{0CE8D92F-2161-4CF3-8782-8305020C2336}" type="pres">
      <dgm:prSet presAssocID="{B1307921-CF95-4AF9-B86C-3D2393155C23}" presName="rootConnector3" presStyleLbl="asst1" presStyleIdx="0" presStyleCnt="1"/>
      <dgm:spPr/>
    </dgm:pt>
    <dgm:pt modelId="{90BC7778-D615-40A3-8175-29B0EB69B528}" type="pres">
      <dgm:prSet presAssocID="{B1307921-CF95-4AF9-B86C-3D2393155C23}" presName="hierChild6" presStyleCnt="0"/>
      <dgm:spPr/>
    </dgm:pt>
    <dgm:pt modelId="{7B487944-3206-482D-8D8E-D4550161961A}" type="pres">
      <dgm:prSet presAssocID="{B1307921-CF95-4AF9-B86C-3D2393155C23}" presName="hierChild7" presStyleCnt="0"/>
      <dgm:spPr/>
    </dgm:pt>
  </dgm:ptLst>
  <dgm:cxnLst>
    <dgm:cxn modelId="{A2E0FC05-42F3-4AC5-9D59-D56DDF4669A1}" type="presOf" srcId="{0DFA00A1-F362-4109-9387-444F41DB8C54}" destId="{F349CF33-C67E-4940-B120-C6CA491140CE}" srcOrd="0" destOrd="0" presId="urn:microsoft.com/office/officeart/2008/layout/NameandTitleOrganizationalChart"/>
    <dgm:cxn modelId="{6CEB6D0D-F762-477D-B08B-54D716E2A443}" type="presOf" srcId="{03591E9D-6E61-486A-B79D-6A89A15F4315}" destId="{15797BE5-6198-41D8-85AC-889D0DA68CF0}" srcOrd="0" destOrd="0" presId="urn:microsoft.com/office/officeart/2008/layout/NameandTitleOrganizationalChart"/>
    <dgm:cxn modelId="{75B9350E-5D5F-465F-9317-F428C4283A36}" type="presOf" srcId="{B1307921-CF95-4AF9-B86C-3D2393155C23}" destId="{0CE8D92F-2161-4CF3-8782-8305020C2336}" srcOrd="1" destOrd="0" presId="urn:microsoft.com/office/officeart/2008/layout/NameandTitleOrganizationalChart"/>
    <dgm:cxn modelId="{4982392F-711B-44C9-9A34-E957E00CB1FF}" type="presOf" srcId="{E195AE5B-591B-4CFC-AE15-221F19095EA7}" destId="{4997C6B7-686C-4D66-9E38-6FAA25069B9D}" srcOrd="0" destOrd="0" presId="urn:microsoft.com/office/officeart/2008/layout/NameandTitleOrganizationalChart"/>
    <dgm:cxn modelId="{502A7050-7EB8-4AA2-87E9-208AAB187D17}" srcId="{47ECF790-19D9-41EC-A027-9117F6EEB56E}" destId="{0DFA00A1-F362-4109-9387-444F41DB8C54}" srcOrd="1" destOrd="0" parTransId="{72361184-9E42-43BA-AFAB-68FA95AF9679}" sibTransId="{4E119EBF-8FCD-4D15-B373-CA49EBE2A072}"/>
    <dgm:cxn modelId="{D874D558-A4D9-46F4-AC9E-5891AEF24C5A}" type="presOf" srcId="{4899F788-30B5-4F8D-AE91-A226DBF17D42}" destId="{FB2B1B7C-C147-4DBA-B727-9A5A2457695B}" srcOrd="0" destOrd="0" presId="urn:microsoft.com/office/officeart/2008/layout/NameandTitleOrganizationalChart"/>
    <dgm:cxn modelId="{C5533863-79F9-4883-BBB6-A15CA80BE057}" type="presOf" srcId="{47ECF790-19D9-41EC-A027-9117F6EEB56E}" destId="{E96BCBFD-175F-401B-B69F-36F857704785}" srcOrd="0" destOrd="0" presId="urn:microsoft.com/office/officeart/2008/layout/NameandTitleOrganizationalChart"/>
    <dgm:cxn modelId="{CD94BB66-09C4-4584-B0F6-5879603353E1}" type="presOf" srcId="{E2F01DD2-50AE-4521-A682-4EB7D38F1E61}" destId="{63C8D559-47A4-451A-B9E6-004329CA6EFA}" srcOrd="0" destOrd="0" presId="urn:microsoft.com/office/officeart/2008/layout/NameandTitleOrganizationalChart"/>
    <dgm:cxn modelId="{D1BEF466-0235-469B-97A8-5A235F2403ED}" type="presOf" srcId="{1C62D67F-B570-45F4-83D9-C4CB0EC59698}" destId="{41E590F9-16B8-4F47-A257-3E1B112D7497}" srcOrd="0" destOrd="0" presId="urn:microsoft.com/office/officeart/2008/layout/NameandTitleOrganizationalChart"/>
    <dgm:cxn modelId="{3F44516A-0D10-46F9-B87A-92D2253922E6}" srcId="{4899F788-30B5-4F8D-AE91-A226DBF17D42}" destId="{47ECF790-19D9-41EC-A027-9117F6EEB56E}" srcOrd="0" destOrd="0" parTransId="{7A6935DD-3743-4E4C-894F-EBC478C12E24}" sibTransId="{40F8E183-6972-423A-A3F4-1FC96D24691F}"/>
    <dgm:cxn modelId="{71C1736E-D5EE-4D83-AE45-3BCB8019FE26}" type="presOf" srcId="{72361184-9E42-43BA-AFAB-68FA95AF9679}" destId="{F0BBD737-62B0-4DFB-A7B6-23E77A5B6334}" srcOrd="0" destOrd="0" presId="urn:microsoft.com/office/officeart/2008/layout/NameandTitleOrganizationalChart"/>
    <dgm:cxn modelId="{6C889674-A889-432C-8104-24B293EC2B7D}" type="presOf" srcId="{7CBBABE3-E287-4665-81B1-4DA3DCA01C14}" destId="{B6CE9837-5463-49DD-8BE4-2D3B5A0A613A}" srcOrd="0" destOrd="0" presId="urn:microsoft.com/office/officeart/2008/layout/NameandTitleOrganizationalChart"/>
    <dgm:cxn modelId="{5618E677-A2ED-462E-890F-D5B2242EAD1A}" srcId="{47ECF790-19D9-41EC-A027-9117F6EEB56E}" destId="{03591E9D-6E61-486A-B79D-6A89A15F4315}" srcOrd="2" destOrd="0" parTransId="{84FAB9FF-8905-4C5A-899C-BF304BE80FC0}" sibTransId="{D79A64F0-B4FB-4E92-981D-5005ADFB3B24}"/>
    <dgm:cxn modelId="{F536A579-ACCB-4C7B-B67C-C67727E58F44}" type="presOf" srcId="{B1307921-CF95-4AF9-B86C-3D2393155C23}" destId="{B0D568B2-C5EA-47B5-8C20-6987B1815DA5}" srcOrd="0" destOrd="0" presId="urn:microsoft.com/office/officeart/2008/layout/NameandTitleOrganizationalChart"/>
    <dgm:cxn modelId="{C708EDA1-1AA0-452F-A4AB-F4B645740B65}" type="presOf" srcId="{D79A64F0-B4FB-4E92-981D-5005ADFB3B24}" destId="{0D9C617E-5710-4FD3-BF9E-6F4850FDBF74}" srcOrd="0" destOrd="0" presId="urn:microsoft.com/office/officeart/2008/layout/NameandTitleOrganizationalChart"/>
    <dgm:cxn modelId="{5B6252A6-196C-493B-B051-AAEB10B4E175}" type="presOf" srcId="{0DFA00A1-F362-4109-9387-444F41DB8C54}" destId="{F73A9F4F-0D59-40E4-8985-F96F3C99CD0B}" srcOrd="1" destOrd="0" presId="urn:microsoft.com/office/officeart/2008/layout/NameandTitleOrganizationalChart"/>
    <dgm:cxn modelId="{498645B2-5762-4902-A722-A9D22B335CC5}" srcId="{47ECF790-19D9-41EC-A027-9117F6EEB56E}" destId="{B1307921-CF95-4AF9-B86C-3D2393155C23}" srcOrd="0" destOrd="0" parTransId="{5FFD21D4-76BB-40F2-B1A1-5FE4F439E9DD}" sibTransId="{E2F01DD2-50AE-4521-A682-4EB7D38F1E61}"/>
    <dgm:cxn modelId="{B166AECA-BBBA-4EAE-92A5-4E9CE4E62B07}" type="presOf" srcId="{40F8E183-6972-423A-A3F4-1FC96D24691F}" destId="{00CD3488-85BD-4B8D-892F-F192BD071C20}" srcOrd="0" destOrd="0" presId="urn:microsoft.com/office/officeart/2008/layout/NameandTitleOrganizationalChart"/>
    <dgm:cxn modelId="{AFB100CB-599F-4203-B6BE-3A952DD61793}" type="presOf" srcId="{84FAB9FF-8905-4C5A-899C-BF304BE80FC0}" destId="{EE5887BD-9DD1-40EB-B69D-F69CBEC11127}" srcOrd="0" destOrd="0" presId="urn:microsoft.com/office/officeart/2008/layout/NameandTitleOrganizationalChart"/>
    <dgm:cxn modelId="{726DCDCE-A2A5-4884-9E02-19B6B922A69C}" type="presOf" srcId="{03591E9D-6E61-486A-B79D-6A89A15F4315}" destId="{557CE16E-EDB8-4AF2-80F4-B4FB0D57C2FC}" srcOrd="1" destOrd="0" presId="urn:microsoft.com/office/officeart/2008/layout/NameandTitleOrganizationalChart"/>
    <dgm:cxn modelId="{DBF002DA-E8D0-4F67-9571-9F7421A6C272}" type="presOf" srcId="{1C62D67F-B570-45F4-83D9-C4CB0EC59698}" destId="{C3EC1555-688E-4553-B138-6F26EB4BEF30}" srcOrd="1" destOrd="0" presId="urn:microsoft.com/office/officeart/2008/layout/NameandTitleOrganizationalChart"/>
    <dgm:cxn modelId="{10914DE2-DDD7-4199-BDDC-D64F8DCEB80C}" type="presOf" srcId="{5FFD21D4-76BB-40F2-B1A1-5FE4F439E9DD}" destId="{C7848A8B-A02E-4EE5-BE09-AA33D94280F3}" srcOrd="0" destOrd="0" presId="urn:microsoft.com/office/officeart/2008/layout/NameandTitleOrganizationalChart"/>
    <dgm:cxn modelId="{489D79E7-BB88-4022-A225-DCB5AD47C28C}" type="presOf" srcId="{47ECF790-19D9-41EC-A027-9117F6EEB56E}" destId="{AEC56512-030D-4085-8E4D-FBC1EA3BC565}" srcOrd="1" destOrd="0" presId="urn:microsoft.com/office/officeart/2008/layout/NameandTitleOrganizationalChart"/>
    <dgm:cxn modelId="{D8B6DCE9-29A9-4401-BFE5-BF6783710BDA}" type="presOf" srcId="{4E119EBF-8FCD-4D15-B373-CA49EBE2A072}" destId="{97395D79-F680-49AD-9AF9-B3A0D0DA6F63}" srcOrd="0" destOrd="0" presId="urn:microsoft.com/office/officeart/2008/layout/NameandTitleOrganizationalChart"/>
    <dgm:cxn modelId="{E644D5EF-F06C-4FF4-A757-60D2F704F0FD}" srcId="{47ECF790-19D9-41EC-A027-9117F6EEB56E}" destId="{1C62D67F-B570-45F4-83D9-C4CB0EC59698}" srcOrd="3" destOrd="0" parTransId="{7CBBABE3-E287-4665-81B1-4DA3DCA01C14}" sibTransId="{E195AE5B-591B-4CFC-AE15-221F19095EA7}"/>
    <dgm:cxn modelId="{96087C1C-ACFC-495D-A2F3-C8F6181A625D}" type="presParOf" srcId="{FB2B1B7C-C147-4DBA-B727-9A5A2457695B}" destId="{A6E8BEE2-FA07-4072-B1DB-BE44BC29B350}" srcOrd="0" destOrd="0" presId="urn:microsoft.com/office/officeart/2008/layout/NameandTitleOrganizationalChart"/>
    <dgm:cxn modelId="{C3BB67B1-51CB-4627-AEE7-229FFB7C1285}" type="presParOf" srcId="{A6E8BEE2-FA07-4072-B1DB-BE44BC29B350}" destId="{DACC0E2F-F93E-4ADA-9B02-3D6BFC8DA8F0}" srcOrd="0" destOrd="0" presId="urn:microsoft.com/office/officeart/2008/layout/NameandTitleOrganizationalChart"/>
    <dgm:cxn modelId="{30D595A4-C724-4E80-8F7F-218E37B20728}" type="presParOf" srcId="{DACC0E2F-F93E-4ADA-9B02-3D6BFC8DA8F0}" destId="{E96BCBFD-175F-401B-B69F-36F857704785}" srcOrd="0" destOrd="0" presId="urn:microsoft.com/office/officeart/2008/layout/NameandTitleOrganizationalChart"/>
    <dgm:cxn modelId="{224C96C3-2914-4C7E-9E3A-7A19E37082AC}" type="presParOf" srcId="{DACC0E2F-F93E-4ADA-9B02-3D6BFC8DA8F0}" destId="{00CD3488-85BD-4B8D-892F-F192BD071C20}" srcOrd="1" destOrd="0" presId="urn:microsoft.com/office/officeart/2008/layout/NameandTitleOrganizationalChart"/>
    <dgm:cxn modelId="{1D168A99-3C87-459C-BDD3-66C1530F9152}" type="presParOf" srcId="{DACC0E2F-F93E-4ADA-9B02-3D6BFC8DA8F0}" destId="{AEC56512-030D-4085-8E4D-FBC1EA3BC565}" srcOrd="2" destOrd="0" presId="urn:microsoft.com/office/officeart/2008/layout/NameandTitleOrganizationalChart"/>
    <dgm:cxn modelId="{7261D879-04E4-41A7-B4F3-1615BF439CC7}" type="presParOf" srcId="{A6E8BEE2-FA07-4072-B1DB-BE44BC29B350}" destId="{700D73DF-E611-4EF4-93C7-F790059EAE88}" srcOrd="1" destOrd="0" presId="urn:microsoft.com/office/officeart/2008/layout/NameandTitleOrganizationalChart"/>
    <dgm:cxn modelId="{7BD09218-E7D7-4451-9361-B54574649503}" type="presParOf" srcId="{700D73DF-E611-4EF4-93C7-F790059EAE88}" destId="{F0BBD737-62B0-4DFB-A7B6-23E77A5B6334}" srcOrd="0" destOrd="0" presId="urn:microsoft.com/office/officeart/2008/layout/NameandTitleOrganizationalChart"/>
    <dgm:cxn modelId="{E000B2F6-B720-4049-8F36-62AE8EC31156}" type="presParOf" srcId="{700D73DF-E611-4EF4-93C7-F790059EAE88}" destId="{982CE6F5-1903-4503-9190-253DF2C1DB7C}" srcOrd="1" destOrd="0" presId="urn:microsoft.com/office/officeart/2008/layout/NameandTitleOrganizationalChart"/>
    <dgm:cxn modelId="{FA979A40-4BF9-4E7A-BB32-A821ABCDA763}" type="presParOf" srcId="{982CE6F5-1903-4503-9190-253DF2C1DB7C}" destId="{FC8985F9-38EA-4A87-8D2D-2F45972B72C1}" srcOrd="0" destOrd="0" presId="urn:microsoft.com/office/officeart/2008/layout/NameandTitleOrganizationalChart"/>
    <dgm:cxn modelId="{A3FE2B52-D4E7-4F19-A684-8AAE44866C51}" type="presParOf" srcId="{FC8985F9-38EA-4A87-8D2D-2F45972B72C1}" destId="{F349CF33-C67E-4940-B120-C6CA491140CE}" srcOrd="0" destOrd="0" presId="urn:microsoft.com/office/officeart/2008/layout/NameandTitleOrganizationalChart"/>
    <dgm:cxn modelId="{1C9FED8F-F1F2-4E09-BA54-E58F5D38A126}" type="presParOf" srcId="{FC8985F9-38EA-4A87-8D2D-2F45972B72C1}" destId="{97395D79-F680-49AD-9AF9-B3A0D0DA6F63}" srcOrd="1" destOrd="0" presId="urn:microsoft.com/office/officeart/2008/layout/NameandTitleOrganizationalChart"/>
    <dgm:cxn modelId="{82E482F3-3331-466C-853D-1638119F6DCF}" type="presParOf" srcId="{FC8985F9-38EA-4A87-8D2D-2F45972B72C1}" destId="{F73A9F4F-0D59-40E4-8985-F96F3C99CD0B}" srcOrd="2" destOrd="0" presId="urn:microsoft.com/office/officeart/2008/layout/NameandTitleOrganizationalChart"/>
    <dgm:cxn modelId="{7E409739-5BAC-47A8-AF5B-BF4D75B1C394}" type="presParOf" srcId="{982CE6F5-1903-4503-9190-253DF2C1DB7C}" destId="{A81E720F-941F-4335-94BF-7BE2A0F43D07}" srcOrd="1" destOrd="0" presId="urn:microsoft.com/office/officeart/2008/layout/NameandTitleOrganizationalChart"/>
    <dgm:cxn modelId="{493F03C4-986F-48B1-8EFD-761B7CB5D3DF}" type="presParOf" srcId="{982CE6F5-1903-4503-9190-253DF2C1DB7C}" destId="{8F0B5953-A191-45B0-B20A-CBA391C20C53}" srcOrd="2" destOrd="0" presId="urn:microsoft.com/office/officeart/2008/layout/NameandTitleOrganizationalChart"/>
    <dgm:cxn modelId="{33FC5355-1143-4530-9CD7-FE8A2B70DEC6}" type="presParOf" srcId="{700D73DF-E611-4EF4-93C7-F790059EAE88}" destId="{EE5887BD-9DD1-40EB-B69D-F69CBEC11127}" srcOrd="2" destOrd="0" presId="urn:microsoft.com/office/officeart/2008/layout/NameandTitleOrganizationalChart"/>
    <dgm:cxn modelId="{5A1FEE99-ED6D-4993-99F2-8BE73F225C9B}" type="presParOf" srcId="{700D73DF-E611-4EF4-93C7-F790059EAE88}" destId="{0E3F76AF-283A-406D-A713-5FD4F90D1385}" srcOrd="3" destOrd="0" presId="urn:microsoft.com/office/officeart/2008/layout/NameandTitleOrganizationalChart"/>
    <dgm:cxn modelId="{3239D177-8385-44B6-B781-8250ECFCE6AE}" type="presParOf" srcId="{0E3F76AF-283A-406D-A713-5FD4F90D1385}" destId="{E5E133CF-11BB-4153-826D-A622AB3925F0}" srcOrd="0" destOrd="0" presId="urn:microsoft.com/office/officeart/2008/layout/NameandTitleOrganizationalChart"/>
    <dgm:cxn modelId="{27E5F500-9006-4FFC-A462-EE1CC9642706}" type="presParOf" srcId="{E5E133CF-11BB-4153-826D-A622AB3925F0}" destId="{15797BE5-6198-41D8-85AC-889D0DA68CF0}" srcOrd="0" destOrd="0" presId="urn:microsoft.com/office/officeart/2008/layout/NameandTitleOrganizationalChart"/>
    <dgm:cxn modelId="{9BF56FE3-C695-45B0-B427-1D0B7E2D0DE3}" type="presParOf" srcId="{E5E133CF-11BB-4153-826D-A622AB3925F0}" destId="{0D9C617E-5710-4FD3-BF9E-6F4850FDBF74}" srcOrd="1" destOrd="0" presId="urn:microsoft.com/office/officeart/2008/layout/NameandTitleOrganizationalChart"/>
    <dgm:cxn modelId="{EF4CEA93-C15D-44DE-831A-3B3530559441}" type="presParOf" srcId="{E5E133CF-11BB-4153-826D-A622AB3925F0}" destId="{557CE16E-EDB8-4AF2-80F4-B4FB0D57C2FC}" srcOrd="2" destOrd="0" presId="urn:microsoft.com/office/officeart/2008/layout/NameandTitleOrganizationalChart"/>
    <dgm:cxn modelId="{6270D03D-CD74-4E5F-B767-C79358063034}" type="presParOf" srcId="{0E3F76AF-283A-406D-A713-5FD4F90D1385}" destId="{303B3AA7-3301-4781-B878-1CBCD9612986}" srcOrd="1" destOrd="0" presId="urn:microsoft.com/office/officeart/2008/layout/NameandTitleOrganizationalChart"/>
    <dgm:cxn modelId="{AF2252A9-0EED-4CFC-B189-6DA6AC9A48C9}" type="presParOf" srcId="{0E3F76AF-283A-406D-A713-5FD4F90D1385}" destId="{CCE94A81-DE14-4E82-B10E-C51571BBCA92}" srcOrd="2" destOrd="0" presId="urn:microsoft.com/office/officeart/2008/layout/NameandTitleOrganizationalChart"/>
    <dgm:cxn modelId="{0710C204-88EB-40D2-9A30-A71D78EDEED4}" type="presParOf" srcId="{700D73DF-E611-4EF4-93C7-F790059EAE88}" destId="{B6CE9837-5463-49DD-8BE4-2D3B5A0A613A}" srcOrd="4" destOrd="0" presId="urn:microsoft.com/office/officeart/2008/layout/NameandTitleOrganizationalChart"/>
    <dgm:cxn modelId="{2EDE5F8C-734E-4A10-9DA2-0B3A978F08EC}" type="presParOf" srcId="{700D73DF-E611-4EF4-93C7-F790059EAE88}" destId="{09DFC872-4726-48A0-AA87-A39E9A5D3D22}" srcOrd="5" destOrd="0" presId="urn:microsoft.com/office/officeart/2008/layout/NameandTitleOrganizationalChart"/>
    <dgm:cxn modelId="{143D9D2F-23FD-4CAE-98E8-D0CE0C15401C}" type="presParOf" srcId="{09DFC872-4726-48A0-AA87-A39E9A5D3D22}" destId="{7B0E99F1-E6CE-4F14-A305-D0230AB4ED76}" srcOrd="0" destOrd="0" presId="urn:microsoft.com/office/officeart/2008/layout/NameandTitleOrganizationalChart"/>
    <dgm:cxn modelId="{AEF8F483-FEF3-4A93-9D9A-209CCB74FFAC}" type="presParOf" srcId="{7B0E99F1-E6CE-4F14-A305-D0230AB4ED76}" destId="{41E590F9-16B8-4F47-A257-3E1B112D7497}" srcOrd="0" destOrd="0" presId="urn:microsoft.com/office/officeart/2008/layout/NameandTitleOrganizationalChart"/>
    <dgm:cxn modelId="{1C133460-9EC4-4FC6-B6D8-247A4F321177}" type="presParOf" srcId="{7B0E99F1-E6CE-4F14-A305-D0230AB4ED76}" destId="{4997C6B7-686C-4D66-9E38-6FAA25069B9D}" srcOrd="1" destOrd="0" presId="urn:microsoft.com/office/officeart/2008/layout/NameandTitleOrganizationalChart"/>
    <dgm:cxn modelId="{BFB3670A-8160-4398-822D-9B3B2D629CA0}" type="presParOf" srcId="{7B0E99F1-E6CE-4F14-A305-D0230AB4ED76}" destId="{C3EC1555-688E-4553-B138-6F26EB4BEF30}" srcOrd="2" destOrd="0" presId="urn:microsoft.com/office/officeart/2008/layout/NameandTitleOrganizationalChart"/>
    <dgm:cxn modelId="{A6C69BF5-55A0-4C3D-BEF5-698568314562}" type="presParOf" srcId="{09DFC872-4726-48A0-AA87-A39E9A5D3D22}" destId="{EC8D1D1F-EA7B-4B3F-847C-601CB3849B1A}" srcOrd="1" destOrd="0" presId="urn:microsoft.com/office/officeart/2008/layout/NameandTitleOrganizationalChart"/>
    <dgm:cxn modelId="{F2FBBAD1-6A0A-468E-9B4D-DE1CAC744078}" type="presParOf" srcId="{09DFC872-4726-48A0-AA87-A39E9A5D3D22}" destId="{D4F80377-2C83-4789-B773-C20E510CA10C}" srcOrd="2" destOrd="0" presId="urn:microsoft.com/office/officeart/2008/layout/NameandTitleOrganizationalChart"/>
    <dgm:cxn modelId="{F77A1E7A-E0FE-49EB-83BA-C127E244A05C}" type="presParOf" srcId="{A6E8BEE2-FA07-4072-B1DB-BE44BC29B350}" destId="{5DAC58EC-7434-43EE-A31F-4CFEBD2F8345}" srcOrd="2" destOrd="0" presId="urn:microsoft.com/office/officeart/2008/layout/NameandTitleOrganizationalChart"/>
    <dgm:cxn modelId="{2B78A66C-7A0C-4ACF-94A0-68FB7E1423B2}" type="presParOf" srcId="{5DAC58EC-7434-43EE-A31F-4CFEBD2F8345}" destId="{C7848A8B-A02E-4EE5-BE09-AA33D94280F3}" srcOrd="0" destOrd="0" presId="urn:microsoft.com/office/officeart/2008/layout/NameandTitleOrganizationalChart"/>
    <dgm:cxn modelId="{0A032F0C-971F-402F-85A2-7E86649A63B7}" type="presParOf" srcId="{5DAC58EC-7434-43EE-A31F-4CFEBD2F8345}" destId="{E789269E-FB80-4D2E-B586-A3BE3738A9DE}" srcOrd="1" destOrd="0" presId="urn:microsoft.com/office/officeart/2008/layout/NameandTitleOrganizationalChart"/>
    <dgm:cxn modelId="{0F19BFD0-11DA-454C-A329-9F29AF69F6CD}" type="presParOf" srcId="{E789269E-FB80-4D2E-B586-A3BE3738A9DE}" destId="{5090CA02-4001-460F-9CC2-A4660AE43DAC}" srcOrd="0" destOrd="0" presId="urn:microsoft.com/office/officeart/2008/layout/NameandTitleOrganizationalChart"/>
    <dgm:cxn modelId="{58B96635-E6E2-4C0A-A1CA-69AA8E1BC68A}" type="presParOf" srcId="{5090CA02-4001-460F-9CC2-A4660AE43DAC}" destId="{B0D568B2-C5EA-47B5-8C20-6987B1815DA5}" srcOrd="0" destOrd="0" presId="urn:microsoft.com/office/officeart/2008/layout/NameandTitleOrganizationalChart"/>
    <dgm:cxn modelId="{58DFB20F-74DD-48CD-A343-5E73483F5079}" type="presParOf" srcId="{5090CA02-4001-460F-9CC2-A4660AE43DAC}" destId="{63C8D559-47A4-451A-B9E6-004329CA6EFA}" srcOrd="1" destOrd="0" presId="urn:microsoft.com/office/officeart/2008/layout/NameandTitleOrganizationalChart"/>
    <dgm:cxn modelId="{A4F734ED-0843-4E87-8EA8-BFCFBC05EC5D}" type="presParOf" srcId="{5090CA02-4001-460F-9CC2-A4660AE43DAC}" destId="{0CE8D92F-2161-4CF3-8782-8305020C2336}" srcOrd="2" destOrd="0" presId="urn:microsoft.com/office/officeart/2008/layout/NameandTitleOrganizationalChart"/>
    <dgm:cxn modelId="{0FD4EE05-D8A0-45B4-8AFC-4C4CE1EE6F45}" type="presParOf" srcId="{E789269E-FB80-4D2E-B586-A3BE3738A9DE}" destId="{90BC7778-D615-40A3-8175-29B0EB69B528}" srcOrd="1" destOrd="0" presId="urn:microsoft.com/office/officeart/2008/layout/NameandTitleOrganizationalChart"/>
    <dgm:cxn modelId="{22E3319C-7D34-4507-AD2A-D8E770D5CB7C}" type="presParOf" srcId="{E789269E-FB80-4D2E-B586-A3BE3738A9DE}" destId="{7B487944-3206-482D-8D8E-D4550161961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8A8B-A02E-4EE5-BE09-AA33D94280F3}">
      <dsp:nvSpPr>
        <dsp:cNvPr id="0" name=""/>
        <dsp:cNvSpPr/>
      </dsp:nvSpPr>
      <dsp:spPr>
        <a:xfrm>
          <a:off x="3963625" y="1367236"/>
          <a:ext cx="381044" cy="1115059"/>
        </a:xfrm>
        <a:custGeom>
          <a:avLst/>
          <a:gdLst/>
          <a:ahLst/>
          <a:cxnLst/>
          <a:rect l="0" t="0" r="0" b="0"/>
          <a:pathLst>
            <a:path>
              <a:moveTo>
                <a:pt x="381044" y="0"/>
              </a:moveTo>
              <a:lnTo>
                <a:pt x="381044" y="1115059"/>
              </a:lnTo>
              <a:lnTo>
                <a:pt x="0" y="111505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E9837-5463-49DD-8BE4-2D3B5A0A613A}">
      <dsp:nvSpPr>
        <dsp:cNvPr id="0" name=""/>
        <dsp:cNvSpPr/>
      </dsp:nvSpPr>
      <dsp:spPr>
        <a:xfrm>
          <a:off x="4267614" y="1367236"/>
          <a:ext cx="91440" cy="2463094"/>
        </a:xfrm>
        <a:custGeom>
          <a:avLst/>
          <a:gdLst/>
          <a:ahLst/>
          <a:cxnLst/>
          <a:rect l="0" t="0" r="0" b="0"/>
          <a:pathLst>
            <a:path>
              <a:moveTo>
                <a:pt x="77055" y="0"/>
              </a:moveTo>
              <a:lnTo>
                <a:pt x="77055" y="2187388"/>
              </a:lnTo>
              <a:lnTo>
                <a:pt x="45720" y="2187388"/>
              </a:lnTo>
              <a:lnTo>
                <a:pt x="45720" y="24630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887BD-9DD1-40EB-B69D-F69CBEC11127}">
      <dsp:nvSpPr>
        <dsp:cNvPr id="0" name=""/>
        <dsp:cNvSpPr/>
      </dsp:nvSpPr>
      <dsp:spPr>
        <a:xfrm>
          <a:off x="4344669" y="1367236"/>
          <a:ext cx="2908490" cy="2443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313"/>
              </a:lnTo>
              <a:lnTo>
                <a:pt x="2908490" y="2167313"/>
              </a:lnTo>
              <a:lnTo>
                <a:pt x="2908490" y="244301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BD737-62B0-4DFB-A7B6-23E77A5B6334}">
      <dsp:nvSpPr>
        <dsp:cNvPr id="0" name=""/>
        <dsp:cNvSpPr/>
      </dsp:nvSpPr>
      <dsp:spPr>
        <a:xfrm>
          <a:off x="1295919" y="1367236"/>
          <a:ext cx="3048750" cy="2447840"/>
        </a:xfrm>
        <a:custGeom>
          <a:avLst/>
          <a:gdLst/>
          <a:ahLst/>
          <a:cxnLst/>
          <a:rect l="0" t="0" r="0" b="0"/>
          <a:pathLst>
            <a:path>
              <a:moveTo>
                <a:pt x="3048750" y="0"/>
              </a:moveTo>
              <a:lnTo>
                <a:pt x="3048750" y="2172134"/>
              </a:lnTo>
              <a:lnTo>
                <a:pt x="0" y="2172134"/>
              </a:lnTo>
              <a:lnTo>
                <a:pt x="0" y="24478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BCBFD-175F-401B-B69F-36F857704785}">
      <dsp:nvSpPr>
        <dsp:cNvPr id="0" name=""/>
        <dsp:cNvSpPr/>
      </dsp:nvSpPr>
      <dsp:spPr>
        <a:xfrm>
          <a:off x="3203593" y="185638"/>
          <a:ext cx="2282153" cy="1181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6673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David Free</a:t>
          </a:r>
        </a:p>
      </dsp:txBody>
      <dsp:txXfrm>
        <a:off x="3203593" y="185638"/>
        <a:ext cx="2282153" cy="1181598"/>
      </dsp:txXfrm>
    </dsp:sp>
    <dsp:sp modelId="{00CD3488-85BD-4B8D-892F-F192BD071C20}">
      <dsp:nvSpPr>
        <dsp:cNvPr id="0" name=""/>
        <dsp:cNvSpPr/>
      </dsp:nvSpPr>
      <dsp:spPr>
        <a:xfrm>
          <a:off x="3988122" y="1165996"/>
          <a:ext cx="2053938" cy="3938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NJDVRS Acting Director</a:t>
          </a:r>
        </a:p>
      </dsp:txBody>
      <dsp:txXfrm>
        <a:off x="3988122" y="1165996"/>
        <a:ext cx="2053938" cy="393866"/>
      </dsp:txXfrm>
    </dsp:sp>
    <dsp:sp modelId="{F349CF33-C67E-4940-B120-C6CA491140CE}">
      <dsp:nvSpPr>
        <dsp:cNvPr id="0" name=""/>
        <dsp:cNvSpPr/>
      </dsp:nvSpPr>
      <dsp:spPr>
        <a:xfrm>
          <a:off x="154842" y="3815077"/>
          <a:ext cx="2282153" cy="1181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6673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Jen Sosdorf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Jenn Veneziani </a:t>
          </a:r>
        </a:p>
      </dsp:txBody>
      <dsp:txXfrm>
        <a:off x="154842" y="3815077"/>
        <a:ext cx="2282153" cy="1181598"/>
      </dsp:txXfrm>
    </dsp:sp>
    <dsp:sp modelId="{97395D79-F680-49AD-9AF9-B3A0D0DA6F63}">
      <dsp:nvSpPr>
        <dsp:cNvPr id="0" name=""/>
        <dsp:cNvSpPr/>
      </dsp:nvSpPr>
      <dsp:spPr>
        <a:xfrm>
          <a:off x="654358" y="4857366"/>
          <a:ext cx="2053938" cy="3938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Southern Counties</a:t>
          </a:r>
        </a:p>
      </dsp:txBody>
      <dsp:txXfrm>
        <a:off x="654358" y="4857366"/>
        <a:ext cx="2053938" cy="393866"/>
      </dsp:txXfrm>
    </dsp:sp>
    <dsp:sp modelId="{15797BE5-6198-41D8-85AC-889D0DA68CF0}">
      <dsp:nvSpPr>
        <dsp:cNvPr id="0" name=""/>
        <dsp:cNvSpPr/>
      </dsp:nvSpPr>
      <dsp:spPr>
        <a:xfrm>
          <a:off x="6112083" y="3810256"/>
          <a:ext cx="2282153" cy="1181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6673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Samia Haridi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Marc Schweitzer</a:t>
          </a:r>
        </a:p>
      </dsp:txBody>
      <dsp:txXfrm>
        <a:off x="6112083" y="3810256"/>
        <a:ext cx="2282153" cy="1181598"/>
      </dsp:txXfrm>
    </dsp:sp>
    <dsp:sp modelId="{0D9C617E-5710-4FD3-BF9E-6F4850FDBF74}">
      <dsp:nvSpPr>
        <dsp:cNvPr id="0" name=""/>
        <dsp:cNvSpPr/>
      </dsp:nvSpPr>
      <dsp:spPr>
        <a:xfrm>
          <a:off x="6544802" y="4851875"/>
          <a:ext cx="2053938" cy="3938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Counties </a:t>
          </a:r>
        </a:p>
      </dsp:txBody>
      <dsp:txXfrm>
        <a:off x="6544802" y="4851875"/>
        <a:ext cx="2053938" cy="393866"/>
      </dsp:txXfrm>
    </dsp:sp>
    <dsp:sp modelId="{41E590F9-16B8-4F47-A257-3E1B112D7497}">
      <dsp:nvSpPr>
        <dsp:cNvPr id="0" name=""/>
        <dsp:cNvSpPr/>
      </dsp:nvSpPr>
      <dsp:spPr>
        <a:xfrm>
          <a:off x="3172257" y="3830331"/>
          <a:ext cx="2282153" cy="1181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6673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Cheryl Casciano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Dupree McCalla</a:t>
          </a:r>
        </a:p>
      </dsp:txBody>
      <dsp:txXfrm>
        <a:off x="3172257" y="3830331"/>
        <a:ext cx="2282153" cy="1181598"/>
      </dsp:txXfrm>
    </dsp:sp>
    <dsp:sp modelId="{4997C6B7-686C-4D66-9E38-6FAA25069B9D}">
      <dsp:nvSpPr>
        <dsp:cNvPr id="0" name=""/>
        <dsp:cNvSpPr/>
      </dsp:nvSpPr>
      <dsp:spPr>
        <a:xfrm>
          <a:off x="3644206" y="4849516"/>
          <a:ext cx="2053938" cy="3938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Central Counties </a:t>
          </a:r>
        </a:p>
      </dsp:txBody>
      <dsp:txXfrm>
        <a:off x="3644206" y="4849516"/>
        <a:ext cx="2053938" cy="393866"/>
      </dsp:txXfrm>
    </dsp:sp>
    <dsp:sp modelId="{B0D568B2-C5EA-47B5-8C20-6987B1815DA5}">
      <dsp:nvSpPr>
        <dsp:cNvPr id="0" name=""/>
        <dsp:cNvSpPr/>
      </dsp:nvSpPr>
      <dsp:spPr>
        <a:xfrm>
          <a:off x="1681471" y="1891497"/>
          <a:ext cx="2282153" cy="1181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6673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Vacant (prev. Janice Fishbein)</a:t>
          </a:r>
        </a:p>
      </dsp:txBody>
      <dsp:txXfrm>
        <a:off x="1681471" y="1891497"/>
        <a:ext cx="2282153" cy="1181598"/>
      </dsp:txXfrm>
    </dsp:sp>
    <dsp:sp modelId="{63C8D559-47A4-451A-B9E6-004329CA6EFA}">
      <dsp:nvSpPr>
        <dsp:cNvPr id="0" name=""/>
        <dsp:cNvSpPr/>
      </dsp:nvSpPr>
      <dsp:spPr>
        <a:xfrm>
          <a:off x="2094731" y="2991652"/>
          <a:ext cx="2069856" cy="3938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Chief</a:t>
          </a:r>
        </a:p>
      </dsp:txBody>
      <dsp:txXfrm>
        <a:off x="2094731" y="2991652"/>
        <a:ext cx="2069856" cy="39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170" y="188423"/>
            <a:ext cx="5834302" cy="622900"/>
          </a:xfrm>
          <a:effectLst>
            <a:glow rad="139700">
              <a:schemeClr val="tx2">
                <a:alpha val="89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Business Outreach Team</a:t>
            </a:r>
            <a:b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677334" y="3713689"/>
            <a:ext cx="8596668" cy="774571"/>
          </a:xfrm>
        </p:spPr>
        <p:txBody>
          <a:bodyPr lIns="91440" anchor="ctr" anchorCtr="1">
            <a:sp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                    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96153685"/>
              </p:ext>
            </p:extLst>
          </p:nvPr>
        </p:nvGraphicFramePr>
        <p:xfrm>
          <a:off x="987552" y="1231392"/>
          <a:ext cx="8806688" cy="535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74472" y="951346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Jersey Division of Vocational Rehabilitation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8048" y="2907100"/>
            <a:ext cx="2235200" cy="1071447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dirty="0"/>
              <a:t>Vacant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2861" y="3802975"/>
            <a:ext cx="219017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 Assistant Directors</a:t>
            </a:r>
          </a:p>
        </p:txBody>
      </p:sp>
    </p:spTree>
    <p:extLst>
      <p:ext uri="{BB962C8B-B14F-4D97-AF65-F5344CB8AC3E}">
        <p14:creationId xmlns:p14="http://schemas.microsoft.com/office/powerpoint/2010/main" val="427444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49" y="321469"/>
            <a:ext cx="8596668" cy="69453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>
                  <a:outerShdw blurRad="50800" dist="50800" algn="l" rotWithShape="0">
                    <a:prstClr val="black">
                      <a:alpha val="40000"/>
                    </a:prstClr>
                  </a:outerShdw>
                </a:effectLst>
              </a:rPr>
              <a:t>Approaches to Business Engagement</a:t>
            </a:r>
            <a:br>
              <a:rPr lang="en-US" sz="4000" dirty="0">
                <a:effectLst>
                  <a:outerShdw blurRad="50800" dist="50800" algn="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1800" dirty="0">
              <a:effectLst>
                <a:outerShdw blurRad="50800" dist="508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4" y="1642269"/>
            <a:ext cx="4185623" cy="576262"/>
          </a:xfrm>
        </p:spPr>
        <p:txBody>
          <a:bodyPr/>
          <a:lstStyle/>
          <a:p>
            <a:r>
              <a:rPr lang="en-US" dirty="0"/>
              <a:t>The Business Summit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Multiple employers invited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6-8 weeks advance planning recommended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 hours of content (Dispelling Myths, Disability Etiquette, Jobsite Accommodations)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Refreshments are expected (how to fund?)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Outcomes – many business cards exchanged, lots of feel good moments and photo ops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88383" y="1642269"/>
            <a:ext cx="4185618" cy="576262"/>
          </a:xfrm>
        </p:spPr>
        <p:txBody>
          <a:bodyPr/>
          <a:lstStyle/>
          <a:p>
            <a:r>
              <a:rPr lang="en-US" dirty="0"/>
              <a:t>Employer Site Visit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One-on-one conversation with the owner or head recruiter</a:t>
            </a:r>
          </a:p>
          <a:p>
            <a:r>
              <a:rPr lang="en-US" dirty="0"/>
              <a:t>Opportunity to tour the facility, absorb the work environment, ask questions</a:t>
            </a:r>
          </a:p>
          <a:p>
            <a:r>
              <a:rPr lang="en-US" dirty="0"/>
              <a:t>Arranged on short notice with ease</a:t>
            </a:r>
          </a:p>
          <a:p>
            <a:r>
              <a:rPr lang="en-US" dirty="0"/>
              <a:t>Outcomes – quality matching, successful placements foster trust between employer and Biz Rep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6321" y="1016000"/>
            <a:ext cx="607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Jersey Division of Vocational Rehabilitation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912569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</TotalTime>
  <Words>151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Business Outreach Team </vt:lpstr>
      <vt:lpstr>Approaches to Business Engagement </vt:lpstr>
    </vt:vector>
  </TitlesOfParts>
  <Company>NJDLWD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Outreach Team New Jersey Division of Vocational Rehabilitation Services</dc:title>
  <dc:creator>Casciano, Cheryl</dc:creator>
  <cp:lastModifiedBy>DeBrittany Mitchell</cp:lastModifiedBy>
  <cp:revision>13</cp:revision>
  <dcterms:created xsi:type="dcterms:W3CDTF">2018-07-26T16:58:51Z</dcterms:created>
  <dcterms:modified xsi:type="dcterms:W3CDTF">2018-08-07T23:34:03Z</dcterms:modified>
</cp:coreProperties>
</file>