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A7EB-874D-A946-B801-E1109D994A9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0BD-AC3D-7145-92FC-3475389B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005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b="1" dirty="0"/>
              <a:t>Nebraska VR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E657D-414F-6841-B6B1-918DDB22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39" y="909114"/>
            <a:ext cx="6155532" cy="42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3EFF3E-1E1C-844B-94AD-0BD17E15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2108200"/>
            <a:ext cx="4673600" cy="4749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8268" cy="4183289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dirty="0"/>
              <a:t>Capacity building training for Customized Employment, Job Task and Work Site Analysis</a:t>
            </a:r>
          </a:p>
          <a:p>
            <a:endParaRPr lang="en-US" dirty="0"/>
          </a:p>
          <a:p>
            <a:r>
              <a:rPr lang="en-US" dirty="0"/>
              <a:t>On-going Collaboration with Service Providers (CRP’s)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Business Engagement Structure</a:t>
            </a:r>
          </a:p>
        </p:txBody>
      </p:sp>
    </p:spTree>
    <p:extLst>
      <p:ext uri="{BB962C8B-B14F-4D97-AF65-F5344CB8AC3E}">
        <p14:creationId xmlns:p14="http://schemas.microsoft.com/office/powerpoint/2010/main" val="11042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946" y="365125"/>
            <a:ext cx="668685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6" y="1389413"/>
            <a:ext cx="6389913" cy="4787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VCU Training</a:t>
            </a:r>
          </a:p>
          <a:p>
            <a:r>
              <a:rPr lang="en-US" dirty="0"/>
              <a:t>Break-Out Sessions at State Staff Training from Iowa VR</a:t>
            </a:r>
          </a:p>
          <a:p>
            <a:r>
              <a:rPr lang="en-US" dirty="0"/>
              <a:t>State-Wide Transition/Pre-ETS Conference Presentation</a:t>
            </a:r>
          </a:p>
          <a:p>
            <a:r>
              <a:rPr lang="en-US" dirty="0"/>
              <a:t>Developed VR Profile</a:t>
            </a:r>
          </a:p>
          <a:p>
            <a:r>
              <a:rPr lang="en-US" dirty="0"/>
              <a:t>Success Videos</a:t>
            </a:r>
          </a:p>
          <a:p>
            <a:r>
              <a:rPr lang="en-US" dirty="0"/>
              <a:t>Success Stories in Print Form (Shared on DD website, VR Newsletter and Social Media feeds)</a:t>
            </a:r>
          </a:p>
          <a:p>
            <a:r>
              <a:rPr lang="en-US" dirty="0"/>
              <a:t>Quarterly Video Conference Meetings held for updates, Q &amp; A, staffing difficult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0BED-235A-7941-A06D-1BE15584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83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Business Engagement Structure</vt:lpstr>
      <vt:lpstr>BE Approaches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Rose</dc:creator>
  <cp:lastModifiedBy>DeBrittany Mitchell</cp:lastModifiedBy>
  <cp:revision>6</cp:revision>
  <dcterms:created xsi:type="dcterms:W3CDTF">2018-08-02T14:37:50Z</dcterms:created>
  <dcterms:modified xsi:type="dcterms:W3CDTF">2018-08-07T23:30:34Z</dcterms:modified>
</cp:coreProperties>
</file>