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7690-3192-425A-B2C4-1D4672C0341D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4711-D39C-423C-B342-CCA9F2E6F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7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7690-3192-425A-B2C4-1D4672C0341D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4711-D39C-423C-B342-CCA9F2E6F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7690-3192-425A-B2C4-1D4672C0341D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4711-D39C-423C-B342-CCA9F2E6F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7690-3192-425A-B2C4-1D4672C0341D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4711-D39C-423C-B342-CCA9F2E6F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3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7690-3192-425A-B2C4-1D4672C0341D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4711-D39C-423C-B342-CCA9F2E6F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7690-3192-425A-B2C4-1D4672C0341D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4711-D39C-423C-B342-CCA9F2E6F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7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7690-3192-425A-B2C4-1D4672C0341D}" type="datetimeFigureOut">
              <a:rPr lang="en-US" smtClean="0"/>
              <a:t>6/14/18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4711-D39C-423C-B342-CCA9F2E6F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7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7690-3192-425A-B2C4-1D4672C0341D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4711-D39C-423C-B342-CCA9F2E6F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3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7690-3192-425A-B2C4-1D4672C0341D}" type="datetimeFigureOut">
              <a:rPr lang="en-US" smtClean="0"/>
              <a:t>6/14/18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4711-D39C-423C-B342-CCA9F2E6F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7690-3192-425A-B2C4-1D4672C0341D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4711-D39C-423C-B342-CCA9F2E6F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6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7690-3192-425A-B2C4-1D4672C0341D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4711-D39C-423C-B342-CCA9F2E6F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9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7690-3192-425A-B2C4-1D4672C0341D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24711-D39C-423C-B342-CCA9F2E6F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3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cimedia.wistia.com/medias/73zjqu7737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600" b="1" dirty="0" smtClean="0"/>
              <a:t>BVI- San Antonio, TX 6/14/18</a:t>
            </a:r>
            <a:br>
              <a:rPr lang="en-US" sz="3600" b="1" dirty="0" smtClean="0"/>
            </a:br>
            <a:r>
              <a:rPr lang="en-US" sz="3600" b="1" dirty="0" smtClean="0"/>
              <a:t>Access </a:t>
            </a:r>
            <a:r>
              <a:rPr lang="en-US" sz="3600" b="1" dirty="0"/>
              <a:t>to Training</a:t>
            </a:r>
            <a:r>
              <a:rPr lang="en-US" sz="3600" b="1" dirty="0" smtClean="0"/>
              <a:t>/ Career Pathways</a:t>
            </a:r>
            <a:br>
              <a:rPr lang="en-US" sz="3600" b="1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Oregon Commission for the Blind:</a:t>
            </a:r>
            <a:br>
              <a:rPr lang="en-US" sz="3200" b="1" dirty="0" smtClean="0"/>
            </a:br>
            <a:r>
              <a:rPr lang="en-US" sz="3200" dirty="0" smtClean="0"/>
              <a:t>Partnership for training preparation</a:t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499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Career Pathways?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Career Pathways, like stepping stones, provide job seekers with</a:t>
            </a:r>
            <a:r>
              <a:rPr lang="en-US" dirty="0"/>
              <a:t> clear </a:t>
            </a:r>
            <a:r>
              <a:rPr lang="en-US" dirty="0" smtClean="0"/>
              <a:t>directions, structure </a:t>
            </a:r>
            <a:r>
              <a:rPr lang="en-US" dirty="0"/>
              <a:t>and </a:t>
            </a:r>
            <a:r>
              <a:rPr lang="en-US" dirty="0" smtClean="0"/>
              <a:t>steps to progress to the next level as they reach for their </a:t>
            </a:r>
            <a:r>
              <a:rPr lang="en-US" dirty="0"/>
              <a:t>employment </a:t>
            </a:r>
            <a:r>
              <a:rPr lang="en-US" dirty="0" smtClean="0"/>
              <a:t>goals. Career Pathways target jobs in growing employment sectors and link education and training programs, support services, labor market information and employer needs.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Benefits of Career Pathways for job seekers: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Provides job seekers with informed choice</a:t>
            </a:r>
          </a:p>
          <a:p>
            <a:r>
              <a:rPr lang="en-US" dirty="0" smtClean="0"/>
              <a:t>Provides stackable credentials as a job seeker progresses toward their vocational goal</a:t>
            </a:r>
          </a:p>
          <a:p>
            <a:r>
              <a:rPr lang="en-US" dirty="0" smtClean="0"/>
              <a:t>Focus on in-demand careers and provide living wage jobs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OCB Career Pathway Development: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Building partnerships with businesses, educational service districts, community colleges including occupational skill training programs, </a:t>
            </a:r>
            <a:r>
              <a:rPr lang="en-US" dirty="0" err="1" smtClean="0"/>
              <a:t>WorkSource</a:t>
            </a:r>
            <a:r>
              <a:rPr lang="en-US" dirty="0" smtClean="0"/>
              <a:t>, technical schools and 4 year colleges and </a:t>
            </a:r>
            <a:r>
              <a:rPr lang="en-US" dirty="0" err="1" smtClean="0"/>
              <a:t>universities,etc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Identify growing ‘industry sectors’ regionally, statewide and nationally.  Analyzing labor market trends.</a:t>
            </a:r>
          </a:p>
          <a:p>
            <a:endParaRPr lang="en-US" dirty="0"/>
          </a:p>
          <a:p>
            <a:r>
              <a:rPr lang="en-US" dirty="0"/>
              <a:t>Aligning technology training and pre-employment skills training to training program and employer needs to best prepare our </a:t>
            </a:r>
            <a:r>
              <a:rPr lang="en-US" dirty="0" smtClean="0"/>
              <a:t>clients.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5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Partnership Building Benefits: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Benefits to </a:t>
            </a:r>
            <a:r>
              <a:rPr lang="en-US" b="1" dirty="0" err="1" smtClean="0"/>
              <a:t>WorkSource</a:t>
            </a:r>
            <a:r>
              <a:rPr lang="en-US" b="1" dirty="0" smtClean="0"/>
              <a:t> Center partnership:</a:t>
            </a:r>
          </a:p>
          <a:p>
            <a:r>
              <a:rPr lang="en-US" dirty="0"/>
              <a:t>E</a:t>
            </a:r>
            <a:r>
              <a:rPr lang="en-US" dirty="0" smtClean="0"/>
              <a:t>nable job seekers </a:t>
            </a:r>
            <a:r>
              <a:rPr lang="en-US" dirty="0"/>
              <a:t>to access pre-employment skill building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Provide job seekers and VRCs real time labor market data</a:t>
            </a:r>
          </a:p>
          <a:p>
            <a:r>
              <a:rPr lang="en-US" dirty="0" smtClean="0"/>
              <a:t>BRCs attend Local Leadership Teams to inform policy around disability inclusion, recruitment and growing industry sectors</a:t>
            </a:r>
          </a:p>
          <a:p>
            <a:r>
              <a:rPr lang="en-US" dirty="0" smtClean="0"/>
              <a:t>Collaborated Business teams with </a:t>
            </a:r>
            <a:r>
              <a:rPr lang="en-US" dirty="0" err="1" smtClean="0"/>
              <a:t>WorkSource</a:t>
            </a:r>
            <a:r>
              <a:rPr lang="en-US" dirty="0" smtClean="0"/>
              <a:t> provide access to employer’s who are recruiting for open positions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Benefits to CORE</a:t>
            </a:r>
            <a:r>
              <a:rPr lang="en-US" b="1" dirty="0"/>
              <a:t>/ </a:t>
            </a:r>
            <a:r>
              <a:rPr lang="en-US" b="1" dirty="0" smtClean="0"/>
              <a:t>ORAHEAD partnership:</a:t>
            </a:r>
          </a:p>
          <a:p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trengthen relationships with Higher Education &amp; Career Centers</a:t>
            </a:r>
          </a:p>
          <a:p>
            <a:r>
              <a:rPr lang="en-US" dirty="0" smtClean="0"/>
              <a:t>Provide access to Career Pathway Training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4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OCB Services: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BRC </a:t>
            </a:r>
            <a:r>
              <a:rPr lang="en-US" dirty="0"/>
              <a:t>Virtual job club for “OCB Portfolio” pre-training (pre-PE) readiness</a:t>
            </a:r>
          </a:p>
          <a:p>
            <a:r>
              <a:rPr lang="en-US" b="1" dirty="0" smtClean="0"/>
              <a:t>“</a:t>
            </a:r>
            <a:r>
              <a:rPr lang="en-US" b="1" dirty="0"/>
              <a:t>OCB Pre- Progressive Employment PORTFOLIO” 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1</a:t>
            </a:r>
            <a:r>
              <a:rPr lang="en-US" i="1" dirty="0"/>
              <a:t>) Resume development &amp; cover letter, 2) interview prep, 3) disability disclosure, 4) dress, attire and 	hygiene, 5) professional communication skills, 6) basics of PE model, job search resources and </a:t>
            </a:r>
            <a:r>
              <a:rPr lang="en-US" i="1" dirty="0" smtClean="0"/>
              <a:t>networking</a:t>
            </a:r>
            <a:endParaRPr lang="en-US" i="1" dirty="0"/>
          </a:p>
          <a:p>
            <a:r>
              <a:rPr lang="en-US" dirty="0"/>
              <a:t>Progressive Employment, individualized customized training, work experiences</a:t>
            </a:r>
          </a:p>
          <a:p>
            <a:r>
              <a:rPr lang="en-US" dirty="0"/>
              <a:t>Success stories </a:t>
            </a:r>
            <a:r>
              <a:rPr lang="en-US" dirty="0">
                <a:hlinkClick r:id="rId2"/>
              </a:rPr>
              <a:t>https://icimedia.wistia.com/medias/73zjqu7737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future training partnerships: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8000" b="1" u="sng" dirty="0" smtClean="0"/>
              <a:t>Connect OCB training center with </a:t>
            </a:r>
            <a:r>
              <a:rPr lang="en-US" sz="8000" b="1" u="sng" dirty="0"/>
              <a:t>Career Pathways and Occupational Skills Training program </a:t>
            </a:r>
            <a:r>
              <a:rPr lang="en-US" sz="8000" b="1" u="sng" dirty="0" smtClean="0"/>
              <a:t>staff: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en-US" sz="6400" dirty="0" smtClean="0"/>
              <a:t>OCB to review community college list of careers</a:t>
            </a:r>
            <a:r>
              <a:rPr lang="en-US" sz="6400" dirty="0"/>
              <a:t>, how to prep in our training </a:t>
            </a:r>
            <a:r>
              <a:rPr lang="en-US" sz="6400" dirty="0" smtClean="0"/>
              <a:t>center</a:t>
            </a:r>
            <a:r>
              <a:rPr lang="en-US" sz="6400" dirty="0"/>
              <a:t> </a:t>
            </a:r>
            <a:r>
              <a:rPr lang="en-US" sz="6400" dirty="0" smtClean="0"/>
              <a:t>for the </a:t>
            </a:r>
            <a:r>
              <a:rPr lang="en-US" sz="6400" dirty="0"/>
              <a:t>PCC OST Career Path </a:t>
            </a:r>
            <a:r>
              <a:rPr lang="en-US" sz="6400" dirty="0" smtClean="0"/>
              <a:t>sites, certificate programs, etc.</a:t>
            </a:r>
          </a:p>
          <a:p>
            <a:pPr lvl="1">
              <a:lnSpc>
                <a:spcPct val="120000"/>
              </a:lnSpc>
            </a:pPr>
            <a:r>
              <a:rPr lang="en-US" sz="6400" dirty="0" smtClean="0"/>
              <a:t>Workforce team developing a </a:t>
            </a:r>
            <a:r>
              <a:rPr lang="en-US" sz="6400" dirty="0"/>
              <a:t>possibility of </a:t>
            </a:r>
            <a:r>
              <a:rPr lang="en-US" sz="6400" dirty="0" smtClean="0"/>
              <a:t>inviting other </a:t>
            </a:r>
            <a:r>
              <a:rPr lang="en-US" sz="6400" dirty="0"/>
              <a:t>college disability professionals </a:t>
            </a:r>
            <a:r>
              <a:rPr lang="en-US" sz="6400" dirty="0" smtClean="0"/>
              <a:t>to a </a:t>
            </a:r>
            <a:r>
              <a:rPr lang="en-US" sz="6400" dirty="0"/>
              <a:t>current once-a-month meeting with local college disability </a:t>
            </a:r>
            <a:r>
              <a:rPr lang="en-US" sz="6400" dirty="0" smtClean="0"/>
              <a:t>personnel</a:t>
            </a:r>
          </a:p>
          <a:p>
            <a:pPr lvl="1">
              <a:lnSpc>
                <a:spcPct val="120000"/>
              </a:lnSpc>
            </a:pPr>
            <a:r>
              <a:rPr lang="en-US" sz="6400" dirty="0" smtClean="0"/>
              <a:t>BRCs working with DRCs, College Career Centers, and CORE group to align these OS &amp; career trainings</a:t>
            </a:r>
          </a:p>
          <a:p>
            <a:pPr lvl="1">
              <a:lnSpc>
                <a:spcPct val="120000"/>
              </a:lnSpc>
            </a:pPr>
            <a:r>
              <a:rPr lang="en-US" sz="6400" dirty="0" smtClean="0"/>
              <a:t>College/ training readiness assessments</a:t>
            </a:r>
            <a:endParaRPr lang="en-US" sz="42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8000" b="1" u="sng" dirty="0" smtClean="0"/>
              <a:t>Ready</a:t>
            </a:r>
            <a:r>
              <a:rPr lang="en-US" sz="8000" b="1" u="sng" dirty="0"/>
              <a:t>, Set, </a:t>
            </a:r>
            <a:r>
              <a:rPr lang="en-US" sz="8000" b="1" u="sng" dirty="0" smtClean="0"/>
              <a:t>GO</a:t>
            </a:r>
            <a:r>
              <a:rPr lang="en-US" sz="8000" b="1" dirty="0" smtClean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b="1" dirty="0" smtClean="0"/>
              <a:t>	Ready</a:t>
            </a:r>
            <a:r>
              <a:rPr lang="en-US" sz="6400" dirty="0" smtClean="0"/>
              <a:t> </a:t>
            </a:r>
            <a:r>
              <a:rPr lang="en-US" sz="6400" dirty="0"/>
              <a:t>– IPE is complete, Pre-employment activities have been completed, assessments have been completed, </a:t>
            </a:r>
            <a:r>
              <a:rPr lang="en-US" sz="6400" dirty="0" smtClean="0"/>
              <a:t>	labor market research has been completed and </a:t>
            </a:r>
            <a:r>
              <a:rPr lang="en-US" sz="6400" dirty="0"/>
              <a:t>client has received counseling around soft skills from VRC </a:t>
            </a:r>
            <a:endParaRPr lang="en-US" sz="6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b="1" dirty="0" smtClean="0"/>
              <a:t>	Set</a:t>
            </a:r>
            <a:r>
              <a:rPr lang="en-US" sz="6400" dirty="0" smtClean="0"/>
              <a:t> </a:t>
            </a:r>
            <a:r>
              <a:rPr lang="en-US" sz="6400" dirty="0"/>
              <a:t>– OCB Portfolio is complete, client is making all appointments and fully engaged in OCB services, client has </a:t>
            </a:r>
            <a:r>
              <a:rPr lang="en-US" sz="6400" dirty="0" smtClean="0"/>
              <a:t>	received </a:t>
            </a:r>
            <a:r>
              <a:rPr lang="en-US" sz="6400" dirty="0"/>
              <a:t>basic AT training or training required for employment goal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sz="6400" b="1" dirty="0" smtClean="0"/>
              <a:t>	G0 </a:t>
            </a:r>
            <a:r>
              <a:rPr lang="en-US" sz="6400" dirty="0"/>
              <a:t>– Client is ready for </a:t>
            </a:r>
            <a:r>
              <a:rPr lang="en-US" sz="6400" dirty="0" smtClean="0"/>
              <a:t>PE &amp; Job Training services</a:t>
            </a:r>
            <a:endParaRPr lang="en-US" sz="6400" dirty="0"/>
          </a:p>
          <a:p>
            <a:pPr lvl="1">
              <a:lnSpc>
                <a:spcPct val="120000"/>
              </a:lnSpc>
            </a:pPr>
            <a:endParaRPr lang="en-US" sz="4900" dirty="0"/>
          </a:p>
          <a:p>
            <a:endParaRPr lang="en-US" sz="4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8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404</Words>
  <Application>Microsoft Macintosh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 BVI- San Antonio, TX 6/14/18 Access to Training/ Career Pathways </vt:lpstr>
      <vt:lpstr>What are Career Pathways?</vt:lpstr>
      <vt:lpstr>OCB Career Pathway Development:</vt:lpstr>
      <vt:lpstr>Partnership Building Benefits:</vt:lpstr>
      <vt:lpstr>Aligning OCB Services:</vt:lpstr>
      <vt:lpstr>Goals for future training partnerships: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BVI- San Antonio, TX 6/14/18 Access to Training/Career Pathways</dc:title>
  <dc:creator>RINCON Morgan</dc:creator>
  <cp:lastModifiedBy>Katie Allen</cp:lastModifiedBy>
  <cp:revision>21</cp:revision>
  <dcterms:created xsi:type="dcterms:W3CDTF">2018-06-06T16:07:56Z</dcterms:created>
  <dcterms:modified xsi:type="dcterms:W3CDTF">2018-06-14T13:53:05Z</dcterms:modified>
</cp:coreProperties>
</file>