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9144000" cy="6858000" type="screen4x3"/>
  <p:notesSz cx="6954838" cy="92408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8BA7F7C3-D804-9D4A-847B-670D9882AD71}" type="datetimeFigureOut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FD5F5715-1A4E-0245-A63C-FCB0F35CD7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15847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wrap="square" lIns="92546" tIns="46273" rIns="92546" bIns="462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98BEA52A-1F11-0049-8728-CE3FCBC0C0D9}" type="datetimeFigureOut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4" name="Slide Image Placeholder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4188" cy="4157662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wrap="square" lIns="92546" tIns="46273" rIns="92546" bIns="462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smtClean="0">
                <a:latin typeface="Arial" charset="0"/>
              </a:defRPr>
            </a:lvl1pPr>
          </a:lstStyle>
          <a:p>
            <a:pPr>
              <a:defRPr/>
            </a:pPr>
            <a:fld id="{9177BA4E-B295-914D-BD5E-AE234D9DE8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6676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135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626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3D35157D-8AE4-6743-BC28-478D86119728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8B9EE6-1067-4046-8EFA-55C65B365E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11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5F4546D7-31E8-5047-AABE-11D1CB803129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5E6E6A-C72A-4841-AB1B-7A03F2512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76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2F6F1B71-C469-D442-8CB7-4011C67C577B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A6FF1D-60CF-7B49-B535-3680E98C4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9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D7655980-C80B-D842-BC91-C63565AE96D0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6C35EE-F16F-9C43-81AA-98B722D3FD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6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713" y="340994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875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2E0BE029-C686-F447-83F2-65E07AB8797A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E1807-6955-204C-A12D-A00E939D33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8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" y="1561042"/>
            <a:ext cx="4038600" cy="4428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600200"/>
            <a:ext cx="4775200" cy="44280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D50A8973-DB7F-A14A-B708-67003CD2D298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526D34-CE25-2C40-AD12-0D9436FDC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583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583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133ACE2-3B2E-3D42-8F34-4BEB37C932D5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8" name="Footer Placeholder 7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AD9CDA-E923-034F-A6AC-D1F336E6E6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95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4A9B6715-CC56-D04E-8FFD-5DFAEBD41D69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4" name="Footer Placeholder 3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935DFE-4B64-5644-ACCA-3D53A64451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1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A01B8A95-BAD1-F14D-A897-12FBDE5A78C9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3" name="Footer Placeholder 2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3E3799-9E3C-CE43-B7F4-6BFE92788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7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7C110FC7-1E7A-C94C-ADB1-7CB181302B96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D29AA7-84B9-D64C-B8A7-996639E1A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5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smtClean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65A8A21F-FC32-2B4C-A4BC-AB78A060571B}" type="datetime1">
              <a:rPr lang="en-US" altLang="en-US"/>
              <a:pPr>
                <a:defRPr/>
              </a:pPr>
              <a:t>7/31/18</a:t>
            </a:fld>
            <a:endParaRPr lang="en-US" altLang="en-US" dirty="0"/>
          </a:p>
        </p:txBody>
      </p:sp>
      <p:sp>
        <p:nvSpPr>
          <p:cNvPr id="6" name="Footer Placeholder 5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b="0" i="0" dirty="0"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05BCA6-1D9F-7747-8C94-AB8EACF2ED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03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101600" y="6429375"/>
            <a:ext cx="2133600" cy="3333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1" smtClean="0">
                <a:solidFill>
                  <a:schemeClr val="bg1"/>
                </a:solidFill>
                <a:latin typeface="Verdana" charset="0"/>
              </a:defRPr>
            </a:lvl1pPr>
          </a:lstStyle>
          <a:p>
            <a:pPr>
              <a:defRPr/>
            </a:pPr>
            <a:fld id="{48896165-92FE-3C4C-80E3-B7D2D067B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43000"/>
          </a:xfrm>
        </p:spPr>
        <p:txBody>
          <a:bodyPr/>
          <a:lstStyle/>
          <a:p>
            <a:r>
              <a:rPr lang="en-US" dirty="0"/>
              <a:t>Oregon Vocational Rehabilitation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1600" y="1071524"/>
            <a:ext cx="4267200" cy="511134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Project Area:</a:t>
            </a:r>
            <a:r>
              <a:rPr lang="en-US" sz="1600" dirty="0"/>
              <a:t> Business Engagement</a:t>
            </a:r>
          </a:p>
          <a:p>
            <a:pPr marL="0" indent="0">
              <a:buNone/>
            </a:pPr>
            <a:r>
              <a:rPr lang="en-US" sz="1600" b="1" dirty="0"/>
              <a:t>Agency Lead: </a:t>
            </a:r>
            <a:r>
              <a:rPr lang="en-US" sz="1600" dirty="0"/>
              <a:t>Keith </a:t>
            </a:r>
            <a:r>
              <a:rPr lang="en-US" sz="1600" dirty="0" err="1"/>
              <a:t>Ozols</a:t>
            </a:r>
            <a:r>
              <a:rPr lang="en-US" sz="1600" dirty="0"/>
              <a:t>, </a:t>
            </a:r>
            <a:r>
              <a:rPr lang="en-US" sz="1600" dirty="0" err="1"/>
              <a:t>keith.ozols@dhsoha.state.or.us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TA Lead:</a:t>
            </a:r>
            <a:r>
              <a:rPr lang="en-US" sz="1600" dirty="0"/>
              <a:t> Russ Thelin, </a:t>
            </a:r>
            <a:r>
              <a:rPr lang="en-US" sz="1600" u="sng" dirty="0" err="1"/>
              <a:t>russell.thelin@umb.edu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Goals: </a:t>
            </a:r>
          </a:p>
          <a:p>
            <a:r>
              <a:rPr lang="en-US" sz="1600" dirty="0"/>
              <a:t>Expand existing business relations capacity for greater statewide engagement</a:t>
            </a:r>
          </a:p>
          <a:p>
            <a:r>
              <a:rPr lang="en-US" sz="1600" dirty="0"/>
              <a:t>Coordinate business engagement within specific employment sectors (health care, etc.)</a:t>
            </a:r>
          </a:p>
          <a:p>
            <a:pPr marL="0" indent="0">
              <a:buNone/>
            </a:pPr>
            <a:r>
              <a:rPr lang="en-US" sz="1600" b="1" dirty="0"/>
              <a:t>Quick Facts:</a:t>
            </a:r>
          </a:p>
          <a:p>
            <a:pPr lvl="0"/>
            <a:r>
              <a:rPr lang="en-US" sz="1600" dirty="0"/>
              <a:t>General Agency, Department of Human Services</a:t>
            </a:r>
          </a:p>
          <a:p>
            <a:pPr lvl="0"/>
            <a:r>
              <a:rPr lang="en-US" sz="1600" dirty="0"/>
              <a:t>126 VRCs across 43 offices statewide</a:t>
            </a:r>
          </a:p>
          <a:p>
            <a:pPr lvl="0"/>
            <a:r>
              <a:rPr lang="en-US" sz="1600" dirty="0"/>
              <a:t>1 Business Relations Coordinator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68800" y="1051333"/>
            <a:ext cx="4775201" cy="5035142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Accomplishments:</a:t>
            </a:r>
          </a:p>
          <a:p>
            <a:r>
              <a:rPr lang="en-US" sz="1600" dirty="0"/>
              <a:t>Connected to the JDVRTAC for resources and TA to expand business engagement effort</a:t>
            </a:r>
          </a:p>
          <a:p>
            <a:r>
              <a:rPr lang="en-US" sz="1600" dirty="0"/>
              <a:t>With WA-DVR, created the Interstate Disability Employment Alliance (IDEA) for joint-state business engagement in the Portland, OR/Vancouver, WA metro area</a:t>
            </a:r>
          </a:p>
          <a:p>
            <a:pPr marL="0" indent="0">
              <a:buNone/>
            </a:pPr>
            <a:r>
              <a:rPr lang="en-US" sz="1600" b="1" dirty="0"/>
              <a:t>Next Steps:</a:t>
            </a:r>
          </a:p>
          <a:p>
            <a:r>
              <a:rPr lang="en-US" sz="1600" dirty="0"/>
              <a:t>Develop local leadership in Business Engagement at VR Branch Offices </a:t>
            </a:r>
          </a:p>
          <a:p>
            <a:r>
              <a:rPr lang="en-US" sz="1600" dirty="0"/>
              <a:t>Elevate partnership with other Workforce Programs in Oregon (WIOA Programs)</a:t>
            </a:r>
          </a:p>
          <a:p>
            <a:r>
              <a:rPr lang="en-US" sz="1600" dirty="0"/>
              <a:t>Collaborate with existing employer partners to develop replicable partnership models (Example: “Diversity Recruitment Program” with healthcare industry)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C35EE-F16F-9C43-81AA-98B722D3FD5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B9206-43DA-445D-9B32-4F9B657B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6570">
            <a:off x="6959354" y="124997"/>
            <a:ext cx="1200206" cy="91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C States Handout Powerpoint" id="{8A9D4BF2-0EC9-0049-B803-D32D88A9F378}" vid="{762BF4B1-7A8C-E846-9961-2161A2DC7B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447FB14C1F744783760FC7909BF6B3" ma:contentTypeVersion="2" ma:contentTypeDescription="Create a new document." ma:contentTypeScope="" ma:versionID="4cb5046c8c6e038fa042de66a8e5db54">
  <xsd:schema xmlns:xsd="http://www.w3.org/2001/XMLSchema" xmlns:xs="http://www.w3.org/2001/XMLSchema" xmlns:p="http://schemas.microsoft.com/office/2006/metadata/properties" xmlns:ns2="63f6c64a-0f64-4c6e-ac7b-fea5216ff2a3" targetNamespace="http://schemas.microsoft.com/office/2006/metadata/properties" ma:root="true" ma:fieldsID="ebcd0a20f906e46e4399828e998cea4f" ns2:_="">
    <xsd:import namespace="63f6c64a-0f64-4c6e-ac7b-fea5216ff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6c64a-0f64-4c6e-ac7b-fea5216ff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7999FE-BA20-4A21-8573-A27722E712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379D96-EB5A-44D6-9F7A-528593BA09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5544E-722C-4DBB-AAF8-DBC674C544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6c64a-0f64-4c6e-ac7b-fea5216ff2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LC States Handout Powerpoint</Template>
  <TotalTime>752</TotalTime>
  <Words>172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ＭＳ Ｐゴシック</vt:lpstr>
      <vt:lpstr>Arial</vt:lpstr>
      <vt:lpstr>Calibri</vt:lpstr>
      <vt:lpstr>Century Gothic</vt:lpstr>
      <vt:lpstr>Verdana</vt:lpstr>
      <vt:lpstr>Office Theme</vt:lpstr>
      <vt:lpstr>Oregon Vocational Rehabilitation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Job-Driven Technical Assistance Center  (JD-VRTAC)  Learning Collaborative State Vocational Rehabilitation Agencies</dc:title>
  <dc:creator>Katie Allen</dc:creator>
  <cp:lastModifiedBy>DeBrittany Mitchell</cp:lastModifiedBy>
  <cp:revision>22</cp:revision>
  <cp:lastPrinted>2017-12-18T17:30:53Z</cp:lastPrinted>
  <dcterms:created xsi:type="dcterms:W3CDTF">2018-07-09T15:26:31Z</dcterms:created>
  <dcterms:modified xsi:type="dcterms:W3CDTF">2018-07-31T17:39:46Z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0x01010003447FB14C1F744783760FC7909BF6B3</vt:lpwstr>
  </property>
</Properties>
</file>