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9" d="100"/>
          <a:sy n="99" d="100"/>
        </p:scale>
        <p:origin x="5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36D63-4001-4172-9C02-579E0C2C062D}"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70241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D63-4001-4172-9C02-579E0C2C062D}"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422545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D63-4001-4172-9C02-579E0C2C062D}"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172854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D63-4001-4172-9C02-579E0C2C062D}"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272667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36D63-4001-4172-9C02-579E0C2C062D}"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167496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36D63-4001-4172-9C02-579E0C2C062D}"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131425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36D63-4001-4172-9C02-579E0C2C062D}" type="datetimeFigureOut">
              <a:rPr lang="en-US" smtClean="0"/>
              <a:t>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401627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36D63-4001-4172-9C02-579E0C2C062D}" type="datetimeFigureOut">
              <a:rPr lang="en-US" smtClean="0"/>
              <a:t>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324253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36D63-4001-4172-9C02-579E0C2C062D}" type="datetimeFigureOut">
              <a:rPr lang="en-US" smtClean="0"/>
              <a:t>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262225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36D63-4001-4172-9C02-579E0C2C062D}"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259659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36D63-4001-4172-9C02-579E0C2C062D}"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4438-39C1-4FCE-B373-20BED1C41D1B}" type="slidenum">
              <a:rPr lang="en-US" smtClean="0"/>
              <a:t>‹#›</a:t>
            </a:fld>
            <a:endParaRPr lang="en-US"/>
          </a:p>
        </p:txBody>
      </p:sp>
    </p:spTree>
    <p:extLst>
      <p:ext uri="{BB962C8B-B14F-4D97-AF65-F5344CB8AC3E}">
        <p14:creationId xmlns:p14="http://schemas.microsoft.com/office/powerpoint/2010/main" val="493704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36D63-4001-4172-9C02-579E0C2C062D}" type="datetimeFigureOut">
              <a:rPr lang="en-US" smtClean="0"/>
              <a:t>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C4438-39C1-4FCE-B373-20BED1C41D1B}" type="slidenum">
              <a:rPr lang="en-US" smtClean="0"/>
              <a:t>‹#›</a:t>
            </a:fld>
            <a:endParaRPr lang="en-US"/>
          </a:p>
        </p:txBody>
      </p:sp>
    </p:spTree>
    <p:extLst>
      <p:ext uri="{BB962C8B-B14F-4D97-AF65-F5344CB8AC3E}">
        <p14:creationId xmlns:p14="http://schemas.microsoft.com/office/powerpoint/2010/main" val="202394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BVI- San Antonio TX 6/15/18</a:t>
            </a:r>
            <a:endParaRPr lang="en-US" dirty="0"/>
          </a:p>
        </p:txBody>
      </p:sp>
      <p:sp>
        <p:nvSpPr>
          <p:cNvPr id="3" name="Subtitle 2"/>
          <p:cNvSpPr>
            <a:spLocks noGrp="1"/>
          </p:cNvSpPr>
          <p:nvPr>
            <p:ph type="subTitle" idx="1"/>
          </p:nvPr>
        </p:nvSpPr>
        <p:spPr/>
        <p:txBody>
          <a:bodyPr>
            <a:normAutofit/>
          </a:bodyPr>
          <a:lstStyle/>
          <a:p>
            <a:r>
              <a:rPr lang="en-US" dirty="0" smtClean="0"/>
              <a:t>Oregon Commission for the Blind</a:t>
            </a:r>
          </a:p>
          <a:p>
            <a:r>
              <a:rPr lang="en-US" dirty="0" smtClean="0"/>
              <a:t>Collaborative Business Services:</a:t>
            </a:r>
          </a:p>
          <a:p>
            <a:r>
              <a:rPr lang="en-US" dirty="0"/>
              <a:t>Co-location with </a:t>
            </a:r>
            <a:r>
              <a:rPr lang="en-US" dirty="0" smtClean="0"/>
              <a:t>WSOs; </a:t>
            </a:r>
            <a:r>
              <a:rPr lang="en-US" dirty="0"/>
              <a:t>collaboration with WA </a:t>
            </a:r>
            <a:r>
              <a:rPr lang="en-US" dirty="0" smtClean="0"/>
              <a:t>&amp; OR General </a:t>
            </a:r>
            <a:r>
              <a:rPr lang="en-US" dirty="0"/>
              <a:t>Agencies</a:t>
            </a:r>
          </a:p>
        </p:txBody>
      </p:sp>
    </p:spTree>
    <p:extLst>
      <p:ext uri="{BB962C8B-B14F-4D97-AF65-F5344CB8AC3E}">
        <p14:creationId xmlns:p14="http://schemas.microsoft.com/office/powerpoint/2010/main" val="159834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today’s presentation</a:t>
            </a:r>
            <a:endParaRPr lang="en-US" dirty="0"/>
          </a:p>
        </p:txBody>
      </p:sp>
      <p:sp>
        <p:nvSpPr>
          <p:cNvPr id="3" name="Content Placeholder 2"/>
          <p:cNvSpPr>
            <a:spLocks noGrp="1"/>
          </p:cNvSpPr>
          <p:nvPr>
            <p:ph idx="1"/>
          </p:nvPr>
        </p:nvSpPr>
        <p:spPr/>
        <p:txBody>
          <a:bodyPr/>
          <a:lstStyle/>
          <a:p>
            <a:r>
              <a:rPr lang="en-US" dirty="0" smtClean="0"/>
              <a:t>How Oregon Commission for the Blind (OCB) is approaching and striving to meet the requirements of WIOA</a:t>
            </a:r>
          </a:p>
          <a:p>
            <a:pPr marL="0" indent="0">
              <a:buNone/>
            </a:pPr>
            <a:endParaRPr lang="en-US" dirty="0" smtClean="0"/>
          </a:p>
          <a:p>
            <a:r>
              <a:rPr lang="en-US" dirty="0" smtClean="0"/>
              <a:t>How collaboration has helped Oregon Commission for the Blind leverage resources as a smaller agency</a:t>
            </a:r>
          </a:p>
          <a:p>
            <a:endParaRPr lang="en-US" dirty="0" smtClean="0"/>
          </a:p>
          <a:p>
            <a:r>
              <a:rPr lang="en-US" dirty="0" smtClean="0"/>
              <a:t>Additional plans and projects that will continue to increase collaboration and maximize resources</a:t>
            </a:r>
          </a:p>
        </p:txBody>
      </p:sp>
    </p:spTree>
    <p:extLst>
      <p:ext uri="{BB962C8B-B14F-4D97-AF65-F5344CB8AC3E}">
        <p14:creationId xmlns:p14="http://schemas.microsoft.com/office/powerpoint/2010/main" val="383396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America’s Job Centers in Oregon</a:t>
            </a:r>
            <a:endParaRPr lang="en-US" dirty="0"/>
          </a:p>
        </p:txBody>
      </p:sp>
      <p:sp>
        <p:nvSpPr>
          <p:cNvPr id="3" name="Content Placeholder 2"/>
          <p:cNvSpPr>
            <a:spLocks noGrp="1"/>
          </p:cNvSpPr>
          <p:nvPr>
            <p:ph idx="1"/>
          </p:nvPr>
        </p:nvSpPr>
        <p:spPr>
          <a:xfrm>
            <a:off x="838200" y="1554480"/>
            <a:ext cx="10515600" cy="4622483"/>
          </a:xfrm>
        </p:spPr>
        <p:txBody>
          <a:bodyPr>
            <a:normAutofit fontScale="77500" lnSpcReduction="20000"/>
          </a:bodyPr>
          <a:lstStyle/>
          <a:p>
            <a:r>
              <a:rPr lang="en-US" dirty="0" err="1" smtClean="0"/>
              <a:t>WorkSource</a:t>
            </a:r>
            <a:r>
              <a:rPr lang="en-US" dirty="0" smtClean="0"/>
              <a:t> Oregon (WSO) is the name Oregon has used to brand our America’s Job Centers.  WSO is a network of public and private partners who work together to effectively respond to workforce challenges through high-quality services to individuals and businesses, resulting in job attainment, retention and advancement.</a:t>
            </a:r>
          </a:p>
          <a:p>
            <a:r>
              <a:rPr lang="en-US" dirty="0" smtClean="0"/>
              <a:t>Oregon </a:t>
            </a:r>
            <a:r>
              <a:rPr lang="en-US" dirty="0" err="1" smtClean="0"/>
              <a:t>WorkForce</a:t>
            </a:r>
            <a:r>
              <a:rPr lang="en-US" dirty="0" smtClean="0"/>
              <a:t> Investment Boards (OWIBs) are funded by WIOA business led boards which oversee state workforce development services.  Workforce development boards (WDBs) serve all fifty states.</a:t>
            </a:r>
            <a:endParaRPr lang="en-US" dirty="0"/>
          </a:p>
          <a:p>
            <a:r>
              <a:rPr lang="en-US" dirty="0" smtClean="0"/>
              <a:t>Local Leadership Team (LLT) meetings are organized and facilitated by the OWIBs across the state of Oregon.  The teams are comprised of America’s Job Center Managers, leaders from Oregon Commission for the Blind (OCB),Oregon Vocational Rehabilitation and </a:t>
            </a:r>
            <a:r>
              <a:rPr lang="en-US" dirty="0" err="1" smtClean="0"/>
              <a:t>WorkSource</a:t>
            </a:r>
            <a:r>
              <a:rPr lang="en-US" dirty="0" smtClean="0"/>
              <a:t> partners and other Educational &amp; DHS partners.</a:t>
            </a:r>
          </a:p>
          <a:p>
            <a:r>
              <a:rPr lang="en-US" dirty="0" smtClean="0"/>
              <a:t>Coordinated Business Services Teams are forming throughout Oregon and OCB has taken an active role in the roll out of these teams.  It is a coordinated approach utilizing a Business Services Representative from </a:t>
            </a:r>
            <a:r>
              <a:rPr lang="en-US" dirty="0" err="1" smtClean="0"/>
              <a:t>WorkSource</a:t>
            </a:r>
            <a:r>
              <a:rPr lang="en-US" dirty="0" smtClean="0"/>
              <a:t> as the main point of contact who then funnels employer requests to partner agencies to help meet employer needs.</a:t>
            </a:r>
          </a:p>
          <a:p>
            <a:r>
              <a:rPr lang="en-US" dirty="0" smtClean="0"/>
              <a:t>Memorandums Of Understanding (MOUs) set up between OCB and OWIBs throughout Oregon to establish partnerships, cost sharing agreements and co-location parameters.</a:t>
            </a:r>
          </a:p>
          <a:p>
            <a:endParaRPr lang="en-US" dirty="0"/>
          </a:p>
        </p:txBody>
      </p:sp>
    </p:spTree>
    <p:extLst>
      <p:ext uri="{BB962C8B-B14F-4D97-AF65-F5344CB8AC3E}">
        <p14:creationId xmlns:p14="http://schemas.microsoft.com/office/powerpoint/2010/main" val="86002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Workforce Investment Boards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840" y="1881327"/>
            <a:ext cx="6525703" cy="4976673"/>
          </a:xfrm>
        </p:spPr>
      </p:pic>
    </p:spTree>
    <p:extLst>
      <p:ext uri="{BB962C8B-B14F-4D97-AF65-F5344CB8AC3E}">
        <p14:creationId xmlns:p14="http://schemas.microsoft.com/office/powerpoint/2010/main" val="10678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Interstate Disability Employment Alliance</a:t>
            </a:r>
            <a:endParaRPr lang="en-US" dirty="0"/>
          </a:p>
        </p:txBody>
      </p:sp>
      <p:sp>
        <p:nvSpPr>
          <p:cNvPr id="3" name="Content Placeholder 2"/>
          <p:cNvSpPr>
            <a:spLocks noGrp="1"/>
          </p:cNvSpPr>
          <p:nvPr>
            <p:ph idx="1"/>
          </p:nvPr>
        </p:nvSpPr>
        <p:spPr/>
        <p:txBody>
          <a:bodyPr>
            <a:normAutofit lnSpcReduction="10000"/>
          </a:bodyPr>
          <a:lstStyle/>
          <a:p>
            <a:r>
              <a:rPr lang="en-US" dirty="0" smtClean="0"/>
              <a:t>Met NET </a:t>
            </a:r>
            <a:r>
              <a:rPr lang="en-US" dirty="0" err="1" smtClean="0"/>
              <a:t>PoC</a:t>
            </a:r>
            <a:r>
              <a:rPr lang="en-US" dirty="0"/>
              <a:t>-</a:t>
            </a:r>
            <a:r>
              <a:rPr lang="en-US" dirty="0" smtClean="0"/>
              <a:t>Business Relations Coordinator from WA, Karen Miceli through working together with the JDVRTAC</a:t>
            </a:r>
          </a:p>
          <a:p>
            <a:r>
              <a:rPr lang="en-US" dirty="0" smtClean="0"/>
              <a:t>Monthly Regional NET calls with OR, WA, ID, AK</a:t>
            </a:r>
          </a:p>
          <a:p>
            <a:r>
              <a:rPr lang="en-US" dirty="0" smtClean="0"/>
              <a:t>Respond to employers &amp; SHRM activities that cross boarder lines</a:t>
            </a:r>
          </a:p>
          <a:p>
            <a:r>
              <a:rPr lang="en-US" dirty="0" smtClean="0"/>
              <a:t>Developing a presentation for future SHRM event</a:t>
            </a:r>
          </a:p>
          <a:p>
            <a:r>
              <a:rPr lang="en-US" dirty="0" smtClean="0"/>
              <a:t>IDEA- Reverse Job Fair 6/8/18 </a:t>
            </a:r>
          </a:p>
          <a:p>
            <a:pPr lvl="1"/>
            <a:r>
              <a:rPr lang="en-US" sz="1800" dirty="0" smtClean="0"/>
              <a:t>OR VR &amp; OCB</a:t>
            </a:r>
          </a:p>
          <a:p>
            <a:pPr lvl="1"/>
            <a:r>
              <a:rPr lang="en-US" sz="1800" dirty="0" smtClean="0"/>
              <a:t>WA DVR</a:t>
            </a:r>
          </a:p>
          <a:p>
            <a:pPr lvl="1"/>
            <a:r>
              <a:rPr lang="en-US" sz="1800" dirty="0" smtClean="0"/>
              <a:t>VA</a:t>
            </a:r>
          </a:p>
          <a:p>
            <a:pPr lvl="1"/>
            <a:r>
              <a:rPr lang="en-US" sz="1800" dirty="0" smtClean="0"/>
              <a:t>Tribal</a:t>
            </a:r>
          </a:p>
          <a:p>
            <a:pPr lvl="1"/>
            <a:r>
              <a:rPr lang="en-US" sz="1800" dirty="0" err="1" smtClean="0"/>
              <a:t>WorkSource</a:t>
            </a:r>
            <a:r>
              <a:rPr lang="en-US" sz="1800" dirty="0" smtClean="0"/>
              <a:t> OR &amp; WA</a:t>
            </a:r>
          </a:p>
        </p:txBody>
      </p:sp>
    </p:spTree>
    <p:extLst>
      <p:ext uri="{BB962C8B-B14F-4D97-AF65-F5344CB8AC3E}">
        <p14:creationId xmlns:p14="http://schemas.microsoft.com/office/powerpoint/2010/main" val="77534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OCB &amp; OVR Collaborative Business Coordination</a:t>
            </a:r>
            <a:endParaRPr lang="en-US" sz="4000" dirty="0"/>
          </a:p>
        </p:txBody>
      </p:sp>
      <p:sp>
        <p:nvSpPr>
          <p:cNvPr id="3" name="Content Placeholder 2"/>
          <p:cNvSpPr>
            <a:spLocks noGrp="1"/>
          </p:cNvSpPr>
          <p:nvPr>
            <p:ph idx="1"/>
          </p:nvPr>
        </p:nvSpPr>
        <p:spPr/>
        <p:txBody>
          <a:bodyPr/>
          <a:lstStyle/>
          <a:p>
            <a:r>
              <a:rPr lang="en-US" dirty="0" smtClean="0"/>
              <a:t>Meet with OVR BRC weekly- updates, planning &amp; coordination</a:t>
            </a:r>
          </a:p>
          <a:p>
            <a:r>
              <a:rPr lang="en-US" dirty="0" smtClean="0"/>
              <a:t>Attend SHRM events together, respond to employer contacts jointly</a:t>
            </a:r>
          </a:p>
          <a:p>
            <a:r>
              <a:rPr lang="en-US" dirty="0" smtClean="0"/>
              <a:t>Host VR &amp; OCB resource booths at job fairs</a:t>
            </a:r>
          </a:p>
          <a:p>
            <a:r>
              <a:rPr lang="en-US" dirty="0" smtClean="0"/>
              <a:t>SRC Business Committee</a:t>
            </a:r>
          </a:p>
          <a:p>
            <a:r>
              <a:rPr lang="en-US" dirty="0" smtClean="0"/>
              <a:t>Developing USBLN / Business Roundtable</a:t>
            </a:r>
          </a:p>
          <a:p>
            <a:r>
              <a:rPr lang="en-US" dirty="0" smtClean="0"/>
              <a:t>OCB “</a:t>
            </a:r>
            <a:r>
              <a:rPr lang="en-US" dirty="0" err="1" smtClean="0"/>
              <a:t>Jobsville</a:t>
            </a:r>
            <a:r>
              <a:rPr lang="en-US" dirty="0" smtClean="0"/>
              <a:t>”</a:t>
            </a:r>
          </a:p>
          <a:p>
            <a:endParaRPr lang="en-US" dirty="0"/>
          </a:p>
        </p:txBody>
      </p:sp>
    </p:spTree>
    <p:extLst>
      <p:ext uri="{BB962C8B-B14F-4D97-AF65-F5344CB8AC3E}">
        <p14:creationId xmlns:p14="http://schemas.microsoft.com/office/powerpoint/2010/main" val="134366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t>
            </a:r>
            <a:endParaRPr lang="en-US" dirty="0"/>
          </a:p>
        </p:txBody>
      </p:sp>
      <p:sp>
        <p:nvSpPr>
          <p:cNvPr id="3" name="Content Placeholder 2"/>
          <p:cNvSpPr>
            <a:spLocks noGrp="1"/>
          </p:cNvSpPr>
          <p:nvPr>
            <p:ph idx="1"/>
          </p:nvPr>
        </p:nvSpPr>
        <p:spPr/>
        <p:txBody>
          <a:bodyPr/>
          <a:lstStyle/>
          <a:p>
            <a:pPr lvl="0"/>
            <a:r>
              <a:rPr lang="en-US" dirty="0"/>
              <a:t>Collaborated </a:t>
            </a:r>
            <a:r>
              <a:rPr lang="en-US" dirty="0" smtClean="0"/>
              <a:t>WIOA teams statewide to help our agency keep our finger on the </a:t>
            </a:r>
            <a:r>
              <a:rPr lang="en-US" dirty="0"/>
              <a:t>pulse of what is happening regionally in teams</a:t>
            </a:r>
          </a:p>
          <a:p>
            <a:pPr lvl="0"/>
            <a:r>
              <a:rPr lang="en-US" dirty="0"/>
              <a:t>Virtual trainings for CRPs to build business engagement capacity</a:t>
            </a:r>
          </a:p>
          <a:p>
            <a:r>
              <a:rPr lang="en-US" dirty="0" smtClean="0"/>
              <a:t>Develop a Business  Roundtable/ USBLN chapter </a:t>
            </a:r>
            <a:r>
              <a:rPr lang="en-US" smtClean="0"/>
              <a:t>in Oregon</a:t>
            </a:r>
            <a:endParaRPr lang="en-US" dirty="0"/>
          </a:p>
        </p:txBody>
      </p:sp>
    </p:spTree>
    <p:extLst>
      <p:ext uri="{BB962C8B-B14F-4D97-AF65-F5344CB8AC3E}">
        <p14:creationId xmlns:p14="http://schemas.microsoft.com/office/powerpoint/2010/main" val="32483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pPr marL="0" indent="0" algn="ctr">
              <a:buNone/>
            </a:pPr>
            <a:r>
              <a:rPr lang="en-US" dirty="0" smtClean="0"/>
              <a:t>Morgan Rincon- Oliveira M.S., CRC</a:t>
            </a:r>
          </a:p>
          <a:p>
            <a:pPr marL="0" indent="0" algn="ctr">
              <a:buNone/>
            </a:pPr>
            <a:r>
              <a:rPr lang="en-US" dirty="0"/>
              <a:t>&amp;</a:t>
            </a:r>
            <a:endParaRPr lang="en-US" dirty="0" smtClean="0"/>
          </a:p>
          <a:p>
            <a:pPr marL="0" indent="0" algn="ctr">
              <a:buNone/>
            </a:pPr>
            <a:r>
              <a:rPr lang="en-US" dirty="0" smtClean="0"/>
              <a:t>Molly James M.S., CRC</a:t>
            </a:r>
          </a:p>
          <a:p>
            <a:pPr marL="0" indent="0" algn="ctr">
              <a:buNone/>
            </a:pPr>
            <a:endParaRPr lang="en-US" dirty="0" smtClean="0"/>
          </a:p>
          <a:p>
            <a:pPr marL="0" indent="0" algn="ctr">
              <a:buNone/>
            </a:pPr>
            <a:endParaRPr lang="en-US" dirty="0"/>
          </a:p>
          <a:p>
            <a:pPr marL="0" indent="0" algn="ctr">
              <a:buNone/>
            </a:pPr>
            <a:r>
              <a:rPr lang="en-US" dirty="0" smtClean="0"/>
              <a:t>Business Relations Coordinators</a:t>
            </a:r>
          </a:p>
          <a:p>
            <a:pPr marL="0" indent="0" algn="ctr">
              <a:buNone/>
            </a:pPr>
            <a:r>
              <a:rPr lang="en-US" dirty="0" smtClean="0"/>
              <a:t>Oregon Commission for the Blind</a:t>
            </a:r>
            <a:endParaRPr lang="en-US" dirty="0"/>
          </a:p>
        </p:txBody>
      </p:sp>
    </p:spTree>
    <p:extLst>
      <p:ext uri="{BB962C8B-B14F-4D97-AF65-F5344CB8AC3E}">
        <p14:creationId xmlns:p14="http://schemas.microsoft.com/office/powerpoint/2010/main" val="4603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478</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BVI- San Antonio TX 6/15/18</vt:lpstr>
      <vt:lpstr>Topics for today’s presentation</vt:lpstr>
      <vt:lpstr>America’s Job Centers in Oregon</vt:lpstr>
      <vt:lpstr>Workforce Investment Boards</vt:lpstr>
      <vt:lpstr>Interstate Disability Employment Alliance</vt:lpstr>
      <vt:lpstr>OCB &amp; OVR Collaborative Business Coordination</vt:lpstr>
      <vt:lpstr>Goals </vt:lpstr>
      <vt:lpstr>Thank you!</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BVI- San Antonio TX 6/15/18</dc:title>
  <dc:creator>RINCON Morgan</dc:creator>
  <cp:lastModifiedBy>Katie Allen</cp:lastModifiedBy>
  <cp:revision>14</cp:revision>
  <dcterms:created xsi:type="dcterms:W3CDTF">2018-06-05T18:33:28Z</dcterms:created>
  <dcterms:modified xsi:type="dcterms:W3CDTF">2018-06-20T15:20:43Z</dcterms:modified>
</cp:coreProperties>
</file>