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70" r:id="rId4"/>
    <p:sldId id="259" r:id="rId5"/>
    <p:sldId id="267" r:id="rId6"/>
    <p:sldId id="260" r:id="rId7"/>
    <p:sldId id="269" r:id="rId8"/>
    <p:sldId id="261" r:id="rId9"/>
    <p:sldId id="262" r:id="rId10"/>
    <p:sldId id="263" r:id="rId11"/>
    <p:sldId id="264" r:id="rId12"/>
    <p:sldId id="265" r:id="rId13"/>
    <p:sldId id="266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56" y="1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6CD39-6528-4881-8CE8-1530D314D11D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F1052-8C10-424D-BB75-43F89CC54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5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F1052-8C10-424D-BB75-43F89CC545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4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C94E57B-FFE3-43D8-964B-4C363123561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106DB4D-85D8-41CF-A1DC-F7A8687F2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E57B-FFE3-43D8-964B-4C363123561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DB4D-85D8-41CF-A1DC-F7A8687F2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E57B-FFE3-43D8-964B-4C363123561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DB4D-85D8-41CF-A1DC-F7A8687F2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E57B-FFE3-43D8-964B-4C363123561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DB4D-85D8-41CF-A1DC-F7A8687F2B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E57B-FFE3-43D8-964B-4C363123561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DB4D-85D8-41CF-A1DC-F7A8687F2B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E57B-FFE3-43D8-964B-4C363123561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DB4D-85D8-41CF-A1DC-F7A8687F2B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E57B-FFE3-43D8-964B-4C363123561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DB4D-85D8-41CF-A1DC-F7A8687F2B5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E57B-FFE3-43D8-964B-4C363123561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DB4D-85D8-41CF-A1DC-F7A8687F2B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E57B-FFE3-43D8-964B-4C363123561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DB4D-85D8-41CF-A1DC-F7A8687F2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C94E57B-FFE3-43D8-964B-4C363123561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DB4D-85D8-41CF-A1DC-F7A8687F2B5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C94E57B-FFE3-43D8-964B-4C363123561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106DB4D-85D8-41CF-A1DC-F7A8687F2B5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C94E57B-FFE3-43D8-964B-4C363123561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106DB4D-85D8-41CF-A1DC-F7A8687F2B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Karen@NATF.US" TargetMode="External"/><Relationship Id="rId2" Type="http://schemas.openxmlformats.org/officeDocument/2006/relationships/hyperlink" Target="tel:870-246-032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jonathan.bibb@arkansas.gov" TargetMode="External"/><Relationship Id="rId4" Type="http://schemas.openxmlformats.org/officeDocument/2006/relationships/hyperlink" Target="http://www.natf.u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Pre-Apprenticeship at Arkansas Career Training Institute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Karen Breashears and Jonathan Bibb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191000" cy="4267200"/>
          </a:xfrm>
        </p:spPr>
        <p:txBody>
          <a:bodyPr>
            <a:noAutofit/>
          </a:bodyPr>
          <a:lstStyle/>
          <a:p>
            <a:r>
              <a:rPr lang="en-US" sz="2400" dirty="0"/>
              <a:t>Model developed under USDOL Grant to increase diversity in Registered Apprenticeship</a:t>
            </a:r>
          </a:p>
          <a:p>
            <a:r>
              <a:rPr lang="en-US" sz="2400" dirty="0"/>
              <a:t>Pilot in September 2016 for VR consumers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229644"/>
            <a:ext cx="4038600" cy="30289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Customizing the Model for People with Disabilities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46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Building Relationships</a:t>
            </a:r>
          </a:p>
          <a:p>
            <a:r>
              <a:rPr lang="en-US" dirty="0"/>
              <a:t>Communication</a:t>
            </a:r>
          </a:p>
          <a:p>
            <a:r>
              <a:rPr lang="en-US" dirty="0"/>
              <a:t>Managing Expectations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Implementation Challenges</a:t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4100" name="Picture 4" descr="C:\Users\jbibb\AppData\Local\Microsoft\Windows\INetCache\IE\CZPJ4N32\Trust-e140066398094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404" y="1524000"/>
            <a:ext cx="3810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557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key stakeholders in Registered Apprenticeship in your state, and build a relationship with them</a:t>
            </a:r>
          </a:p>
          <a:p>
            <a:r>
              <a:rPr lang="en-US" dirty="0"/>
              <a:t>Do not reinvent the wheel</a:t>
            </a:r>
          </a:p>
          <a:p>
            <a:r>
              <a:rPr lang="en-US" dirty="0"/>
              <a:t>Help employers and apprenticeship program sponsors meet utilization goals for people with disabilities </a:t>
            </a:r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Tips for 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94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</a:t>
            </a:r>
          </a:p>
        </p:txBody>
      </p:sp>
      <p:pic>
        <p:nvPicPr>
          <p:cNvPr id="6146" name="Picture 2" descr="C:\Users\jbibb\AppData\Local\Microsoft\Windows\INetCache\IE\WZZLTE6D\questions[1]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52491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85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Karen Breashears</a:t>
            </a:r>
          </a:p>
          <a:p>
            <a:pPr marL="109728" indent="0">
              <a:buNone/>
            </a:pPr>
            <a:r>
              <a:rPr lang="en-US" dirty="0" smtClean="0"/>
              <a:t>	Phone</a:t>
            </a:r>
            <a:r>
              <a:rPr lang="en-US" dirty="0"/>
              <a:t>:     </a:t>
            </a:r>
            <a:r>
              <a:rPr lang="en-US" dirty="0">
                <a:hlinkClick r:id="rId2"/>
              </a:rPr>
              <a:t>870-246-0320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Email</a:t>
            </a:r>
            <a:r>
              <a:rPr lang="en-US" dirty="0"/>
              <a:t>:      </a:t>
            </a:r>
            <a:r>
              <a:rPr lang="en-US" dirty="0" smtClean="0">
                <a:hlinkClick r:id="rId3"/>
              </a:rPr>
              <a:t>Karen@NATF.US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Website</a:t>
            </a:r>
            <a:r>
              <a:rPr lang="en-US" dirty="0"/>
              <a:t>:  </a:t>
            </a:r>
            <a:r>
              <a:rPr lang="en-US" dirty="0">
                <a:hlinkClick r:id="rId4" tooltip="NATF"/>
              </a:rPr>
              <a:t>WWW.NATF.US</a:t>
            </a:r>
            <a:r>
              <a:rPr lang="en-US" dirty="0"/>
              <a:t>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Jonathan Bibb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	Phone:     </a:t>
            </a:r>
            <a:r>
              <a:rPr lang="en-US" dirty="0" smtClean="0">
                <a:hlinkClick r:id="rId2"/>
              </a:rPr>
              <a:t>501-701-6310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Email:      </a:t>
            </a:r>
            <a:r>
              <a:rPr lang="en-US" dirty="0" smtClean="0">
                <a:hlinkClick r:id="rId5"/>
              </a:rPr>
              <a:t>jonathan.bibb@arkansas.gov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Twitter: </a:t>
            </a:r>
            <a:r>
              <a:rPr lang="en-US" dirty="0"/>
              <a:t> </a:t>
            </a:r>
            <a:r>
              <a:rPr lang="en-US" dirty="0" smtClean="0"/>
              <a:t> </a:t>
            </a:r>
            <a:r>
              <a:rPr lang="en-US" dirty="0" smtClean="0">
                <a:hlinkClick r:id="rId4" tooltip="NATF"/>
              </a:rPr>
              <a:t>@</a:t>
            </a:r>
            <a:r>
              <a:rPr lang="en-US" dirty="0" err="1" smtClean="0">
                <a:hlinkClick r:id="rId4" tooltip="NATF"/>
              </a:rPr>
              <a:t>jlbibb</a:t>
            </a: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7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and recruit participants</a:t>
            </a:r>
          </a:p>
          <a:p>
            <a:r>
              <a:rPr lang="en-US" dirty="0"/>
              <a:t>Facilitate educational and pre-vocational services needed prior to training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434729"/>
            <a:ext cx="4038600" cy="261877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Role of Vocational Rehabilitation</a:t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0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and promote registered apprenticeships as competitive integrated employment</a:t>
            </a:r>
          </a:p>
          <a:p>
            <a:r>
              <a:rPr lang="en-US" dirty="0"/>
              <a:t>Coordinate support services and accommodations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Role of Vocational Rehabilitation</a:t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5124" name="Picture 4" descr="C:\Users\jbibb\AppData\Local\Microsoft\Windows\INetCache\IE\RUTVR9AK\blog-11-interviewing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133600"/>
            <a:ext cx="3048000" cy="28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79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Actively participate in the pre-apprenticeship training </a:t>
            </a:r>
          </a:p>
          <a:p>
            <a:r>
              <a:rPr lang="en-US" dirty="0"/>
              <a:t>Approve the curriculum</a:t>
            </a:r>
          </a:p>
          <a:p>
            <a:r>
              <a:rPr lang="en-US" dirty="0"/>
              <a:t>Interview participants for RA openings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Role of Employers</a:t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1037" name="Picture 13" descr="C:\Users\jbibb\AppData\Local\Microsoft\Windows\INetCache\IE\RUTVR9AK\5861249610_e3d245f188_z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00200"/>
            <a:ext cx="4038600" cy="268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85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pre-apprenticeship program at ACTI develops a diverse and skilled workforce by preparing participants to meet the basic qualifications for entry into Registered Apprenticeship (RA).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Define Program</a:t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39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Approved Curriculum and Training that aligns with standards of registered apprenticeships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Key Components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447800"/>
            <a:ext cx="4065059" cy="3048794"/>
          </a:xfrm>
        </p:spPr>
      </p:pic>
    </p:spTree>
    <p:extLst>
      <p:ext uri="{BB962C8B-B14F-4D97-AF65-F5344CB8AC3E}">
        <p14:creationId xmlns:p14="http://schemas.microsoft.com/office/powerpoint/2010/main" val="2435514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Employer Expectations</a:t>
            </a:r>
          </a:p>
          <a:p>
            <a:r>
              <a:rPr lang="en-US" dirty="0"/>
              <a:t>Employee Responsibilities</a:t>
            </a:r>
          </a:p>
          <a:p>
            <a:r>
              <a:rPr lang="en-US" dirty="0"/>
              <a:t>Team Building</a:t>
            </a:r>
          </a:p>
          <a:p>
            <a:r>
              <a:rPr lang="en-US" dirty="0"/>
              <a:t>Workplace Safety</a:t>
            </a:r>
          </a:p>
          <a:p>
            <a:r>
              <a:rPr lang="en-US" dirty="0"/>
              <a:t>Workplace Scenarios</a:t>
            </a:r>
          </a:p>
          <a:p>
            <a:r>
              <a:rPr lang="en-US" dirty="0"/>
              <a:t>Interview Techniques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Competencies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141" y="1752600"/>
            <a:ext cx="4674659" cy="3505994"/>
          </a:xfrm>
        </p:spPr>
      </p:pic>
    </p:spTree>
    <p:extLst>
      <p:ext uri="{BB962C8B-B14F-4D97-AF65-F5344CB8AC3E}">
        <p14:creationId xmlns:p14="http://schemas.microsoft.com/office/powerpoint/2010/main" val="1914169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Improved success in vocational education and training</a:t>
            </a:r>
          </a:p>
          <a:p>
            <a:r>
              <a:rPr lang="en-US" dirty="0"/>
              <a:t>Documented skills gains </a:t>
            </a:r>
          </a:p>
          <a:p>
            <a:r>
              <a:rPr lang="en-US" dirty="0"/>
              <a:t>Business Engagement</a:t>
            </a:r>
          </a:p>
          <a:p>
            <a:r>
              <a:rPr lang="en-US" dirty="0"/>
              <a:t>Conduit for competitive integrated employment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Outcomes</a:t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48200" y="2229644"/>
            <a:ext cx="4038600" cy="3028950"/>
          </a:xfrm>
        </p:spPr>
      </p:pic>
    </p:spTree>
    <p:extLst>
      <p:ext uri="{BB962C8B-B14F-4D97-AF65-F5344CB8AC3E}">
        <p14:creationId xmlns:p14="http://schemas.microsoft.com/office/powerpoint/2010/main" val="2267060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Arkansas Apprenticeship Pathway Initiative (USDOL grant)</a:t>
            </a:r>
          </a:p>
          <a:p>
            <a:r>
              <a:rPr lang="en-US" dirty="0"/>
              <a:t>Arkansas Expands Apprenticeship (USDOL grant)</a:t>
            </a:r>
          </a:p>
          <a:p>
            <a:r>
              <a:rPr lang="en-US" dirty="0"/>
              <a:t>Vocational Rehabilitation Grant (USDOE)</a:t>
            </a:r>
          </a:p>
          <a:p>
            <a:r>
              <a:rPr lang="en-US" dirty="0"/>
              <a:t>Apprenticeship (Employers and Programs)</a:t>
            </a:r>
          </a:p>
          <a:p>
            <a:pPr marL="109728" indent="0">
              <a:buNone/>
            </a:pP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Funding</a:t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06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400</TotalTime>
  <Words>213</Words>
  <Application>Microsoft Office PowerPoint</Application>
  <PresentationFormat>On-screen Show (4:3)</PresentationFormat>
  <Paragraphs>56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Pre-Apprenticeship at Arkansas Career Training Institute</vt:lpstr>
      <vt:lpstr> Role of Vocational Rehabilitation </vt:lpstr>
      <vt:lpstr> Role of Vocational Rehabilitation </vt:lpstr>
      <vt:lpstr>  Role of Employers </vt:lpstr>
      <vt:lpstr> Define Program </vt:lpstr>
      <vt:lpstr>Key Components</vt:lpstr>
      <vt:lpstr>Competencies</vt:lpstr>
      <vt:lpstr> Outcomes </vt:lpstr>
      <vt:lpstr> Funding </vt:lpstr>
      <vt:lpstr> Customizing the Model for People with Disabilities </vt:lpstr>
      <vt:lpstr> Implementation Challenges </vt:lpstr>
      <vt:lpstr> Tips for Replication</vt:lpstr>
      <vt:lpstr>Questions </vt:lpstr>
      <vt:lpstr>Contact Information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Bibb</dc:creator>
  <cp:lastModifiedBy>Jonathan Bibb</cp:lastModifiedBy>
  <cp:revision>25</cp:revision>
  <dcterms:created xsi:type="dcterms:W3CDTF">2018-01-16T14:10:16Z</dcterms:created>
  <dcterms:modified xsi:type="dcterms:W3CDTF">2018-03-14T12:53:12Z</dcterms:modified>
</cp:coreProperties>
</file>