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5"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23D8BE5-B6BD-4F01-A47D-9D8A387AE959}">
          <p14:sldIdLst>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F00"/>
    <a:srgbClr val="487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71182" autoAdjust="0"/>
  </p:normalViewPr>
  <p:slideViewPr>
    <p:cSldViewPr>
      <p:cViewPr varScale="1">
        <p:scale>
          <a:sx n="131" d="100"/>
          <a:sy n="131" d="100"/>
        </p:scale>
        <p:origin x="261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5CFE3-3F15-410E-B0BB-E36EEFE09C18}" type="datetimeFigureOut">
              <a:rPr lang="en-US" smtClean="0"/>
              <a:t>7/31/18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BEBF52-8FDA-422A-A78F-1156A47992CA}" type="slidenum">
              <a:rPr lang="en-US" smtClean="0"/>
              <a:t>‹#›</a:t>
            </a:fld>
            <a:endParaRPr lang="en-US" dirty="0"/>
          </a:p>
        </p:txBody>
      </p:sp>
    </p:spTree>
    <p:extLst>
      <p:ext uri="{BB962C8B-B14F-4D97-AF65-F5344CB8AC3E}">
        <p14:creationId xmlns:p14="http://schemas.microsoft.com/office/powerpoint/2010/main" val="319135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Signed into law in July 2014. WIOA is designed to help job seekers access employment, education, training, and support services to succeed in the labor market and to match employers with the skilled workers they need to compete in the global economy.</a:t>
            </a:r>
          </a:p>
          <a:p>
            <a:r>
              <a:rPr lang="en-US" dirty="0"/>
              <a:t>States must select two of three approaches described in the WIOA joint regulations to measure WIOA "core programs" Effectiveness in Serving Employers. </a:t>
            </a:r>
          </a:p>
          <a:p>
            <a:r>
              <a:rPr lang="en-US" dirty="0"/>
              <a:t>Retention with the Same Employer,  Repeat Business Customer, and Employer Penetration Rate</a:t>
            </a:r>
          </a:p>
          <a:p>
            <a:endParaRPr lang="en-US" dirty="0"/>
          </a:p>
        </p:txBody>
      </p:sp>
      <p:sp>
        <p:nvSpPr>
          <p:cNvPr id="4" name="Slide Number Placeholder 3"/>
          <p:cNvSpPr>
            <a:spLocks noGrp="1"/>
          </p:cNvSpPr>
          <p:nvPr>
            <p:ph type="sldNum" sz="quarter" idx="10"/>
          </p:nvPr>
        </p:nvSpPr>
        <p:spPr/>
        <p:txBody>
          <a:bodyPr/>
          <a:lstStyle/>
          <a:p>
            <a:fld id="{0BBEBF52-8FDA-422A-A78F-1156A47992CA}" type="slidenum">
              <a:rPr lang="en-US" smtClean="0"/>
              <a:t>1</a:t>
            </a:fld>
            <a:endParaRPr lang="en-US" dirty="0"/>
          </a:p>
        </p:txBody>
      </p:sp>
    </p:spTree>
    <p:extLst>
      <p:ext uri="{BB962C8B-B14F-4D97-AF65-F5344CB8AC3E}">
        <p14:creationId xmlns:p14="http://schemas.microsoft.com/office/powerpoint/2010/main" val="1254263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Standard">
    <p:spTree>
      <p:nvGrpSpPr>
        <p:cNvPr id="1" name=""/>
        <p:cNvGrpSpPr/>
        <p:nvPr/>
      </p:nvGrpSpPr>
      <p:grpSpPr>
        <a:xfrm>
          <a:off x="0" y="0"/>
          <a:ext cx="0" cy="0"/>
          <a:chOff x="0" y="0"/>
          <a:chExt cx="0" cy="0"/>
        </a:xfrm>
      </p:grpSpPr>
      <p:sp>
        <p:nvSpPr>
          <p:cNvPr id="3" name="Rectangle 2"/>
          <p:cNvSpPr/>
          <p:nvPr userDrawn="1"/>
        </p:nvSpPr>
        <p:spPr>
          <a:xfrm>
            <a:off x="0" y="3886200"/>
            <a:ext cx="9144000" cy="2514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52400" y="4040007"/>
            <a:ext cx="8839200" cy="1422399"/>
          </a:xfrm>
        </p:spPr>
        <p:txBody>
          <a:bodyPr>
            <a:normAutofit/>
          </a:bodyPr>
          <a:lstStyle>
            <a:lvl1pPr algn="ctr">
              <a:defRPr sz="40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7" name="Text Placeholder 13"/>
          <p:cNvSpPr>
            <a:spLocks noGrp="1"/>
          </p:cNvSpPr>
          <p:nvPr>
            <p:ph type="body" sz="quarter" idx="12" hasCustomPrompt="1"/>
          </p:nvPr>
        </p:nvSpPr>
        <p:spPr>
          <a:xfrm>
            <a:off x="152401" y="5461001"/>
            <a:ext cx="8848724" cy="812800"/>
          </a:xfrm>
        </p:spPr>
        <p:txBody>
          <a:bodyPr anchor="ctr">
            <a:normAutofit/>
          </a:bodyPr>
          <a:lstStyle>
            <a:lvl1pPr marL="0" indent="0" algn="ctr">
              <a:buNone/>
              <a:defRPr sz="2800">
                <a:solidFill>
                  <a:schemeClr val="bg1"/>
                </a:solidFill>
                <a:effectLst>
                  <a:outerShdw blurRad="38100" dist="38100" dir="2700000" algn="tl">
                    <a:srgbClr val="000000">
                      <a:alpha val="43137"/>
                    </a:srgbClr>
                  </a:outerShdw>
                </a:effectLst>
                <a:latin typeface="PermianSlabSerifTypeface" pitchFamily="50" charset="0"/>
              </a:defRPr>
            </a:lvl1pPr>
          </a:lstStyle>
          <a:p>
            <a:pPr lvl="0"/>
            <a:r>
              <a:rPr lang="en-US" dirty="0"/>
              <a:t>Sub-Title</a:t>
            </a:r>
          </a:p>
        </p:txBody>
      </p:sp>
      <p:sp>
        <p:nvSpPr>
          <p:cNvPr id="8" name="Text Placeholder 11"/>
          <p:cNvSpPr>
            <a:spLocks noGrp="1"/>
          </p:cNvSpPr>
          <p:nvPr>
            <p:ph type="body" sz="quarter" idx="11" hasCustomPrompt="1"/>
          </p:nvPr>
        </p:nvSpPr>
        <p:spPr>
          <a:xfrm>
            <a:off x="0" y="6400800"/>
            <a:ext cx="9144000" cy="457200"/>
          </a:xfrm>
        </p:spPr>
        <p:txBody>
          <a:bodyPr anchor="ctr">
            <a:normAutofit/>
          </a:bodyPr>
          <a:lstStyle>
            <a:lvl1pPr marL="0" indent="0" algn="ctr">
              <a:buNone/>
              <a:defRPr sz="1100" baseline="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Name, Position |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02" y="1143000"/>
            <a:ext cx="6959600" cy="2743200"/>
          </a:xfrm>
          <a:prstGeom prst="rect">
            <a:avLst/>
          </a:prstGeom>
        </p:spPr>
      </p:pic>
    </p:spTree>
    <p:extLst>
      <p:ext uri="{BB962C8B-B14F-4D97-AF65-F5344CB8AC3E}">
        <p14:creationId xmlns:p14="http://schemas.microsoft.com/office/powerpoint/2010/main" val="335742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ody - Gray">
    <p:spTree>
      <p:nvGrpSpPr>
        <p:cNvPr id="1" name=""/>
        <p:cNvGrpSpPr/>
        <p:nvPr/>
      </p:nvGrpSpPr>
      <p:grpSpPr>
        <a:xfrm>
          <a:off x="0" y="0"/>
          <a:ext cx="0" cy="0"/>
          <a:chOff x="0" y="0"/>
          <a:chExt cx="0" cy="0"/>
        </a:xfrm>
      </p:grpSpPr>
      <p:sp>
        <p:nvSpPr>
          <p:cNvPr id="7" name="Rectangle 6"/>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3" name="Content Placeholder 2"/>
          <p:cNvSpPr>
            <a:spLocks noGrp="1"/>
          </p:cNvSpPr>
          <p:nvPr>
            <p:ph idx="1"/>
          </p:nvPr>
        </p:nvSpPr>
        <p:spPr>
          <a:xfrm>
            <a:off x="228600" y="1193804"/>
            <a:ext cx="8763000" cy="4958462"/>
          </a:xfrm>
        </p:spPr>
        <p:txBody>
          <a:bodyPr>
            <a:normAutofit/>
          </a:bodyPr>
          <a:lstStyle>
            <a:lvl1pPr>
              <a:buClr>
                <a:schemeClr val="accent5">
                  <a:lumMod val="60000"/>
                  <a:lumOff val="40000"/>
                </a:schemeClr>
              </a:buClr>
              <a:defRPr sz="2400">
                <a:latin typeface="Open Sans" panose="020B0606030504020204" pitchFamily="34" charset="0"/>
                <a:ea typeface="Open Sans" panose="020B0606030504020204" pitchFamily="34" charset="0"/>
                <a:cs typeface="Open Sans" panose="020B0606030504020204" pitchFamily="34" charset="0"/>
              </a:defRPr>
            </a:lvl1pPr>
            <a:lvl2pPr>
              <a:buClr>
                <a:schemeClr val="accent5">
                  <a:lumMod val="60000"/>
                  <a:lumOff val="40000"/>
                </a:schemeClr>
              </a:buClr>
              <a:defRPr sz="2000">
                <a:latin typeface="Open Sans" panose="020B0606030504020204" pitchFamily="34" charset="0"/>
                <a:ea typeface="Open Sans" panose="020B0606030504020204" pitchFamily="34" charset="0"/>
                <a:cs typeface="Open Sans" panose="020B0606030504020204" pitchFamily="34" charset="0"/>
              </a:defRPr>
            </a:lvl2pPr>
            <a:lvl3pPr>
              <a:buClr>
                <a:schemeClr val="accent5">
                  <a:lumMod val="60000"/>
                  <a:lumOff val="40000"/>
                </a:schemeClr>
              </a:buClr>
              <a:defRPr sz="1800">
                <a:latin typeface="Open Sans" panose="020B0606030504020204" pitchFamily="34" charset="0"/>
                <a:ea typeface="Open Sans" panose="020B0606030504020204" pitchFamily="34" charset="0"/>
                <a:cs typeface="Open Sans" panose="020B0606030504020204" pitchFamily="34" charset="0"/>
              </a:defRPr>
            </a:lvl3pPr>
            <a:lvl4pPr>
              <a:buClr>
                <a:schemeClr val="accent5">
                  <a:lumMod val="60000"/>
                  <a:lumOff val="40000"/>
                </a:schemeClr>
              </a:buClr>
              <a:defRPr sz="1600">
                <a:latin typeface="Open Sans" panose="020B0606030504020204" pitchFamily="34" charset="0"/>
                <a:ea typeface="Open Sans" panose="020B0606030504020204" pitchFamily="34" charset="0"/>
                <a:cs typeface="Open Sans" panose="020B0606030504020204" pitchFamily="34" charset="0"/>
              </a:defRPr>
            </a:lvl4pPr>
            <a:lvl5pPr>
              <a:buClr>
                <a:schemeClr val="accent5">
                  <a:lumMod val="60000"/>
                  <a:lumOff val="40000"/>
                </a:schemeClr>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990602"/>
            <a:ext cx="9144000" cy="889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6153670"/>
            <a:ext cx="9144000" cy="7057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p:cNvSpPr>
            <a:spLocks noGrp="1"/>
          </p:cNvSpPr>
          <p:nvPr>
            <p:ph type="ftr" sz="quarter" idx="11"/>
          </p:nvPr>
        </p:nvSpPr>
        <p:spPr>
          <a:xfrm>
            <a:off x="3124200" y="6376804"/>
            <a:ext cx="2895600" cy="365125"/>
          </a:xfr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09" y="6153670"/>
            <a:ext cx="1855893" cy="731519"/>
          </a:xfrm>
          <a:prstGeom prst="rect">
            <a:avLst/>
          </a:prstGeom>
        </p:spPr>
      </p:pic>
    </p:spTree>
    <p:extLst>
      <p:ext uri="{BB962C8B-B14F-4D97-AF65-F5344CB8AC3E}">
        <p14:creationId xmlns:p14="http://schemas.microsoft.com/office/powerpoint/2010/main" val="37327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Body - Tan">
    <p:spTree>
      <p:nvGrpSpPr>
        <p:cNvPr id="1" name=""/>
        <p:cNvGrpSpPr/>
        <p:nvPr/>
      </p:nvGrpSpPr>
      <p:grpSpPr>
        <a:xfrm>
          <a:off x="0" y="0"/>
          <a:ext cx="0" cy="0"/>
          <a:chOff x="0" y="0"/>
          <a:chExt cx="0" cy="0"/>
        </a:xfrm>
      </p:grpSpPr>
      <p:sp>
        <p:nvSpPr>
          <p:cNvPr id="7" name="Rectangle 6"/>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3" name="Content Placeholder 2"/>
          <p:cNvSpPr>
            <a:spLocks noGrp="1"/>
          </p:cNvSpPr>
          <p:nvPr>
            <p:ph idx="1"/>
          </p:nvPr>
        </p:nvSpPr>
        <p:spPr>
          <a:xfrm>
            <a:off x="228600" y="1193808"/>
            <a:ext cx="8763000" cy="4958465"/>
          </a:xfrm>
        </p:spPr>
        <p:txBody>
          <a:bodyPr>
            <a:normAutofit/>
          </a:bodyPr>
          <a:lstStyle>
            <a:lvl1pPr>
              <a:buClr>
                <a:schemeClr val="accent6"/>
              </a:buClr>
              <a:defRPr sz="2400">
                <a:latin typeface="Open Sans" panose="020B0606030504020204" pitchFamily="34" charset="0"/>
                <a:ea typeface="Open Sans" panose="020B0606030504020204" pitchFamily="34" charset="0"/>
                <a:cs typeface="Open Sans" panose="020B0606030504020204" pitchFamily="34" charset="0"/>
              </a:defRPr>
            </a:lvl1pPr>
            <a:lvl2pPr>
              <a:buClr>
                <a:schemeClr val="accent6"/>
              </a:buClr>
              <a:defRPr sz="2000">
                <a:latin typeface="Open Sans" panose="020B0606030504020204" pitchFamily="34" charset="0"/>
                <a:ea typeface="Open Sans" panose="020B0606030504020204" pitchFamily="34" charset="0"/>
                <a:cs typeface="Open Sans" panose="020B0606030504020204" pitchFamily="34" charset="0"/>
              </a:defRPr>
            </a:lvl2pPr>
            <a:lvl3pPr>
              <a:buClr>
                <a:schemeClr val="accent6"/>
              </a:buClr>
              <a:defRPr sz="1800">
                <a:latin typeface="Open Sans" panose="020B0606030504020204" pitchFamily="34" charset="0"/>
                <a:ea typeface="Open Sans" panose="020B0606030504020204" pitchFamily="34" charset="0"/>
                <a:cs typeface="Open Sans" panose="020B0606030504020204" pitchFamily="34" charset="0"/>
              </a:defRPr>
            </a:lvl3pPr>
            <a:lvl4pPr>
              <a:buClr>
                <a:schemeClr val="accent6"/>
              </a:buClr>
              <a:defRPr sz="1600">
                <a:latin typeface="Open Sans" panose="020B0606030504020204" pitchFamily="34" charset="0"/>
                <a:ea typeface="Open Sans" panose="020B0606030504020204" pitchFamily="34" charset="0"/>
                <a:cs typeface="Open Sans" panose="020B0606030504020204" pitchFamily="34" charset="0"/>
              </a:defRPr>
            </a:lvl4pPr>
            <a:lvl5pPr>
              <a:buClr>
                <a:schemeClr val="accent6"/>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990602"/>
            <a:ext cx="9144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153670"/>
            <a:ext cx="9144000" cy="7057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p:cNvSpPr>
            <a:spLocks noGrp="1"/>
          </p:cNvSpPr>
          <p:nvPr>
            <p:ph type="ftr" sz="quarter" idx="11"/>
          </p:nvPr>
        </p:nvSpPr>
        <p:spPr>
          <a:xfrm>
            <a:off x="3124200" y="6376804"/>
            <a:ext cx="2895600" cy="365125"/>
          </a:xfr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6"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09" y="6153670"/>
            <a:ext cx="1855893" cy="731519"/>
          </a:xfrm>
          <a:prstGeom prst="rect">
            <a:avLst/>
          </a:prstGeom>
        </p:spPr>
      </p:pic>
    </p:spTree>
    <p:extLst>
      <p:ext uri="{BB962C8B-B14F-4D97-AF65-F5344CB8AC3E}">
        <p14:creationId xmlns:p14="http://schemas.microsoft.com/office/powerpoint/2010/main" val="244818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uble-Column Body">
    <p:spTree>
      <p:nvGrpSpPr>
        <p:cNvPr id="1" name=""/>
        <p:cNvGrpSpPr/>
        <p:nvPr/>
      </p:nvGrpSpPr>
      <p:grpSpPr>
        <a:xfrm>
          <a:off x="0" y="0"/>
          <a:ext cx="0" cy="0"/>
          <a:chOff x="0" y="0"/>
          <a:chExt cx="0" cy="0"/>
        </a:xfrm>
      </p:grpSpPr>
      <p:sp>
        <p:nvSpPr>
          <p:cNvPr id="7" name="Rectangle 6"/>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3" name="Content Placeholder 2"/>
          <p:cNvSpPr>
            <a:spLocks noGrp="1"/>
          </p:cNvSpPr>
          <p:nvPr>
            <p:ph idx="1"/>
          </p:nvPr>
        </p:nvSpPr>
        <p:spPr>
          <a:xfrm>
            <a:off x="228600" y="1193804"/>
            <a:ext cx="4191000" cy="4958462"/>
          </a:xfrm>
        </p:spPr>
        <p:txBody>
          <a:bodyPr>
            <a:normAutofit/>
          </a:bodyPr>
          <a:lstStyle>
            <a:lvl1pPr>
              <a:buClr>
                <a:srgbClr val="FF0F00"/>
              </a:buClr>
              <a:defRPr sz="2400">
                <a:latin typeface="Open Sans" panose="020B0606030504020204" pitchFamily="34" charset="0"/>
                <a:ea typeface="Open Sans" panose="020B0606030504020204" pitchFamily="34" charset="0"/>
                <a:cs typeface="Open Sans" panose="020B0606030504020204" pitchFamily="34" charset="0"/>
              </a:defRPr>
            </a:lvl1pPr>
            <a:lvl2pPr>
              <a:buClr>
                <a:srgbClr val="FF0F00"/>
              </a:buClr>
              <a:defRPr sz="2000">
                <a:latin typeface="Open Sans" panose="020B0606030504020204" pitchFamily="34" charset="0"/>
                <a:ea typeface="Open Sans" panose="020B0606030504020204" pitchFamily="34" charset="0"/>
                <a:cs typeface="Open Sans" panose="020B0606030504020204" pitchFamily="34" charset="0"/>
              </a:defRPr>
            </a:lvl2pPr>
            <a:lvl3pPr>
              <a:buClr>
                <a:srgbClr val="FF0F00"/>
              </a:buClr>
              <a:defRPr sz="1800">
                <a:latin typeface="Open Sans" panose="020B0606030504020204" pitchFamily="34" charset="0"/>
                <a:ea typeface="Open Sans" panose="020B0606030504020204" pitchFamily="34" charset="0"/>
                <a:cs typeface="Open Sans" panose="020B0606030504020204" pitchFamily="34" charset="0"/>
              </a:defRPr>
            </a:lvl3pPr>
            <a:lvl4pPr>
              <a:buClr>
                <a:srgbClr val="FF0F00"/>
              </a:buClr>
              <a:defRPr sz="1600">
                <a:latin typeface="Open Sans" panose="020B0606030504020204" pitchFamily="34" charset="0"/>
                <a:ea typeface="Open Sans" panose="020B0606030504020204" pitchFamily="34" charset="0"/>
                <a:cs typeface="Open Sans" panose="020B0606030504020204" pitchFamily="34" charset="0"/>
              </a:defRPr>
            </a:lvl4pPr>
            <a:lvl5pPr>
              <a:buClr>
                <a:srgbClr val="FF0F00"/>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3"/>
          </p:nvPr>
        </p:nvSpPr>
        <p:spPr>
          <a:xfrm>
            <a:off x="4724400" y="1193804"/>
            <a:ext cx="4191000" cy="4958462"/>
          </a:xfrm>
        </p:spPr>
        <p:txBody>
          <a:bodyPr>
            <a:normAutofit/>
          </a:bodyPr>
          <a:lstStyle>
            <a:lvl1pPr>
              <a:buClr>
                <a:srgbClr val="FF0000"/>
              </a:buClr>
              <a:defRPr sz="2400">
                <a:latin typeface="Open Sans" panose="020B0606030504020204" pitchFamily="34" charset="0"/>
                <a:ea typeface="Open Sans" panose="020B0606030504020204" pitchFamily="34" charset="0"/>
                <a:cs typeface="Open Sans" panose="020B0606030504020204" pitchFamily="34" charset="0"/>
              </a:defRPr>
            </a:lvl1pPr>
            <a:lvl2pPr>
              <a:buClr>
                <a:srgbClr val="FF0000"/>
              </a:buClr>
              <a:defRPr sz="2000">
                <a:latin typeface="Open Sans" panose="020B0606030504020204" pitchFamily="34" charset="0"/>
                <a:ea typeface="Open Sans" panose="020B0606030504020204" pitchFamily="34" charset="0"/>
                <a:cs typeface="Open Sans" panose="020B0606030504020204" pitchFamily="34" charset="0"/>
              </a:defRPr>
            </a:lvl2pPr>
            <a:lvl3pPr>
              <a:buClr>
                <a:srgbClr val="FF0000"/>
              </a:buClr>
              <a:defRPr sz="1800">
                <a:latin typeface="Open Sans" panose="020B0606030504020204" pitchFamily="34" charset="0"/>
                <a:ea typeface="Open Sans" panose="020B0606030504020204" pitchFamily="34" charset="0"/>
                <a:cs typeface="Open Sans" panose="020B0606030504020204" pitchFamily="34" charset="0"/>
              </a:defRPr>
            </a:lvl3pPr>
            <a:lvl4pPr>
              <a:buClr>
                <a:srgbClr val="FF0000"/>
              </a:buClr>
              <a:defRPr sz="1600">
                <a:latin typeface="Open Sans" panose="020B0606030504020204" pitchFamily="34" charset="0"/>
                <a:ea typeface="Open Sans" panose="020B0606030504020204" pitchFamily="34" charset="0"/>
                <a:cs typeface="Open Sans" panose="020B0606030504020204" pitchFamily="34" charset="0"/>
              </a:defRPr>
            </a:lvl4pPr>
            <a:lvl5pPr>
              <a:buClr>
                <a:srgbClr val="FF0000"/>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0" y="6153670"/>
            <a:ext cx="9144000" cy="7057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
          <p:cNvSpPr>
            <a:spLocks noGrp="1"/>
          </p:cNvSpPr>
          <p:nvPr>
            <p:ph type="ftr" sz="quarter" idx="11"/>
          </p:nvPr>
        </p:nvSpPr>
        <p:spPr>
          <a:xfrm>
            <a:off x="3124200" y="6376804"/>
            <a:ext cx="2895600" cy="365125"/>
          </a:xfr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4"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09" y="6153670"/>
            <a:ext cx="1855893" cy="731519"/>
          </a:xfrm>
          <a:prstGeom prst="rect">
            <a:avLst/>
          </a:prstGeom>
        </p:spPr>
      </p:pic>
    </p:spTree>
    <p:extLst>
      <p:ext uri="{BB962C8B-B14F-4D97-AF65-F5344CB8AC3E}">
        <p14:creationId xmlns:p14="http://schemas.microsoft.com/office/powerpoint/2010/main" val="276456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spTree>
    <p:extLst>
      <p:ext uri="{BB962C8B-B14F-4D97-AF65-F5344CB8AC3E}">
        <p14:creationId xmlns:p14="http://schemas.microsoft.com/office/powerpoint/2010/main" val="244445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Blue">
    <p:bg>
      <p:bgPr>
        <a:solidFill>
          <a:schemeClr val="accent1"/>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spTree>
    <p:extLst>
      <p:ext uri="{BB962C8B-B14F-4D97-AF65-F5344CB8AC3E}">
        <p14:creationId xmlns:p14="http://schemas.microsoft.com/office/powerpoint/2010/main" val="3962993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Orange">
    <p:bg>
      <p:bgPr>
        <a:solidFill>
          <a:schemeClr val="accent3"/>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spTree>
    <p:extLst>
      <p:ext uri="{BB962C8B-B14F-4D97-AF65-F5344CB8AC3E}">
        <p14:creationId xmlns:p14="http://schemas.microsoft.com/office/powerpoint/2010/main" val="3962993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 YellowGreen">
    <p:bg>
      <p:bgPr>
        <a:solidFill>
          <a:schemeClr val="accent2"/>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spTree>
    <p:extLst>
      <p:ext uri="{BB962C8B-B14F-4D97-AF65-F5344CB8AC3E}">
        <p14:creationId xmlns:p14="http://schemas.microsoft.com/office/powerpoint/2010/main" val="4100678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Gray">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spTree>
    <p:extLst>
      <p:ext uri="{BB962C8B-B14F-4D97-AF65-F5344CB8AC3E}">
        <p14:creationId xmlns:p14="http://schemas.microsoft.com/office/powerpoint/2010/main" val="396299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Photo">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572000" y="0"/>
            <a:ext cx="4572000" cy="6858000"/>
          </a:xfrm>
        </p:spPr>
        <p:txBody>
          <a:bodyPr/>
          <a:lstStyle>
            <a:lvl1pPr marL="0" indent="0">
              <a:buNone/>
              <a:defRPr/>
            </a:lvl1pPr>
          </a:lstStyle>
          <a:p>
            <a:r>
              <a:rPr lang="en-US" dirty="0"/>
              <a:t>Click icon to add picture</a:t>
            </a:r>
          </a:p>
        </p:txBody>
      </p:sp>
      <p:sp>
        <p:nvSpPr>
          <p:cNvPr id="10" name="Title 9"/>
          <p:cNvSpPr>
            <a:spLocks noGrp="1"/>
          </p:cNvSpPr>
          <p:nvPr>
            <p:ph type="title"/>
          </p:nvPr>
        </p:nvSpPr>
        <p:spPr>
          <a:xfrm>
            <a:off x="381000" y="2209801"/>
            <a:ext cx="3962400" cy="2235200"/>
          </a:xfrm>
        </p:spPr>
        <p:txBody>
          <a:bodyPr>
            <a:noAutofit/>
          </a:bodyPr>
          <a:lstStyle>
            <a:lvl1pPr marL="0" indent="0" algn="l">
              <a:defRPr sz="3600">
                <a:effectLst/>
                <a:latin typeface="PermianSlabSerifTypeface" pitchFamily="50" charset="0"/>
              </a:defRPr>
            </a:lvl1pPr>
          </a:lstStyle>
          <a:p>
            <a:r>
              <a:rPr lang="en-US" dirty="0"/>
              <a:t>Click to edit Master title style</a:t>
            </a:r>
          </a:p>
        </p:txBody>
      </p:sp>
      <p:sp>
        <p:nvSpPr>
          <p:cNvPr id="12" name="Text Placeholder 11"/>
          <p:cNvSpPr>
            <a:spLocks noGrp="1"/>
          </p:cNvSpPr>
          <p:nvPr>
            <p:ph type="body" sz="quarter" idx="11" hasCustomPrompt="1"/>
          </p:nvPr>
        </p:nvSpPr>
        <p:spPr>
          <a:xfrm>
            <a:off x="381000" y="5562600"/>
            <a:ext cx="4038600" cy="1117600"/>
          </a:xfrm>
        </p:spPr>
        <p:txBody>
          <a:bodyPr anchor="b">
            <a:normAutofit/>
          </a:bodyPr>
          <a:lstStyle>
            <a:lvl1pPr marL="0" indent="0">
              <a:buNone/>
              <a:defRPr sz="110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Name, Position</a:t>
            </a:r>
          </a:p>
          <a:p>
            <a:pPr lvl="0"/>
            <a:r>
              <a:rPr lang="en-US" dirty="0"/>
              <a:t>Date</a:t>
            </a:r>
          </a:p>
        </p:txBody>
      </p:sp>
      <p:sp>
        <p:nvSpPr>
          <p:cNvPr id="14" name="Text Placeholder 13"/>
          <p:cNvSpPr>
            <a:spLocks noGrp="1"/>
          </p:cNvSpPr>
          <p:nvPr>
            <p:ph type="body" sz="quarter" idx="12" hasCustomPrompt="1"/>
          </p:nvPr>
        </p:nvSpPr>
        <p:spPr>
          <a:xfrm>
            <a:off x="381000" y="4445001"/>
            <a:ext cx="3962400" cy="812800"/>
          </a:xfrm>
        </p:spPr>
        <p:txBody>
          <a:bodyPr>
            <a:normAutofit/>
          </a:bodyPr>
          <a:lstStyle>
            <a:lvl1pPr marL="0" indent="0">
              <a:buNone/>
              <a:defRPr sz="2800">
                <a:solidFill>
                  <a:schemeClr val="accent5"/>
                </a:solidFill>
                <a:latin typeface="PermianSlabSerifTypeface" pitchFamily="50" charset="0"/>
              </a:defRPr>
            </a:lvl1pPr>
          </a:lstStyle>
          <a:p>
            <a:pPr lvl="0"/>
            <a:r>
              <a:rPr lang="en-US" dirty="0"/>
              <a:t>Sub-Title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702" y="304801"/>
            <a:ext cx="3247813" cy="1280159"/>
          </a:xfrm>
          <a:prstGeom prst="rect">
            <a:avLst/>
          </a:prstGeom>
        </p:spPr>
      </p:pic>
    </p:spTree>
    <p:extLst>
      <p:ext uri="{BB962C8B-B14F-4D97-AF65-F5344CB8AC3E}">
        <p14:creationId xmlns:p14="http://schemas.microsoft.com/office/powerpoint/2010/main" val="225597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5" name="Rectangle 4"/>
          <p:cNvSpPr/>
          <p:nvPr userDrawn="1"/>
        </p:nvSpPr>
        <p:spPr>
          <a:xfrm>
            <a:off x="3200400" y="3874770"/>
            <a:ext cx="5943600" cy="2240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p:nvPr>
        </p:nvSpPr>
        <p:spPr>
          <a:xfrm>
            <a:off x="3276600" y="3962400"/>
            <a:ext cx="5715000" cy="2057400"/>
          </a:xfrm>
        </p:spPr>
        <p:txBody>
          <a:bodyPr/>
          <a:lstStyle>
            <a:lvl1pPr algn="r">
              <a:defRPr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2890" y="3322320"/>
            <a:ext cx="3345180" cy="3345180"/>
          </a:xfrm>
          <a:prstGeom prst="rect">
            <a:avLst/>
          </a:prstGeom>
          <a:noFill/>
          <a:ln>
            <a:noFill/>
          </a:ln>
        </p:spPr>
      </p:pic>
    </p:spTree>
    <p:extLst>
      <p:ext uri="{BB962C8B-B14F-4D97-AF65-F5344CB8AC3E}">
        <p14:creationId xmlns:p14="http://schemas.microsoft.com/office/powerpoint/2010/main" val="285489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ody - TN Mark">
    <p:spTree>
      <p:nvGrpSpPr>
        <p:cNvPr id="1" name=""/>
        <p:cNvGrpSpPr/>
        <p:nvPr/>
      </p:nvGrpSpPr>
      <p:grpSpPr>
        <a:xfrm>
          <a:off x="0" y="0"/>
          <a:ext cx="0" cy="0"/>
          <a:chOff x="0" y="0"/>
          <a:chExt cx="0" cy="0"/>
        </a:xfrm>
      </p:grpSpPr>
      <p:sp>
        <p:nvSpPr>
          <p:cNvPr id="7" name="Rectangle 6"/>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3" name="Content Placeholder 2"/>
          <p:cNvSpPr>
            <a:spLocks noGrp="1"/>
          </p:cNvSpPr>
          <p:nvPr>
            <p:ph idx="1"/>
          </p:nvPr>
        </p:nvSpPr>
        <p:spPr>
          <a:xfrm>
            <a:off x="152400" y="1143000"/>
            <a:ext cx="8839200" cy="5562600"/>
          </a:xfrm>
        </p:spPr>
        <p:txBody>
          <a:bodyPr>
            <a:normAutofit/>
          </a:bodyPr>
          <a:lstStyle>
            <a:lvl1pPr>
              <a:buClr>
                <a:schemeClr val="bg2"/>
              </a:buClr>
              <a:defRPr sz="2400">
                <a:latin typeface="Open Sans" panose="020B0606030504020204" pitchFamily="34" charset="0"/>
                <a:ea typeface="Open Sans" panose="020B0606030504020204" pitchFamily="34" charset="0"/>
                <a:cs typeface="Open Sans" panose="020B0606030504020204" pitchFamily="34" charset="0"/>
              </a:defRPr>
            </a:lvl1pPr>
            <a:lvl2pPr>
              <a:buClr>
                <a:schemeClr val="bg2"/>
              </a:buClr>
              <a:defRPr sz="2000">
                <a:latin typeface="Open Sans" panose="020B0606030504020204" pitchFamily="34" charset="0"/>
                <a:ea typeface="Open Sans" panose="020B0606030504020204" pitchFamily="34" charset="0"/>
                <a:cs typeface="Open Sans" panose="020B0606030504020204" pitchFamily="34" charset="0"/>
              </a:defRPr>
            </a:lvl2pPr>
            <a:lvl3pPr>
              <a:buClr>
                <a:schemeClr val="bg2"/>
              </a:buClr>
              <a:defRPr sz="1800">
                <a:latin typeface="Open Sans" panose="020B0606030504020204" pitchFamily="34" charset="0"/>
                <a:ea typeface="Open Sans" panose="020B0606030504020204" pitchFamily="34" charset="0"/>
                <a:cs typeface="Open Sans" panose="020B0606030504020204" pitchFamily="34" charset="0"/>
              </a:defRPr>
            </a:lvl3pPr>
            <a:lvl4pPr>
              <a:buClr>
                <a:schemeClr val="bg2"/>
              </a:buClr>
              <a:defRPr sz="1600">
                <a:latin typeface="Open Sans" panose="020B0606030504020204" pitchFamily="34" charset="0"/>
                <a:ea typeface="Open Sans" panose="020B0606030504020204" pitchFamily="34" charset="0"/>
                <a:cs typeface="Open Sans" panose="020B0606030504020204" pitchFamily="34" charset="0"/>
              </a:defRPr>
            </a:lvl4pPr>
            <a:lvl5pPr>
              <a:buClr>
                <a:schemeClr val="bg2"/>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05801" y="6019800"/>
            <a:ext cx="866774" cy="866774"/>
          </a:xfrm>
          <a:prstGeom prst="rect">
            <a:avLst/>
          </a:prstGeom>
        </p:spPr>
      </p:pic>
    </p:spTree>
    <p:extLst>
      <p:ext uri="{BB962C8B-B14F-4D97-AF65-F5344CB8AC3E}">
        <p14:creationId xmlns:p14="http://schemas.microsoft.com/office/powerpoint/2010/main" val="189997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ody">
    <p:spTree>
      <p:nvGrpSpPr>
        <p:cNvPr id="1" name=""/>
        <p:cNvGrpSpPr/>
        <p:nvPr/>
      </p:nvGrpSpPr>
      <p:grpSpPr>
        <a:xfrm>
          <a:off x="0" y="0"/>
          <a:ext cx="0" cy="0"/>
          <a:chOff x="0" y="0"/>
          <a:chExt cx="0" cy="0"/>
        </a:xfrm>
      </p:grpSpPr>
      <p:sp>
        <p:nvSpPr>
          <p:cNvPr id="7" name="Rectangle 6"/>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3" name="Content Placeholder 2"/>
          <p:cNvSpPr>
            <a:spLocks noGrp="1"/>
          </p:cNvSpPr>
          <p:nvPr>
            <p:ph idx="1"/>
          </p:nvPr>
        </p:nvSpPr>
        <p:spPr>
          <a:xfrm>
            <a:off x="228600" y="1193804"/>
            <a:ext cx="8763000" cy="4958462"/>
          </a:xfrm>
        </p:spPr>
        <p:txBody>
          <a:bodyPr>
            <a:normAutofit/>
          </a:bodyPr>
          <a:lstStyle>
            <a:lvl1pPr>
              <a:buClr>
                <a:schemeClr val="bg2"/>
              </a:buClr>
              <a:defRPr sz="2400">
                <a:latin typeface="Open Sans" panose="020B0606030504020204" pitchFamily="34" charset="0"/>
                <a:ea typeface="Open Sans" panose="020B0606030504020204" pitchFamily="34" charset="0"/>
                <a:cs typeface="Open Sans" panose="020B0606030504020204" pitchFamily="34" charset="0"/>
              </a:defRPr>
            </a:lvl1pPr>
            <a:lvl2pPr>
              <a:buClr>
                <a:schemeClr val="bg2"/>
              </a:buClr>
              <a:defRPr sz="2000">
                <a:latin typeface="Open Sans" panose="020B0606030504020204" pitchFamily="34" charset="0"/>
                <a:ea typeface="Open Sans" panose="020B0606030504020204" pitchFamily="34" charset="0"/>
                <a:cs typeface="Open Sans" panose="020B0606030504020204" pitchFamily="34" charset="0"/>
              </a:defRPr>
            </a:lvl2pPr>
            <a:lvl3pPr>
              <a:buClr>
                <a:schemeClr val="bg2"/>
              </a:buClr>
              <a:defRPr sz="1800">
                <a:latin typeface="Open Sans" panose="020B0606030504020204" pitchFamily="34" charset="0"/>
                <a:ea typeface="Open Sans" panose="020B0606030504020204" pitchFamily="34" charset="0"/>
                <a:cs typeface="Open Sans" panose="020B0606030504020204" pitchFamily="34" charset="0"/>
              </a:defRPr>
            </a:lvl3pPr>
            <a:lvl4pPr>
              <a:buClr>
                <a:schemeClr val="bg2"/>
              </a:buClr>
              <a:defRPr sz="1600">
                <a:latin typeface="Open Sans" panose="020B0606030504020204" pitchFamily="34" charset="0"/>
                <a:ea typeface="Open Sans" panose="020B0606030504020204" pitchFamily="34" charset="0"/>
                <a:cs typeface="Open Sans" panose="020B0606030504020204" pitchFamily="34" charset="0"/>
              </a:defRPr>
            </a:lvl4pPr>
            <a:lvl5pPr>
              <a:buClr>
                <a:schemeClr val="bg2"/>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0" y="6153670"/>
            <a:ext cx="9144000" cy="7057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p:cNvSpPr>
            <a:spLocks noGrp="1"/>
          </p:cNvSpPr>
          <p:nvPr>
            <p:ph type="ftr" sz="quarter" idx="11"/>
          </p:nvPr>
        </p:nvSpPr>
        <p:spPr>
          <a:xfrm>
            <a:off x="3124200" y="6376804"/>
            <a:ext cx="2895600" cy="365125"/>
          </a:xfr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09" y="6153670"/>
            <a:ext cx="1855893" cy="731519"/>
          </a:xfrm>
          <a:prstGeom prst="rect">
            <a:avLst/>
          </a:prstGeom>
        </p:spPr>
      </p:pic>
    </p:spTree>
    <p:extLst>
      <p:ext uri="{BB962C8B-B14F-4D97-AF65-F5344CB8AC3E}">
        <p14:creationId xmlns:p14="http://schemas.microsoft.com/office/powerpoint/2010/main" val="78388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ody - Red">
    <p:spTree>
      <p:nvGrpSpPr>
        <p:cNvPr id="1" name=""/>
        <p:cNvGrpSpPr/>
        <p:nvPr/>
      </p:nvGrpSpPr>
      <p:grpSpPr>
        <a:xfrm>
          <a:off x="0" y="0"/>
          <a:ext cx="0" cy="0"/>
          <a:chOff x="0" y="0"/>
          <a:chExt cx="0" cy="0"/>
        </a:xfrm>
      </p:grpSpPr>
      <p:sp>
        <p:nvSpPr>
          <p:cNvPr id="7" name="Rectangle 6"/>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3" name="Content Placeholder 2"/>
          <p:cNvSpPr>
            <a:spLocks noGrp="1"/>
          </p:cNvSpPr>
          <p:nvPr>
            <p:ph idx="1"/>
          </p:nvPr>
        </p:nvSpPr>
        <p:spPr>
          <a:xfrm>
            <a:off x="228600" y="1193808"/>
            <a:ext cx="8763000" cy="4958465"/>
          </a:xfrm>
        </p:spPr>
        <p:txBody>
          <a:bodyPr>
            <a:normAutofit/>
          </a:bodyPr>
          <a:lstStyle>
            <a:lvl1pPr>
              <a:buClr>
                <a:srgbClr val="FF0F00"/>
              </a:buClr>
              <a:defRPr sz="2400">
                <a:latin typeface="Open Sans" panose="020B0606030504020204" pitchFamily="34" charset="0"/>
                <a:ea typeface="Open Sans" panose="020B0606030504020204" pitchFamily="34" charset="0"/>
                <a:cs typeface="Open Sans" panose="020B0606030504020204" pitchFamily="34" charset="0"/>
              </a:defRPr>
            </a:lvl1pPr>
            <a:lvl2pPr>
              <a:buClr>
                <a:srgbClr val="FF0F00"/>
              </a:buClr>
              <a:defRPr sz="2000">
                <a:latin typeface="Open Sans" panose="020B0606030504020204" pitchFamily="34" charset="0"/>
                <a:ea typeface="Open Sans" panose="020B0606030504020204" pitchFamily="34" charset="0"/>
                <a:cs typeface="Open Sans" panose="020B0606030504020204" pitchFamily="34" charset="0"/>
              </a:defRPr>
            </a:lvl2pPr>
            <a:lvl3pPr>
              <a:buClr>
                <a:srgbClr val="FF0F00"/>
              </a:buClr>
              <a:defRPr sz="1800">
                <a:latin typeface="Open Sans" panose="020B0606030504020204" pitchFamily="34" charset="0"/>
                <a:ea typeface="Open Sans" panose="020B0606030504020204" pitchFamily="34" charset="0"/>
                <a:cs typeface="Open Sans" panose="020B0606030504020204" pitchFamily="34" charset="0"/>
              </a:defRPr>
            </a:lvl3pPr>
            <a:lvl4pPr>
              <a:buClr>
                <a:srgbClr val="FF0F00"/>
              </a:buClr>
              <a:defRPr sz="1600">
                <a:latin typeface="Open Sans" panose="020B0606030504020204" pitchFamily="34" charset="0"/>
                <a:ea typeface="Open Sans" panose="020B0606030504020204" pitchFamily="34" charset="0"/>
                <a:cs typeface="Open Sans" panose="020B0606030504020204" pitchFamily="34" charset="0"/>
              </a:defRPr>
            </a:lvl4pPr>
            <a:lvl5pPr>
              <a:buClr>
                <a:srgbClr val="FF0F00"/>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990602"/>
            <a:ext cx="9144000" cy="88900"/>
          </a:xfrm>
          <a:prstGeom prst="rect">
            <a:avLst/>
          </a:prstGeom>
          <a:solidFill>
            <a:srgbClr val="FF0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153670"/>
            <a:ext cx="9144000" cy="7057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p:cNvSpPr>
            <a:spLocks noGrp="1"/>
          </p:cNvSpPr>
          <p:nvPr>
            <p:ph type="ftr" sz="quarter" idx="11"/>
          </p:nvPr>
        </p:nvSpPr>
        <p:spPr>
          <a:xfrm>
            <a:off x="3124200" y="6376804"/>
            <a:ext cx="2895600" cy="365125"/>
          </a:xfr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6"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09" y="6153670"/>
            <a:ext cx="1855893" cy="731519"/>
          </a:xfrm>
          <a:prstGeom prst="rect">
            <a:avLst/>
          </a:prstGeom>
        </p:spPr>
      </p:pic>
    </p:spTree>
    <p:extLst>
      <p:ext uri="{BB962C8B-B14F-4D97-AF65-F5344CB8AC3E}">
        <p14:creationId xmlns:p14="http://schemas.microsoft.com/office/powerpoint/2010/main" val="277065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 Orange">
    <p:spTree>
      <p:nvGrpSpPr>
        <p:cNvPr id="1" name=""/>
        <p:cNvGrpSpPr/>
        <p:nvPr/>
      </p:nvGrpSpPr>
      <p:grpSpPr>
        <a:xfrm>
          <a:off x="0" y="0"/>
          <a:ext cx="0" cy="0"/>
          <a:chOff x="0" y="0"/>
          <a:chExt cx="0" cy="0"/>
        </a:xfrm>
      </p:grpSpPr>
      <p:sp>
        <p:nvSpPr>
          <p:cNvPr id="12" name="Rectangle 11"/>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14" name="Content Placeholder 2"/>
          <p:cNvSpPr>
            <a:spLocks noGrp="1"/>
          </p:cNvSpPr>
          <p:nvPr>
            <p:ph idx="1"/>
          </p:nvPr>
        </p:nvSpPr>
        <p:spPr>
          <a:xfrm>
            <a:off x="228600" y="1193808"/>
            <a:ext cx="8763000" cy="4958465"/>
          </a:xfrm>
        </p:spPr>
        <p:txBody>
          <a:bodyPr>
            <a:normAutofit/>
          </a:bodyPr>
          <a:lstStyle>
            <a:lvl1pPr>
              <a:buClr>
                <a:schemeClr val="accent3"/>
              </a:buClr>
              <a:defRPr sz="2400">
                <a:latin typeface="Open Sans" panose="020B0606030504020204" pitchFamily="34" charset="0"/>
                <a:ea typeface="Open Sans" panose="020B0606030504020204" pitchFamily="34" charset="0"/>
                <a:cs typeface="Open Sans" panose="020B0606030504020204" pitchFamily="34" charset="0"/>
              </a:defRPr>
            </a:lvl1pPr>
            <a:lvl2pPr>
              <a:buClr>
                <a:schemeClr val="accent3"/>
              </a:buClr>
              <a:defRPr sz="2000">
                <a:latin typeface="Open Sans" panose="020B0606030504020204" pitchFamily="34" charset="0"/>
                <a:ea typeface="Open Sans" panose="020B0606030504020204" pitchFamily="34" charset="0"/>
                <a:cs typeface="Open Sans" panose="020B0606030504020204" pitchFamily="34" charset="0"/>
              </a:defRPr>
            </a:lvl2pPr>
            <a:lvl3pPr>
              <a:buClr>
                <a:schemeClr val="accent3"/>
              </a:buClr>
              <a:defRPr sz="1800">
                <a:latin typeface="Open Sans" panose="020B0606030504020204" pitchFamily="34" charset="0"/>
                <a:ea typeface="Open Sans" panose="020B0606030504020204" pitchFamily="34" charset="0"/>
                <a:cs typeface="Open Sans" panose="020B0606030504020204" pitchFamily="34" charset="0"/>
              </a:defRPr>
            </a:lvl3pPr>
            <a:lvl4pPr>
              <a:buClr>
                <a:schemeClr val="accent3"/>
              </a:buClr>
              <a:defRPr sz="1600">
                <a:latin typeface="Open Sans" panose="020B0606030504020204" pitchFamily="34" charset="0"/>
                <a:ea typeface="Open Sans" panose="020B0606030504020204" pitchFamily="34" charset="0"/>
                <a:cs typeface="Open Sans" panose="020B0606030504020204" pitchFamily="34" charset="0"/>
              </a:defRPr>
            </a:lvl4pPr>
            <a:lvl5pPr>
              <a:buClr>
                <a:schemeClr val="accent3"/>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p:cNvSpPr/>
          <p:nvPr userDrawn="1"/>
        </p:nvSpPr>
        <p:spPr>
          <a:xfrm>
            <a:off x="0" y="990602"/>
            <a:ext cx="9144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153670"/>
            <a:ext cx="9144000" cy="7057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p:cNvSpPr>
            <a:spLocks noGrp="1"/>
          </p:cNvSpPr>
          <p:nvPr>
            <p:ph type="ftr" sz="quarter" idx="11"/>
          </p:nvPr>
        </p:nvSpPr>
        <p:spPr>
          <a:xfrm>
            <a:off x="3124200" y="6376804"/>
            <a:ext cx="2895600" cy="365125"/>
          </a:xfr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6"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09" y="6153670"/>
            <a:ext cx="1855893" cy="731519"/>
          </a:xfrm>
          <a:prstGeom prst="rect">
            <a:avLst/>
          </a:prstGeom>
        </p:spPr>
      </p:pic>
    </p:spTree>
    <p:extLst>
      <p:ext uri="{BB962C8B-B14F-4D97-AF65-F5344CB8AC3E}">
        <p14:creationId xmlns:p14="http://schemas.microsoft.com/office/powerpoint/2010/main" val="256339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ody - Blue">
    <p:spTree>
      <p:nvGrpSpPr>
        <p:cNvPr id="1" name=""/>
        <p:cNvGrpSpPr/>
        <p:nvPr/>
      </p:nvGrpSpPr>
      <p:grpSpPr>
        <a:xfrm>
          <a:off x="0" y="0"/>
          <a:ext cx="0" cy="0"/>
          <a:chOff x="0" y="0"/>
          <a:chExt cx="0" cy="0"/>
        </a:xfrm>
      </p:grpSpPr>
      <p:sp>
        <p:nvSpPr>
          <p:cNvPr id="7" name="Rectangle 6"/>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3" name="Content Placeholder 2"/>
          <p:cNvSpPr>
            <a:spLocks noGrp="1"/>
          </p:cNvSpPr>
          <p:nvPr>
            <p:ph idx="1"/>
          </p:nvPr>
        </p:nvSpPr>
        <p:spPr>
          <a:xfrm>
            <a:off x="228600" y="1193808"/>
            <a:ext cx="8763000" cy="4958465"/>
          </a:xfrm>
        </p:spPr>
        <p:txBody>
          <a:bodyPr>
            <a:normAutofit/>
          </a:bodyPr>
          <a:lstStyle>
            <a:lvl1pPr>
              <a:buClr>
                <a:schemeClr val="accent1"/>
              </a:buClr>
              <a:defRPr sz="2400">
                <a:latin typeface="Open Sans" panose="020B0606030504020204" pitchFamily="34" charset="0"/>
                <a:ea typeface="Open Sans" panose="020B0606030504020204" pitchFamily="34" charset="0"/>
                <a:cs typeface="Open Sans" panose="020B0606030504020204" pitchFamily="34" charset="0"/>
              </a:defRPr>
            </a:lvl1pPr>
            <a:lvl2pPr>
              <a:buClr>
                <a:schemeClr val="accent1"/>
              </a:buClr>
              <a:defRPr sz="2000">
                <a:latin typeface="Open Sans" panose="020B0606030504020204" pitchFamily="34" charset="0"/>
                <a:ea typeface="Open Sans" panose="020B0606030504020204" pitchFamily="34" charset="0"/>
                <a:cs typeface="Open Sans" panose="020B0606030504020204" pitchFamily="34" charset="0"/>
              </a:defRPr>
            </a:lvl2pPr>
            <a:lvl3pPr>
              <a:buClr>
                <a:schemeClr val="accent1"/>
              </a:buClr>
              <a:defRPr sz="1800">
                <a:latin typeface="Open Sans" panose="020B0606030504020204" pitchFamily="34" charset="0"/>
                <a:ea typeface="Open Sans" panose="020B0606030504020204" pitchFamily="34" charset="0"/>
                <a:cs typeface="Open Sans" panose="020B0606030504020204" pitchFamily="34" charset="0"/>
              </a:defRPr>
            </a:lvl3pPr>
            <a:lvl4pPr>
              <a:buClr>
                <a:schemeClr val="accent1"/>
              </a:buClr>
              <a:defRPr sz="1600">
                <a:latin typeface="Open Sans" panose="020B0606030504020204" pitchFamily="34" charset="0"/>
                <a:ea typeface="Open Sans" panose="020B0606030504020204" pitchFamily="34" charset="0"/>
                <a:cs typeface="Open Sans" panose="020B0606030504020204" pitchFamily="34" charset="0"/>
              </a:defRPr>
            </a:lvl4pPr>
            <a:lvl5pPr>
              <a:buClr>
                <a:schemeClr val="accent1"/>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990602"/>
            <a:ext cx="9144000" cy="88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153670"/>
            <a:ext cx="9144000" cy="7057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p:cNvSpPr>
            <a:spLocks noGrp="1"/>
          </p:cNvSpPr>
          <p:nvPr>
            <p:ph type="ftr" sz="quarter" idx="11"/>
          </p:nvPr>
        </p:nvSpPr>
        <p:spPr>
          <a:xfrm>
            <a:off x="3124200" y="6376804"/>
            <a:ext cx="2895600" cy="365125"/>
          </a:xfr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6"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09" y="6153670"/>
            <a:ext cx="1855893" cy="731519"/>
          </a:xfrm>
          <a:prstGeom prst="rect">
            <a:avLst/>
          </a:prstGeom>
        </p:spPr>
      </p:pic>
    </p:spTree>
    <p:extLst>
      <p:ext uri="{BB962C8B-B14F-4D97-AF65-F5344CB8AC3E}">
        <p14:creationId xmlns:p14="http://schemas.microsoft.com/office/powerpoint/2010/main" val="233510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ody - YellowGreen">
    <p:spTree>
      <p:nvGrpSpPr>
        <p:cNvPr id="1" name=""/>
        <p:cNvGrpSpPr/>
        <p:nvPr/>
      </p:nvGrpSpPr>
      <p:grpSpPr>
        <a:xfrm>
          <a:off x="0" y="0"/>
          <a:ext cx="0" cy="0"/>
          <a:chOff x="0" y="0"/>
          <a:chExt cx="0" cy="0"/>
        </a:xfrm>
      </p:grpSpPr>
      <p:sp>
        <p:nvSpPr>
          <p:cNvPr id="7" name="Rectangle 6"/>
          <p:cNvSpPr/>
          <p:nvPr userDrawn="1"/>
        </p:nvSpPr>
        <p:spPr>
          <a:xfrm>
            <a:off x="0" y="177801"/>
            <a:ext cx="9144000" cy="81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77803"/>
            <a:ext cx="8839200" cy="825500"/>
          </a:xfrm>
        </p:spPr>
        <p:txBody>
          <a:bodyPr>
            <a:noAutofit/>
          </a:bodyPr>
          <a:lstStyle>
            <a:lvl1pPr algn="l">
              <a:defRPr sz="3200" b="1">
                <a:solidFill>
                  <a:schemeClr val="bg1"/>
                </a:solidFill>
                <a:effectLst>
                  <a:outerShdw blurRad="38100" dist="38100" dir="2700000" algn="tl">
                    <a:srgbClr val="000000">
                      <a:alpha val="43137"/>
                    </a:srgbClr>
                  </a:outerShdw>
                </a:effectLst>
                <a:latin typeface="PermianSlabSerifTypeface" pitchFamily="50" charset="0"/>
              </a:defRPr>
            </a:lvl1pPr>
          </a:lstStyle>
          <a:p>
            <a:r>
              <a:rPr lang="en-US"/>
              <a:t>Click to edit Master title style</a:t>
            </a:r>
            <a:endParaRPr lang="en-US" dirty="0"/>
          </a:p>
        </p:txBody>
      </p:sp>
      <p:sp>
        <p:nvSpPr>
          <p:cNvPr id="3" name="Content Placeholder 2"/>
          <p:cNvSpPr>
            <a:spLocks noGrp="1"/>
          </p:cNvSpPr>
          <p:nvPr>
            <p:ph idx="1"/>
          </p:nvPr>
        </p:nvSpPr>
        <p:spPr>
          <a:xfrm>
            <a:off x="228600" y="1193808"/>
            <a:ext cx="8763000" cy="4958465"/>
          </a:xfrm>
        </p:spPr>
        <p:txBody>
          <a:bodyPr>
            <a:normAutofit/>
          </a:bodyPr>
          <a:lstStyle>
            <a:lvl1pPr>
              <a:buClr>
                <a:schemeClr val="accent2"/>
              </a:buClr>
              <a:defRPr sz="2400">
                <a:latin typeface="Open Sans" panose="020B0606030504020204" pitchFamily="34" charset="0"/>
                <a:ea typeface="Open Sans" panose="020B0606030504020204" pitchFamily="34" charset="0"/>
                <a:cs typeface="Open Sans" panose="020B0606030504020204" pitchFamily="34" charset="0"/>
              </a:defRPr>
            </a:lvl1pPr>
            <a:lvl2pPr>
              <a:buClr>
                <a:schemeClr val="accent2"/>
              </a:buClr>
              <a:defRPr sz="2000">
                <a:latin typeface="Open Sans" panose="020B0606030504020204" pitchFamily="34" charset="0"/>
                <a:ea typeface="Open Sans" panose="020B0606030504020204" pitchFamily="34" charset="0"/>
                <a:cs typeface="Open Sans" panose="020B0606030504020204" pitchFamily="34" charset="0"/>
              </a:defRPr>
            </a:lvl2pPr>
            <a:lvl3pPr>
              <a:buClr>
                <a:schemeClr val="accent2"/>
              </a:buClr>
              <a:defRPr sz="1800">
                <a:latin typeface="Open Sans" panose="020B0606030504020204" pitchFamily="34" charset="0"/>
                <a:ea typeface="Open Sans" panose="020B0606030504020204" pitchFamily="34" charset="0"/>
                <a:cs typeface="Open Sans" panose="020B0606030504020204" pitchFamily="34" charset="0"/>
              </a:defRPr>
            </a:lvl3pPr>
            <a:lvl4pPr>
              <a:buClr>
                <a:schemeClr val="accent2"/>
              </a:buClr>
              <a:defRPr sz="1600">
                <a:latin typeface="Open Sans" panose="020B0606030504020204" pitchFamily="34" charset="0"/>
                <a:ea typeface="Open Sans" panose="020B0606030504020204" pitchFamily="34" charset="0"/>
                <a:cs typeface="Open Sans" panose="020B0606030504020204" pitchFamily="34" charset="0"/>
              </a:defRPr>
            </a:lvl4pPr>
            <a:lvl5pPr>
              <a:buClr>
                <a:schemeClr val="accent2"/>
              </a:buClr>
              <a:defRPr sz="16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990602"/>
            <a:ext cx="9144000" cy="88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153670"/>
            <a:ext cx="9144000" cy="7057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p:cNvSpPr>
            <a:spLocks noGrp="1"/>
          </p:cNvSpPr>
          <p:nvPr>
            <p:ph type="ftr" sz="quarter" idx="11"/>
          </p:nvPr>
        </p:nvSpPr>
        <p:spPr>
          <a:xfrm>
            <a:off x="3124200" y="6376804"/>
            <a:ext cx="2895600" cy="365125"/>
          </a:xfr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6" name="Slide Number Placeholder 5"/>
          <p:cNvSpPr>
            <a:spLocks noGrp="1"/>
          </p:cNvSpPr>
          <p:nvPr>
            <p:ph type="sldNum" sz="quarter" idx="12"/>
          </p:nvPr>
        </p:nvSpPr>
        <p:spPr>
          <a:xfrm>
            <a:off x="6858000" y="6376804"/>
            <a:ext cx="2133600" cy="365125"/>
          </a:xfrm>
          <a:prstGeom prst="rect">
            <a:avLst/>
          </a:prstGeom>
        </p:spPr>
        <p:txBody>
          <a:bodyPr anchor="b"/>
          <a:lstStyle>
            <a:lvl1pPr>
              <a:defRPr sz="10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09" y="6153670"/>
            <a:ext cx="1855893" cy="731519"/>
          </a:xfrm>
          <a:prstGeom prst="rect">
            <a:avLst/>
          </a:prstGeom>
        </p:spPr>
      </p:pic>
    </p:spTree>
    <p:extLst>
      <p:ext uri="{BB962C8B-B14F-4D97-AF65-F5344CB8AC3E}">
        <p14:creationId xmlns:p14="http://schemas.microsoft.com/office/powerpoint/2010/main" val="288326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418079"/>
            <a:ext cx="2895600" cy="365125"/>
          </a:xfrm>
          <a:prstGeom prst="rect">
            <a:avLst/>
          </a:prstGeom>
        </p:spPr>
        <p:txBody>
          <a:bodyPr vert="horz" lIns="91440" tIns="45720" rIns="91440" bIns="45720" rtlCol="0" anchor="b"/>
          <a:lstStyle>
            <a:lvl1pPr algn="ctr">
              <a:defRPr sz="1000" i="1">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7" name="Slide Number Placeholder 5"/>
          <p:cNvSpPr>
            <a:spLocks noGrp="1"/>
          </p:cNvSpPr>
          <p:nvPr>
            <p:ph type="sldNum" sz="quarter" idx="4"/>
          </p:nvPr>
        </p:nvSpPr>
        <p:spPr>
          <a:xfrm>
            <a:off x="6858000" y="6411730"/>
            <a:ext cx="2133600" cy="365125"/>
          </a:xfrm>
          <a:prstGeom prst="rect">
            <a:avLst/>
          </a:prstGeom>
        </p:spPr>
        <p:txBody>
          <a:bodyPr anchor="b"/>
          <a:lstStyle>
            <a:lvl1pPr algn="r">
              <a:defRPr sz="1000" i="1">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fld id="{5C76A076-0EB6-4ACF-BC93-AE169B35ECF5}" type="slidenum">
              <a:rPr lang="en-US" smtClean="0"/>
              <a:pPr/>
              <a:t>‹#›</a:t>
            </a:fld>
            <a:endParaRPr lang="en-US" dirty="0"/>
          </a:p>
        </p:txBody>
      </p:sp>
    </p:spTree>
    <p:extLst>
      <p:ext uri="{BB962C8B-B14F-4D97-AF65-F5344CB8AC3E}">
        <p14:creationId xmlns:p14="http://schemas.microsoft.com/office/powerpoint/2010/main" val="1143005989"/>
      </p:ext>
    </p:extLst>
  </p:cSld>
  <p:clrMap bg1="lt1" tx1="dk1" bg2="lt2" tx2="dk2" accent1="accent1" accent2="accent2" accent3="accent3" accent4="accent4" accent5="accent5" accent6="accent6" hlink="hlink" folHlink="folHlink"/>
  <p:sldLayoutIdLst>
    <p:sldLayoutId id="2147483660" r:id="rId1"/>
    <p:sldLayoutId id="2147483670" r:id="rId2"/>
    <p:sldLayoutId id="2147483649" r:id="rId3"/>
    <p:sldLayoutId id="2147483680" r:id="rId4"/>
    <p:sldLayoutId id="2147483671" r:id="rId5"/>
    <p:sldLayoutId id="2147483668" r:id="rId6"/>
    <p:sldLayoutId id="2147483665" r:id="rId7"/>
    <p:sldLayoutId id="2147483672" r:id="rId8"/>
    <p:sldLayoutId id="2147483673" r:id="rId9"/>
    <p:sldLayoutId id="2147483679" r:id="rId10"/>
    <p:sldLayoutId id="2147483674" r:id="rId11"/>
    <p:sldLayoutId id="2147483662" r:id="rId12"/>
    <p:sldLayoutId id="2147483663" r:id="rId13"/>
    <p:sldLayoutId id="2147483676" r:id="rId14"/>
    <p:sldLayoutId id="2147483677" r:id="rId15"/>
    <p:sldLayoutId id="2147483675" r:id="rId16"/>
    <p:sldLayoutId id="2147483678"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Arial" panose="020B0604020202020204" pitchFamily="34" charset="0"/>
              </a:rPr>
              <a:t>Business Services Unit (BSU)</a:t>
            </a:r>
            <a:endParaRPr lang="en-US" dirty="0"/>
          </a:p>
        </p:txBody>
      </p:sp>
      <p:sp>
        <p:nvSpPr>
          <p:cNvPr id="3" name="Content Placeholder 2"/>
          <p:cNvSpPr>
            <a:spLocks noGrp="1"/>
          </p:cNvSpPr>
          <p:nvPr>
            <p:ph idx="1"/>
          </p:nvPr>
        </p:nvSpPr>
        <p:spPr>
          <a:xfrm>
            <a:off x="76200" y="1193810"/>
            <a:ext cx="8991600" cy="2323374"/>
          </a:xfrm>
          <a:noFill/>
        </p:spPr>
        <p:txBody>
          <a:bodyPr numCol="2">
            <a:normAutofit fontScale="92500" lnSpcReduction="10000"/>
          </a:bodyPr>
          <a:lstStyle/>
          <a:p>
            <a:pPr marL="457200" lvl="1" indent="0" algn="ctr">
              <a:buNone/>
            </a:pPr>
            <a:r>
              <a:rPr lang="en-US" b="1" u="sng" dirty="0">
                <a:latin typeface="Arial" panose="020B0604020202020204" pitchFamily="34" charset="0"/>
                <a:cs typeface="Arial" panose="020B0604020202020204" pitchFamily="34" charset="0"/>
              </a:rPr>
              <a:t>Changes Being Made:</a:t>
            </a:r>
          </a:p>
          <a:p>
            <a:pPr lvl="1">
              <a:buFont typeface="Wingdings" panose="05000000000000000000" pitchFamily="2" charset="2"/>
              <a:buChar char="q"/>
            </a:pPr>
            <a:r>
              <a:rPr lang="en-US" dirty="0">
                <a:latin typeface="Arial" panose="020B0604020202020204" pitchFamily="34" charset="0"/>
                <a:cs typeface="Arial" panose="020B0604020202020204" pitchFamily="34" charset="0"/>
              </a:rPr>
              <a:t>Formalized Training Program</a:t>
            </a:r>
          </a:p>
          <a:p>
            <a:pPr lvl="1">
              <a:buFont typeface="Wingdings" panose="05000000000000000000" pitchFamily="2" charset="2"/>
              <a:buChar char="q"/>
            </a:pPr>
            <a:r>
              <a:rPr lang="en-US" dirty="0">
                <a:latin typeface="Arial" panose="020B0604020202020204" pitchFamily="34" charset="0"/>
                <a:cs typeface="Arial" panose="020B0604020202020204" pitchFamily="34" charset="0"/>
              </a:rPr>
              <a:t>BSU Organizational Restructure</a:t>
            </a:r>
          </a:p>
          <a:p>
            <a:pPr lvl="1">
              <a:buFont typeface="Wingdings" panose="05000000000000000000" pitchFamily="2" charset="2"/>
              <a:buChar char="q"/>
            </a:pPr>
            <a:r>
              <a:rPr lang="en-US" dirty="0">
                <a:latin typeface="Arial" panose="020B0604020202020204" pitchFamily="34" charset="0"/>
                <a:cs typeface="Arial" panose="020B0604020202020204" pitchFamily="34" charset="0"/>
              </a:rPr>
              <a:t>Supervision of the Business Employment Consultants (BEC)</a:t>
            </a:r>
          </a:p>
          <a:p>
            <a:pPr lvl="1">
              <a:buFont typeface="Wingdings" panose="05000000000000000000" pitchFamily="2" charset="2"/>
              <a:buChar char="q"/>
            </a:pPr>
            <a:r>
              <a:rPr lang="en-US" dirty="0">
                <a:latin typeface="Arial" panose="020B0604020202020204" pitchFamily="34" charset="0"/>
                <a:cs typeface="Arial" panose="020B0604020202020204" pitchFamily="34" charset="0"/>
              </a:rPr>
              <a:t>Increased focus on labor market information</a:t>
            </a:r>
          </a:p>
          <a:p>
            <a:pPr marL="457200" lvl="1" indent="0" algn="ctr">
              <a:buNone/>
            </a:pPr>
            <a:r>
              <a:rPr lang="en-US" b="1" u="sng" dirty="0">
                <a:latin typeface="Arial" panose="020B0604020202020204" pitchFamily="34" charset="0"/>
                <a:cs typeface="Arial" panose="020B0604020202020204" pitchFamily="34" charset="0"/>
              </a:rPr>
              <a:t>Accomplishments:</a:t>
            </a:r>
          </a:p>
          <a:p>
            <a:pPr lvl="1">
              <a:buFont typeface="Wingdings" panose="05000000000000000000" pitchFamily="2" charset="2"/>
              <a:buChar char="ü"/>
            </a:pPr>
            <a:r>
              <a:rPr lang="en-US" dirty="0">
                <a:latin typeface="Arial" panose="020B0604020202020204" pitchFamily="34" charset="0"/>
                <a:cs typeface="Arial" panose="020B0604020202020204" pitchFamily="34" charset="0"/>
              </a:rPr>
              <a:t>Director of BSU Hired</a:t>
            </a:r>
          </a:p>
          <a:p>
            <a:pPr lvl="1">
              <a:buFont typeface="Wingdings" panose="05000000000000000000" pitchFamily="2" charset="2"/>
              <a:buChar char="ü"/>
            </a:pPr>
            <a:r>
              <a:rPr lang="en-US" dirty="0">
                <a:latin typeface="Arial" panose="020B0604020202020204" pitchFamily="34" charset="0"/>
                <a:cs typeface="Arial" panose="020B0604020202020204" pitchFamily="34" charset="0"/>
              </a:rPr>
              <a:t>Cohesive Business Unit</a:t>
            </a:r>
          </a:p>
          <a:p>
            <a:pPr lvl="1">
              <a:buFont typeface="Wingdings" panose="05000000000000000000" pitchFamily="2" charset="2"/>
              <a:buChar char="ü"/>
            </a:pPr>
            <a:r>
              <a:rPr lang="en-US" dirty="0">
                <a:latin typeface="Arial" panose="020B0604020202020204" pitchFamily="34" charset="0"/>
                <a:cs typeface="Arial" panose="020B0604020202020204" pitchFamily="34" charset="0"/>
              </a:rPr>
              <a:t>Implementation of data tracking tool for BEC’s activities</a:t>
            </a:r>
          </a:p>
          <a:p>
            <a:pPr lvl="1">
              <a:buFont typeface="Wingdings" panose="05000000000000000000" pitchFamily="2" charset="2"/>
              <a:buChar char="ü"/>
            </a:pPr>
            <a:r>
              <a:rPr lang="en-US" dirty="0">
                <a:latin typeface="Arial" panose="020B0604020202020204" pitchFamily="34" charset="0"/>
                <a:cs typeface="Arial" panose="020B0604020202020204" pitchFamily="34" charset="0"/>
              </a:rPr>
              <a:t>Weekly BEC team calls</a:t>
            </a:r>
          </a:p>
          <a:p>
            <a:pPr marL="457200" lvl="1" indent="0">
              <a:buNone/>
            </a:pP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457200" y="4038600"/>
            <a:ext cx="8382000" cy="3139321"/>
          </a:xfrm>
          <a:prstGeom prst="rect">
            <a:avLst/>
          </a:prstGeom>
          <a:noFill/>
        </p:spPr>
        <p:txBody>
          <a:bodyPr wrap="square" numCol="2" rtlCol="0">
            <a:spAutoFit/>
          </a:bodyPr>
          <a:lstStyle/>
          <a:p>
            <a:pPr marL="742950" lvl="1" indent="-285750">
              <a:buFont typeface="Wingdings" panose="05000000000000000000" pitchFamily="2" charset="2"/>
              <a:buChar char="Ø"/>
            </a:pPr>
            <a:r>
              <a:rPr lang="en-US" sz="1500" dirty="0">
                <a:latin typeface="Arial" panose="020B0604020202020204" pitchFamily="34" charset="0"/>
                <a:cs typeface="Arial" panose="020B0604020202020204" pitchFamily="34" charset="0"/>
              </a:rPr>
              <a:t>Additional BEC’s will be in place for better coverage across the state</a:t>
            </a:r>
          </a:p>
          <a:p>
            <a:pPr marL="742950" lvl="1" indent="-285750">
              <a:buFont typeface="Wingdings" panose="05000000000000000000" pitchFamily="2" charset="2"/>
              <a:buChar char="Ø"/>
            </a:pPr>
            <a:r>
              <a:rPr lang="en-US" sz="1500" dirty="0">
                <a:latin typeface="Arial" panose="020B0604020202020204" pitchFamily="34" charset="0"/>
                <a:cs typeface="Arial" panose="020B0604020202020204" pitchFamily="34" charset="0"/>
              </a:rPr>
              <a:t>Ongoing BEC training after onboarding</a:t>
            </a:r>
          </a:p>
          <a:p>
            <a:pPr marL="742950" lvl="1" indent="-285750">
              <a:buFont typeface="Wingdings" panose="05000000000000000000" pitchFamily="2" charset="2"/>
              <a:buChar char="Ø"/>
            </a:pPr>
            <a:r>
              <a:rPr lang="en-US" sz="1500" dirty="0">
                <a:latin typeface="Arial" panose="020B0604020202020204" pitchFamily="34" charset="0"/>
                <a:cs typeface="Arial" panose="020B0604020202020204" pitchFamily="34" charset="0"/>
              </a:rPr>
              <a:t>Measurable increase of business engagement and employer relations</a:t>
            </a:r>
          </a:p>
          <a:p>
            <a:pPr marL="742950" lvl="1" indent="-285750">
              <a:buFont typeface="Wingdings" panose="05000000000000000000" pitchFamily="2" charset="2"/>
              <a:buChar char="Ø"/>
            </a:pPr>
            <a:r>
              <a:rPr lang="en-US" sz="1500">
                <a:latin typeface="Arial" panose="020B0604020202020204" pitchFamily="34" charset="0"/>
                <a:cs typeface="Arial" panose="020B0604020202020204" pitchFamily="34" charset="0"/>
              </a:rPr>
              <a:t>BEC’s </a:t>
            </a:r>
            <a:r>
              <a:rPr lang="en-US" sz="1500" dirty="0">
                <a:latin typeface="Arial" panose="020B0604020202020204" pitchFamily="34" charset="0"/>
                <a:cs typeface="Arial" panose="020B0604020202020204" pitchFamily="34" charset="0"/>
              </a:rPr>
              <a:t>and VR staff will have better understanding of roles and expectations</a:t>
            </a:r>
          </a:p>
          <a:p>
            <a:pPr lvl="1"/>
            <a:endParaRPr lang="en-US" sz="1500" dirty="0">
              <a:latin typeface="Arial" panose="020B0604020202020204" pitchFamily="34" charset="0"/>
              <a:cs typeface="Arial" panose="020B0604020202020204" pitchFamily="34" charset="0"/>
            </a:endParaRPr>
          </a:p>
          <a:p>
            <a:pPr lvl="1"/>
            <a:endParaRPr lang="en-US" sz="1500" dirty="0">
              <a:latin typeface="Arial" panose="020B0604020202020204" pitchFamily="34" charset="0"/>
              <a:cs typeface="Arial" panose="020B0604020202020204" pitchFamily="34" charset="0"/>
            </a:endParaRPr>
          </a:p>
          <a:p>
            <a:pPr lvl="1"/>
            <a:endParaRPr lang="en-US" sz="1500" dirty="0">
              <a:latin typeface="Arial" panose="020B0604020202020204" pitchFamily="34" charset="0"/>
              <a:cs typeface="Arial" panose="020B0604020202020204" pitchFamily="34" charset="0"/>
            </a:endParaRPr>
          </a:p>
          <a:p>
            <a:pPr lvl="1"/>
            <a:endParaRPr lang="en-US" sz="1500" dirty="0">
              <a:latin typeface="Arial" panose="020B0604020202020204" pitchFamily="34" charset="0"/>
              <a:cs typeface="Arial" panose="020B0604020202020204" pitchFamily="34" charset="0"/>
            </a:endParaRPr>
          </a:p>
          <a:p>
            <a:pPr lvl="1"/>
            <a:endParaRPr lang="en-US" sz="15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500" dirty="0">
                <a:latin typeface="Arial" panose="020B0604020202020204" pitchFamily="34" charset="0"/>
                <a:cs typeface="Arial" panose="020B0604020202020204" pitchFamily="34" charset="0"/>
              </a:rPr>
              <a:t>Data will be used to monitor the placement of BEC’s across the state</a:t>
            </a:r>
          </a:p>
          <a:p>
            <a:pPr marL="742950" lvl="1" indent="-285750">
              <a:buFont typeface="Wingdings" panose="05000000000000000000" pitchFamily="2" charset="2"/>
              <a:buChar char="Ø"/>
            </a:pPr>
            <a:r>
              <a:rPr lang="en-US" sz="1500" dirty="0">
                <a:latin typeface="Arial" panose="020B0604020202020204" pitchFamily="34" charset="0"/>
                <a:cs typeface="Arial" panose="020B0604020202020204" pitchFamily="34" charset="0"/>
              </a:rPr>
              <a:t>Ensure training availability for increased professional growth</a:t>
            </a:r>
          </a:p>
          <a:p>
            <a:pPr marL="742950" lvl="1" indent="-285750">
              <a:buFont typeface="Wingdings" panose="05000000000000000000" pitchFamily="2" charset="2"/>
              <a:buChar char="Ø"/>
            </a:pPr>
            <a:r>
              <a:rPr lang="en-US" sz="1500" dirty="0">
                <a:latin typeface="Arial" panose="020B0604020202020204" pitchFamily="34" charset="0"/>
                <a:cs typeface="Arial" panose="020B0604020202020204" pitchFamily="34" charset="0"/>
              </a:rPr>
              <a:t>Develop strategies for ensuring business and employer needs focus</a:t>
            </a:r>
          </a:p>
          <a:p>
            <a:pPr marL="742950" lvl="1" indent="-285750">
              <a:buFont typeface="Wingdings" panose="05000000000000000000" pitchFamily="2" charset="2"/>
              <a:buChar char="Ø"/>
            </a:pPr>
            <a:r>
              <a:rPr lang="en-US" sz="1500" dirty="0">
                <a:latin typeface="Arial" panose="020B0604020202020204" pitchFamily="34" charset="0"/>
                <a:cs typeface="Arial" panose="020B0604020202020204" pitchFamily="34" charset="0"/>
              </a:rPr>
              <a:t> Processes developed to ensure appropriate referrals to BEC’s   </a:t>
            </a:r>
          </a:p>
        </p:txBody>
      </p:sp>
      <p:sp>
        <p:nvSpPr>
          <p:cNvPr id="5" name="TextBox 4"/>
          <p:cNvSpPr txBox="1"/>
          <p:nvPr/>
        </p:nvSpPr>
        <p:spPr>
          <a:xfrm>
            <a:off x="76200" y="3517183"/>
            <a:ext cx="8382000" cy="369332"/>
          </a:xfrm>
          <a:prstGeom prst="rect">
            <a:avLst/>
          </a:prstGeom>
          <a:noFill/>
        </p:spPr>
        <p:txBody>
          <a:bodyPr wrap="square" numCol="1" rtlCol="0">
            <a:spAutoFit/>
          </a:bodyPr>
          <a:lstStyle/>
          <a:p>
            <a:pPr algn="ctr"/>
            <a:r>
              <a:rPr lang="en-US" b="1" dirty="0"/>
              <a:t>                            </a:t>
            </a:r>
            <a:r>
              <a:rPr lang="en-US" b="1" u="sng" dirty="0"/>
              <a:t>In A Year…  </a:t>
            </a:r>
            <a:r>
              <a:rPr lang="en-US" b="1" dirty="0"/>
              <a:t>                                               </a:t>
            </a:r>
            <a:r>
              <a:rPr lang="en-US" b="1" u="sng" dirty="0"/>
              <a:t>To Sustain the Changes</a:t>
            </a:r>
          </a:p>
        </p:txBody>
      </p:sp>
    </p:spTree>
    <p:extLst>
      <p:ext uri="{BB962C8B-B14F-4D97-AF65-F5344CB8AC3E}">
        <p14:creationId xmlns:p14="http://schemas.microsoft.com/office/powerpoint/2010/main" val="4071995776"/>
      </p:ext>
    </p:extLst>
  </p:cSld>
  <p:clrMapOvr>
    <a:masterClrMapping/>
  </p:clrMapOvr>
</p:sld>
</file>

<file path=ppt/theme/theme1.xml><?xml version="1.0" encoding="utf-8"?>
<a:theme xmlns:a="http://schemas.openxmlformats.org/drawingml/2006/main" name="PowerPoint B">
  <a:themeElements>
    <a:clrScheme name="Brand Colors">
      <a:dk1>
        <a:sysClr val="windowText" lastClr="000000"/>
      </a:dk1>
      <a:lt1>
        <a:sysClr val="window" lastClr="FFFFFF"/>
      </a:lt1>
      <a:dk2>
        <a:srgbClr val="1B365D"/>
      </a:dk2>
      <a:lt2>
        <a:srgbClr val="FF0F00"/>
      </a:lt2>
      <a:accent1>
        <a:srgbClr val="2DCCD3"/>
      </a:accent1>
      <a:accent2>
        <a:srgbClr val="D2D755"/>
      </a:accent2>
      <a:accent3>
        <a:srgbClr val="E87722"/>
      </a:accent3>
      <a:accent4>
        <a:srgbClr val="7C2529"/>
      </a:accent4>
      <a:accent5>
        <a:srgbClr val="666666"/>
      </a:accent5>
      <a:accent6>
        <a:srgbClr val="E6D395"/>
      </a:accent6>
      <a:hlink>
        <a:srgbClr val="131E29"/>
      </a:hlink>
      <a:folHlink>
        <a:srgbClr val="CBC4B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698</TotalTime>
  <Words>223</Words>
  <Application>Microsoft Macintosh PowerPoint</Application>
  <PresentationFormat>On-screen Show (4:3)</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Open Sans</vt:lpstr>
      <vt:lpstr>PermianSlabSerifTypeface</vt:lpstr>
      <vt:lpstr>Wingdings</vt:lpstr>
      <vt:lpstr>PowerPoint B</vt:lpstr>
      <vt:lpstr>Business Services Unit (BSU)</vt:lpstr>
    </vt:vector>
  </TitlesOfParts>
  <Company>State of Tennessee: Finance &amp; Administration</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Rader</dc:creator>
  <cp:lastModifiedBy>DeBrittany Mitchell</cp:lastModifiedBy>
  <cp:revision>89</cp:revision>
  <dcterms:created xsi:type="dcterms:W3CDTF">2015-04-20T19:52:55Z</dcterms:created>
  <dcterms:modified xsi:type="dcterms:W3CDTF">2018-07-31T17:41:51Z</dcterms:modified>
</cp:coreProperties>
</file>