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20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5E960EB-BB50-42A8-AB8F-018B080D98A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88B6B0-CCEB-4275-B171-9E7BB401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22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60EB-BB50-42A8-AB8F-018B080D98A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B6B0-CCEB-4275-B171-9E7BB401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60EB-BB50-42A8-AB8F-018B080D98A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B6B0-CCEB-4275-B171-9E7BB401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60EB-BB50-42A8-AB8F-018B080D98A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B6B0-CCEB-4275-B171-9E7BB401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5E960EB-BB50-42A8-AB8F-018B080D98A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388B6B0-CCEB-4275-B171-9E7BB401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44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60EB-BB50-42A8-AB8F-018B080D98A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B6B0-CCEB-4275-B171-9E7BB401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8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60EB-BB50-42A8-AB8F-018B080D98A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B6B0-CCEB-4275-B171-9E7BB401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7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60EB-BB50-42A8-AB8F-018B080D98A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B6B0-CCEB-4275-B171-9E7BB401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60EB-BB50-42A8-AB8F-018B080D98A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B6B0-CCEB-4275-B171-9E7BB401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4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60EB-BB50-42A8-AB8F-018B080D98A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88B6B0-CCEB-4275-B171-9E7BB40116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119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E960EB-BB50-42A8-AB8F-018B080D98A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88B6B0-CCEB-4275-B171-9E7BB40116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402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E960EB-BB50-42A8-AB8F-018B080D98A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88B6B0-CCEB-4275-B171-9E7BB401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9525"/>
          </a:xfrm>
        </p:spPr>
        <p:txBody>
          <a:bodyPr>
            <a:normAutofit/>
          </a:bodyPr>
          <a:lstStyle/>
          <a:p>
            <a:pPr algn="ctr"/>
            <a:br>
              <a:rPr lang="en-US" sz="1400" dirty="0">
                <a:latin typeface="+mn-lt"/>
                <a:cs typeface="Arial" panose="020B0604020202020204" pitchFamily="34" charset="0"/>
              </a:rPr>
            </a:br>
            <a:r>
              <a:rPr lang="en-US" sz="1800" dirty="0">
                <a:latin typeface="+mn-lt"/>
                <a:cs typeface="Arial" panose="020B0604020202020204" pitchFamily="34" charset="0"/>
              </a:rPr>
              <a:t>The Transition Work-Based Learning Model Demonstration Grant</a:t>
            </a:r>
            <a:br>
              <a:rPr lang="en-US" sz="1800" dirty="0">
                <a:latin typeface="+mn-lt"/>
                <a:cs typeface="Arial" panose="020B0604020202020204" pitchFamily="34" charset="0"/>
              </a:rPr>
            </a:br>
            <a:r>
              <a:rPr lang="en-US" sz="1800" b="1" dirty="0">
                <a:latin typeface="+mn-lt"/>
                <a:cs typeface="Arial" panose="020B0604020202020204" pitchFamily="34" charset="0"/>
              </a:rPr>
              <a:t>Building Collaboration to Improve Outcomes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90687"/>
            <a:ext cx="4848478" cy="4892993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en-US" sz="2600" b="1" u="sng" dirty="0"/>
              <a:t>The TWBLM Grant</a:t>
            </a:r>
          </a:p>
          <a:p>
            <a:r>
              <a:rPr lang="en-US" sz="2600" dirty="0"/>
              <a:t>A 5-year opportunity (October 1, 2016 – September 30, 2021) to provide effective work-based learning experiences</a:t>
            </a:r>
            <a:r>
              <a:rPr lang="en-US" sz="2600" b="1" dirty="0"/>
              <a:t>  </a:t>
            </a:r>
            <a:r>
              <a:rPr lang="en-US" sz="2600" dirty="0"/>
              <a:t>(at least 2 per student) in coordination with other transition services, including pre-employment transition services and customized employment, to students with disabilities to ensure that those students are prepared for postsecondary education and competitive integrated employment. </a:t>
            </a:r>
          </a:p>
          <a:p>
            <a:r>
              <a:rPr lang="en-US" sz="2600" dirty="0"/>
              <a:t>The Progressive Employment Model - </a:t>
            </a:r>
            <a:r>
              <a:rPr lang="en-US" sz="2600" i="1" u="sng" dirty="0"/>
              <a:t>Everyone is Ready for Something!</a:t>
            </a:r>
          </a:p>
          <a:p>
            <a:r>
              <a:rPr lang="en-US" sz="2600" dirty="0"/>
              <a:t>Partners</a:t>
            </a:r>
          </a:p>
          <a:p>
            <a:pPr lvl="1"/>
            <a:r>
              <a:rPr lang="en-US" sz="2600" dirty="0"/>
              <a:t>Institute for Community Inclusion (ICI)</a:t>
            </a:r>
          </a:p>
          <a:p>
            <a:pPr lvl="1"/>
            <a:r>
              <a:rPr lang="en-US" sz="2600" dirty="0"/>
              <a:t>American Institutes for Research (AIR)</a:t>
            </a:r>
          </a:p>
          <a:p>
            <a:pPr lvl="1"/>
            <a:r>
              <a:rPr lang="en-US" sz="2600" dirty="0"/>
              <a:t>Council of State Administrators of Vocational Rehabilitation (CSAVR)</a:t>
            </a:r>
          </a:p>
          <a:p>
            <a:pPr lvl="1"/>
            <a:r>
              <a:rPr lang="en-US" sz="2600" dirty="0"/>
              <a:t>Center for Workforce Research and Information (CWRI)</a:t>
            </a:r>
            <a:endParaRPr lang="en-US" sz="2600" b="1" u="sng" dirty="0"/>
          </a:p>
          <a:p>
            <a:pPr marL="0" indent="0" algn="ctr">
              <a:buNone/>
            </a:pPr>
            <a:r>
              <a:rPr lang="en-US" sz="2600" b="1" u="sng" dirty="0"/>
              <a:t>The Goals</a:t>
            </a:r>
            <a:endParaRPr lang="en-US" sz="2600" u="sng" dirty="0"/>
          </a:p>
          <a:p>
            <a:r>
              <a:rPr lang="en-US" sz="2600" dirty="0"/>
              <a:t>Assisting 400 students in the transition years within 2 years of graduation with engagement in career exploration activities including paid work-based learning opportunities. </a:t>
            </a:r>
          </a:p>
          <a:p>
            <a:r>
              <a:rPr lang="en-US" sz="2600" dirty="0"/>
              <a:t>Evaluating the effectiveness of rapid engagement activities of Progressive Employment and the Leadership and self-advocacy skills of JMG.</a:t>
            </a:r>
          </a:p>
          <a:p>
            <a:r>
              <a:rPr lang="en-US" sz="2600" dirty="0"/>
              <a:t>Developing replicable, sustainable and collaborative ways to provide pre-employment transition services.</a:t>
            </a:r>
          </a:p>
          <a:p>
            <a:r>
              <a:rPr lang="en-US" sz="2600" dirty="0"/>
              <a:t>Increasing rates of graduation from high school, post-secondary education/training and competitive integrated employment.</a:t>
            </a:r>
          </a:p>
          <a:p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892992"/>
          </a:xfrm>
        </p:spPr>
        <p:txBody>
          <a:bodyPr>
            <a:noAutofit/>
          </a:bodyPr>
          <a:lstStyle/>
          <a:p>
            <a:r>
              <a:rPr lang="en-US" sz="1050" b="1" u="sng" dirty="0"/>
              <a:t>TWBLM Accomplishments</a:t>
            </a:r>
          </a:p>
          <a:p>
            <a:r>
              <a:rPr lang="en-US" sz="1050" dirty="0"/>
              <a:t>Provided Progressive Employment Training (August, 2017)</a:t>
            </a:r>
          </a:p>
          <a:p>
            <a:r>
              <a:rPr lang="en-US" sz="1050" dirty="0"/>
              <a:t>Launched </a:t>
            </a:r>
            <a:r>
              <a:rPr lang="en-US" sz="1050" dirty="0" err="1"/>
              <a:t>Jobsville</a:t>
            </a:r>
            <a:r>
              <a:rPr lang="en-US" sz="1050" dirty="0"/>
              <a:t> (September, 2017)</a:t>
            </a:r>
            <a:endParaRPr lang="en-US" sz="1050" b="1" dirty="0"/>
          </a:p>
          <a:p>
            <a:r>
              <a:rPr lang="en-US" sz="1050" dirty="0"/>
              <a:t>Enrolled 61 students into Grant activities</a:t>
            </a:r>
          </a:p>
          <a:p>
            <a:r>
              <a:rPr lang="en-US" sz="1050" dirty="0"/>
              <a:t>Partnered with over 100 Businesses </a:t>
            </a:r>
          </a:p>
          <a:p>
            <a:r>
              <a:rPr lang="en-US" sz="1050" dirty="0"/>
              <a:t>Recorded 36 Progressive Employment activities</a:t>
            </a:r>
          </a:p>
          <a:p>
            <a:r>
              <a:rPr lang="en-US" sz="1050" dirty="0"/>
              <a:t>Ongoing collaboration and team building for CRPS, JMG, VRCs </a:t>
            </a:r>
          </a:p>
          <a:p>
            <a:r>
              <a:rPr lang="en-US" sz="1050" dirty="0"/>
              <a:t>ACRE Certified JMG Specialists and increased student ratio in classrooms to 40% students with disabilities.</a:t>
            </a:r>
          </a:p>
          <a:p>
            <a:r>
              <a:rPr lang="en-US" sz="1050" dirty="0"/>
              <a:t>VRC II commitment to a new approach of client referral and career exploration</a:t>
            </a:r>
          </a:p>
          <a:p>
            <a:r>
              <a:rPr lang="en-US" sz="1050" dirty="0"/>
              <a:t>Added VRC I positions to assist in student, school, and community engagement.</a:t>
            </a:r>
          </a:p>
          <a:p>
            <a:r>
              <a:rPr lang="en-US" sz="1050" dirty="0"/>
              <a:t>Implemented Community of Practice training calls with ICI</a:t>
            </a:r>
          </a:p>
          <a:p>
            <a:r>
              <a:rPr lang="en-US" sz="1050" dirty="0"/>
              <a:t>Established Grant Partner Calls </a:t>
            </a:r>
          </a:p>
          <a:p>
            <a:r>
              <a:rPr lang="en-US" sz="1050" b="1" u="sng" dirty="0"/>
              <a:t>Next Steps</a:t>
            </a:r>
          </a:p>
          <a:p>
            <a:r>
              <a:rPr lang="en-US" sz="1050" dirty="0"/>
              <a:t>Meeting in Maine (March, 2017) ICI, AIR, CSAVR, CWRI</a:t>
            </a:r>
          </a:p>
          <a:p>
            <a:r>
              <a:rPr lang="en-US" sz="1050" dirty="0"/>
              <a:t>Ongoing evaluation of data to create a sustainable and replicable model for students with disabilities in transition from school to work.</a:t>
            </a:r>
          </a:p>
          <a:p>
            <a:endParaRPr lang="en-US" sz="1050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804" y="411162"/>
            <a:ext cx="1362461" cy="11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61" y="411162"/>
            <a:ext cx="1005977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84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435</TotalTime>
  <Words>164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Garamond</vt:lpstr>
      <vt:lpstr>Savon</vt:lpstr>
      <vt:lpstr> The Transition Work-Based Learning Model Demonstration Grant Building Collaboration to Improve Outcomes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Nitzel, Elizabeth A</dc:creator>
  <cp:lastModifiedBy>Nitzel, Elizabeth A</cp:lastModifiedBy>
  <cp:revision>31</cp:revision>
  <dcterms:created xsi:type="dcterms:W3CDTF">2018-02-23T16:15:05Z</dcterms:created>
  <dcterms:modified xsi:type="dcterms:W3CDTF">2018-03-02T14:27:50Z</dcterms:modified>
</cp:coreProperties>
</file>