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85" r:id="rId3"/>
    <p:sldId id="286" r:id="rId4"/>
    <p:sldId id="287" r:id="rId5"/>
    <p:sldId id="288" r:id="rId6"/>
    <p:sldId id="289" r:id="rId7"/>
    <p:sldId id="290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928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2365">
          <p15:clr>
            <a:srgbClr val="A4A3A4"/>
          </p15:clr>
        </p15:guide>
        <p15:guide id="6" orient="horz" pos="3979">
          <p15:clr>
            <a:srgbClr val="A4A3A4"/>
          </p15:clr>
        </p15:guide>
        <p15:guide id="7" pos="2832">
          <p15:clr>
            <a:srgbClr val="A4A3A4"/>
          </p15:clr>
        </p15:guide>
        <p15:guide id="8" pos="287">
          <p15:clr>
            <a:srgbClr val="A4A3A4"/>
          </p15:clr>
        </p15:guide>
        <p15:guide id="9" pos="5474">
          <p15:clr>
            <a:srgbClr val="A4A3A4"/>
          </p15:clr>
        </p15:guide>
        <p15:guide id="10" pos="1987">
          <p15:clr>
            <a:srgbClr val="A4A3A4"/>
          </p15:clr>
        </p15:guide>
        <p15:guide id="11" pos="3726">
          <p15:clr>
            <a:srgbClr val="A4A3A4"/>
          </p15:clr>
        </p15:guide>
        <p15:guide id="12" pos="3786">
          <p15:clr>
            <a:srgbClr val="A4A3A4"/>
          </p15:clr>
        </p15:guide>
        <p15:guide id="13" pos="2037">
          <p15:clr>
            <a:srgbClr val="A4A3A4"/>
          </p15:clr>
        </p15:guide>
        <p15:guide id="14" pos="2928">
          <p15:clr>
            <a:srgbClr val="A4A3A4"/>
          </p15:clr>
        </p15:guide>
        <p15:guide id="15" pos="2883">
          <p15:clr>
            <a:srgbClr val="A4A3A4"/>
          </p15:clr>
        </p15:guide>
        <p15:guide id="16" pos="3201">
          <p15:clr>
            <a:srgbClr val="A4A3A4"/>
          </p15:clr>
        </p15:guide>
        <p15:guide id="17" orient="horz" pos="142">
          <p15:clr>
            <a:srgbClr val="A4A3A4"/>
          </p15:clr>
        </p15:guide>
        <p15:guide id="18" orient="horz" pos="287">
          <p15:clr>
            <a:srgbClr val="A4A3A4"/>
          </p15:clr>
        </p15:guide>
        <p15:guide id="19" orient="horz" pos="921">
          <p15:clr>
            <a:srgbClr val="A4A3A4"/>
          </p15:clr>
        </p15:guide>
        <p15:guide id="20" orient="horz" pos="1300">
          <p15:clr>
            <a:srgbClr val="A4A3A4"/>
          </p15:clr>
        </p15:guide>
        <p15:guide id="21" orient="horz" pos="2161">
          <p15:clr>
            <a:srgbClr val="A4A3A4"/>
          </p15:clr>
        </p15:guide>
        <p15:guide id="22" orient="horz" pos="3688">
          <p15:clr>
            <a:srgbClr val="A4A3A4"/>
          </p15:clr>
        </p15:guide>
        <p15:guide id="23" orient="horz" pos="4004">
          <p15:clr>
            <a:srgbClr val="A4A3A4"/>
          </p15:clr>
        </p15:guide>
        <p15:guide id="24" orient="horz" pos="4181">
          <p15:clr>
            <a:srgbClr val="A4A3A4"/>
          </p15:clr>
        </p15:guide>
        <p15:guide id="25" orient="horz" pos="2339">
          <p15:clr>
            <a:srgbClr val="A4A3A4"/>
          </p15:clr>
        </p15:guide>
        <p15:guide id="26" pos="144">
          <p15:clr>
            <a:srgbClr val="A4A3A4"/>
          </p15:clr>
        </p15:guide>
        <p15:guide id="27" pos="290">
          <p15:clr>
            <a:srgbClr val="A4A3A4"/>
          </p15:clr>
        </p15:guide>
        <p15:guide id="28" pos="1976">
          <p15:clr>
            <a:srgbClr val="A4A3A4"/>
          </p15:clr>
        </p15:guide>
        <p15:guide id="29" pos="2031">
          <p15:clr>
            <a:srgbClr val="A4A3A4"/>
          </p15:clr>
        </p15:guide>
        <p15:guide id="30" pos="2767">
          <p15:clr>
            <a:srgbClr val="A4A3A4"/>
          </p15:clr>
        </p15:guide>
        <p15:guide id="31" pos="5471">
          <p15:clr>
            <a:srgbClr val="A4A3A4"/>
          </p15:clr>
        </p15:guide>
        <p15:guide id="32" pos="2996">
          <p15:clr>
            <a:srgbClr val="A4A3A4"/>
          </p15:clr>
        </p15:guide>
        <p15:guide id="33" pos="3725">
          <p15:clr>
            <a:srgbClr val="A4A3A4"/>
          </p15:clr>
        </p15:guide>
        <p15:guide id="34" pos="3787">
          <p15:clr>
            <a:srgbClr val="A4A3A4"/>
          </p15:clr>
        </p15:guide>
        <p15:guide id="35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391" autoAdjust="0"/>
  </p:normalViewPr>
  <p:slideViewPr>
    <p:cSldViewPr snapToGrid="0" snapToObjects="1">
      <p:cViewPr varScale="1">
        <p:scale>
          <a:sx n="92" d="100"/>
          <a:sy n="92" d="100"/>
        </p:scale>
        <p:origin x="1016" y="184"/>
      </p:cViewPr>
      <p:guideLst>
        <p:guide orient="horz" pos="2160"/>
        <p:guide orient="horz" pos="720"/>
        <p:guide orient="horz" pos="928"/>
        <p:guide orient="horz" pos="288"/>
        <p:guide orient="horz" pos="2365"/>
        <p:guide orient="horz" pos="3979"/>
        <p:guide pos="2832"/>
        <p:guide pos="287"/>
        <p:guide pos="5474"/>
        <p:guide pos="1987"/>
        <p:guide pos="3726"/>
        <p:guide pos="3786"/>
        <p:guide pos="2037"/>
        <p:guide pos="2928"/>
        <p:guide pos="2883"/>
        <p:guide pos="3201"/>
        <p:guide orient="horz" pos="142"/>
        <p:guide orient="horz" pos="287"/>
        <p:guide orient="horz" pos="921"/>
        <p:guide orient="horz" pos="1300"/>
        <p:guide orient="horz" pos="2161"/>
        <p:guide orient="horz" pos="3688"/>
        <p:guide orient="horz" pos="4004"/>
        <p:guide orient="horz" pos="4181"/>
        <p:guide orient="horz" pos="2339"/>
        <p:guide pos="144"/>
        <p:guide pos="290"/>
        <p:guide pos="1976"/>
        <p:guide pos="2031"/>
        <p:guide pos="2767"/>
        <p:guide pos="5471"/>
        <p:guide pos="2996"/>
        <p:guide pos="3725"/>
        <p:guide pos="378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05FA3-DF84-4C9C-95EF-319FFBAB47E8}" type="datetimeFigureOut">
              <a:rPr lang="en-US" smtClean="0">
                <a:latin typeface="Arial" pitchFamily="34" charset="0"/>
              </a:rPr>
              <a:pPr/>
              <a:t>7/31/17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30AC2-4D9B-42B8-851F-F745CBB15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5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AB2D76C-F225-47E4-8870-016D40065085}" type="datetimeFigureOut">
              <a:rPr lang="en-US" smtClean="0"/>
              <a:pPr/>
              <a:t>7/31/17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E316562-8D5B-4FA8-A1F8-64F74D39F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6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6098" y="4736799"/>
            <a:ext cx="5485805" cy="3900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20" tIns="44859" rIns="89720" bIns="4485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7400" y="230188"/>
            <a:ext cx="2743200" cy="2058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86FEE0-75C1-4FD1-A603-3C781648A48E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>
              <a:cs typeface="Arial" pitchFamily="34" charset="0"/>
            </a:endParaRPr>
          </a:p>
        </p:txBody>
      </p:sp>
      <p:sp>
        <p:nvSpPr>
          <p:cNvPr id="45061" name="Notes Placeholder 4"/>
          <p:cNvSpPr>
            <a:spLocks noGrp="1"/>
          </p:cNvSpPr>
          <p:nvPr>
            <p:ph type="body" sz="quarter" idx="11"/>
          </p:nvPr>
        </p:nvSpPr>
        <p:spPr bwMode="auto">
          <a:xfrm>
            <a:off x="686098" y="2429631"/>
            <a:ext cx="5485805" cy="6027964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000" dirty="0"/>
          </a:p>
          <a:p>
            <a:pPr algn="just" eaLnBrk="1" hangingPunct="1">
              <a:spcBef>
                <a:spcPct val="0"/>
              </a:spcBef>
            </a:pPr>
            <a:r>
              <a:rPr lang="en-US" sz="1000" b="1" dirty="0" smtClean="0"/>
              <a:t>CVS Health is a Innovation Company</a:t>
            </a:r>
            <a:r>
              <a:rPr lang="en-US" sz="1000" b="1" baseline="0" dirty="0" smtClean="0"/>
              <a:t>  </a:t>
            </a:r>
          </a:p>
          <a:p>
            <a:pPr algn="just" eaLnBrk="1" hangingPunct="1">
              <a:spcBef>
                <a:spcPct val="0"/>
              </a:spcBef>
            </a:pPr>
            <a:endParaRPr lang="en-US" sz="1000" b="1" baseline="0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sz="1000" b="1" baseline="0" dirty="0" smtClean="0"/>
              <a:t>Our service brands define the work we do. </a:t>
            </a:r>
          </a:p>
          <a:p>
            <a:pPr algn="just" eaLnBrk="1" hangingPunct="1">
              <a:spcBef>
                <a:spcPct val="0"/>
              </a:spcBef>
            </a:pPr>
            <a:endParaRPr lang="en-US" sz="1000" b="1" baseline="0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sz="1000" b="1" baseline="0" dirty="0" smtClean="0"/>
              <a:t>As a company</a:t>
            </a:r>
            <a:r>
              <a:rPr lang="en-US" sz="1000" b="1" dirty="0" smtClean="0"/>
              <a:t>,</a:t>
            </a:r>
            <a:r>
              <a:rPr lang="en-US" sz="1000" b="1" baseline="0" dirty="0" smtClean="0"/>
              <a:t> we are broken into four business units.  Each provide a unique purpose in helping people on their path to better health. </a:t>
            </a:r>
          </a:p>
          <a:p>
            <a:pPr algn="just" eaLnBrk="1" hangingPunct="1">
              <a:spcBef>
                <a:spcPct val="0"/>
              </a:spcBef>
            </a:pPr>
            <a:endParaRPr lang="en-US" sz="1000" b="1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sz="1000" b="1" dirty="0" smtClean="0"/>
              <a:t>CVS Pharmacy:  Which</a:t>
            </a:r>
            <a:r>
              <a:rPr lang="en-US" sz="1000" b="1" baseline="0" dirty="0" smtClean="0"/>
              <a:t> are</a:t>
            </a:r>
            <a:r>
              <a:rPr lang="en-US" sz="1000" b="1" dirty="0" smtClean="0"/>
              <a:t> retail stores</a:t>
            </a:r>
            <a:r>
              <a:rPr lang="en-US" sz="1000" b="1" baseline="0" dirty="0" smtClean="0"/>
              <a:t> – this includes 1600 target locations</a:t>
            </a:r>
          </a:p>
          <a:p>
            <a:pPr algn="just" eaLnBrk="1" hangingPunct="1">
              <a:spcBef>
                <a:spcPct val="0"/>
              </a:spcBef>
            </a:pPr>
            <a:endParaRPr lang="en-US" sz="1000" b="1" dirty="0" smtClean="0"/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r>
              <a:rPr lang="en-US" sz="1000" b="1" dirty="0" smtClean="0"/>
              <a:t>CVS Caremark: Our Pharmacy Benefits Manager (PBM);  Call centers</a:t>
            </a:r>
            <a:r>
              <a:rPr lang="en-US" sz="1000" b="1" baseline="0" dirty="0" smtClean="0"/>
              <a:t> – mail order prescription services</a:t>
            </a:r>
            <a:endParaRPr lang="en-US" sz="1000" b="1" dirty="0" smtClean="0"/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endParaRPr lang="en-US" sz="1000" b="1" dirty="0" smtClean="0"/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r>
              <a:rPr lang="en-US" sz="1000" b="1" dirty="0" smtClean="0"/>
              <a:t>CVS Minute clinic: Retail walk-in clinics open 7 days a week .</a:t>
            </a:r>
            <a:r>
              <a:rPr lang="en-US" sz="1000" b="1" baseline="0" dirty="0" smtClean="0"/>
              <a:t> </a:t>
            </a:r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r>
              <a:rPr lang="en-US" sz="1000" b="1" baseline="0" dirty="0" smtClean="0"/>
              <a:t>Run by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nurse practitioners and physician assistants</a:t>
            </a:r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Provide services for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minor illness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provide all kinds of wellness services, including vaccinations, physicals, screenings and monitoring for chronic conditions.</a:t>
            </a:r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endParaRPr lang="en-US" sz="1000" b="1" dirty="0" smtClean="0"/>
          </a:p>
          <a:p>
            <a:pPr algn="just">
              <a:spcBef>
                <a:spcPct val="0"/>
              </a:spcBef>
              <a:spcAft>
                <a:spcPts val="1182"/>
              </a:spcAft>
              <a:buFontTx/>
              <a:buChar char="•"/>
            </a:pPr>
            <a:r>
              <a:rPr lang="en-US" sz="1000" b="1" dirty="0" smtClean="0"/>
              <a:t>CVS Specialty: Our specialty pharmacy which helps our patients manage rare and complex conditions to live longer, healthier lives.  For people with complex medical conditions,</a:t>
            </a:r>
            <a:r>
              <a:rPr lang="en-US" sz="1000" b="1" baseline="0" dirty="0" smtClean="0"/>
              <a:t> we offer drug therapy management, dispensing and infusion services, and customized support and counseling to help ensure appropriate and safe medication use and achieve positive health outcomes</a:t>
            </a:r>
          </a:p>
          <a:p>
            <a:pPr algn="just" eaLnBrk="1" hangingPunct="1">
              <a:spcBef>
                <a:spcPct val="0"/>
              </a:spcBef>
            </a:pPr>
            <a:endParaRPr lang="en-US" sz="1000" b="1" baseline="0" dirty="0" smtClean="0"/>
          </a:p>
          <a:p>
            <a:pPr algn="just" eaLnBrk="1" hangingPunct="1">
              <a:spcBef>
                <a:spcPct val="0"/>
              </a:spcBef>
            </a:pPr>
            <a:endParaRPr lang="en-US" sz="1000" b="1" baseline="0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sz="1000" b="1" dirty="0" smtClean="0"/>
              <a:t>Our</a:t>
            </a:r>
            <a:r>
              <a:rPr lang="en-US" sz="1000" b="1" baseline="0" dirty="0" smtClean="0"/>
              <a:t> Purpose at CVS Health is focused on “helping people on a path to better health”.  No matter what we do, what our priorities are within our organization, it is critical that all of our work results in fulfilling our purpose.</a:t>
            </a:r>
            <a:endParaRPr lang="en-US" sz="1000" b="1" dirty="0" smtClean="0"/>
          </a:p>
          <a:p>
            <a:pPr algn="just" eaLnBrk="1" hangingPunct="1">
              <a:spcBef>
                <a:spcPct val="0"/>
              </a:spcBef>
            </a:pP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0125" y="1976060"/>
            <a:ext cx="989708" cy="287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20" tIns="44859" rIns="89720" bIns="44859" anchor="ctr"/>
          <a:lstStyle/>
          <a:p>
            <a:pPr algn="ctr">
              <a:defRPr/>
            </a:pPr>
            <a:r>
              <a:rPr lang="en-US" sz="1100" dirty="0">
                <a:solidFill>
                  <a:sysClr val="windowText" lastClr="000000"/>
                </a:solidFill>
              </a:rPr>
              <a:t>1-2 min</a:t>
            </a:r>
          </a:p>
        </p:txBody>
      </p:sp>
    </p:spTree>
    <p:extLst>
      <p:ext uri="{BB962C8B-B14F-4D97-AF65-F5344CB8AC3E}">
        <p14:creationId xmlns:p14="http://schemas.microsoft.com/office/powerpoint/2010/main" val="247050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9817D-6CA2-47AF-86B7-D22A16F166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CVS Health is very different than our competitors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="1" baseline="0" dirty="0" smtClean="0"/>
              <a:t>We have a wide range of jobs that are related to helping people on the path to better health.</a:t>
            </a:r>
          </a:p>
          <a:p>
            <a:r>
              <a:rPr lang="en-US" b="1" baseline="0" dirty="0" smtClean="0"/>
              <a:t> </a:t>
            </a:r>
          </a:p>
          <a:p>
            <a:r>
              <a:rPr lang="en-US" baseline="0" dirty="0" smtClean="0"/>
              <a:t> </a:t>
            </a:r>
            <a:r>
              <a:rPr lang="en-US" b="1" baseline="0" dirty="0" smtClean="0"/>
              <a:t>Whether you are a pharmacist in our healthcare division or pharmacy tech in our retail division we have a career for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75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 are</a:t>
            </a:r>
            <a:r>
              <a:rPr lang="en-US" b="1" baseline="0" dirty="0" smtClean="0"/>
              <a:t> a few examples of how our 250,000 colleagues who touch the lives of millions of people every day. 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aseline="0" dirty="0" smtClean="0"/>
              <a:t> </a:t>
            </a:r>
            <a:r>
              <a:rPr lang="en-US" b="1" baseline="0" dirty="0" smtClean="0"/>
              <a:t>With over 9700 retail locations</a:t>
            </a:r>
            <a:r>
              <a:rPr lang="en-US" baseline="0" dirty="0" smtClean="0"/>
              <a:t>,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 1100 minute clinics with 34 million visits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b="1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5 million Pharmacy customers are served each day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b="1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In Sept 2014 – we stop selling tobacco products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 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105E9A-28E7-4DBC-9A61-D6628E8177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I am a part of Workforce Initiatives team at CVS Health.  We define our work with </a:t>
            </a:r>
            <a:r>
              <a:rPr lang="en-US" b="1" u="sng" baseline="0" dirty="0" smtClean="0"/>
              <a:t>four main objectives</a:t>
            </a:r>
            <a:r>
              <a:rPr lang="en-US" b="1" baseline="0" dirty="0" smtClean="0"/>
              <a:t>,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Workforce Representation – A workforce that reflects the communities we serve</a:t>
            </a:r>
          </a:p>
          <a:p>
            <a:r>
              <a:rPr lang="en-US" b="1" baseline="0" dirty="0" smtClean="0"/>
              <a:t>Colleague Engagement – An inclusive and collaborative workplace culture</a:t>
            </a:r>
          </a:p>
          <a:p>
            <a:r>
              <a:rPr lang="en-US" b="1" baseline="0" dirty="0" smtClean="0"/>
              <a:t>Talent Systems – Opportunities for development and growth</a:t>
            </a:r>
          </a:p>
          <a:p>
            <a:r>
              <a:rPr lang="en-US" b="1" baseline="0" dirty="0" smtClean="0"/>
              <a:t>Marketplace Diversity – Exceed the needs of our customers, clients, communities and external constituents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 these all connect back to Our Purpose and Mission. “ Helping people of the path to better health”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1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dirty="0" smtClean="0"/>
              <a:t>Our two models, </a:t>
            </a:r>
            <a:r>
              <a:rPr lang="en-US" b="1" u="sng" dirty="0" smtClean="0"/>
              <a:t>workforce </a:t>
            </a:r>
            <a:r>
              <a:rPr lang="en-US" b="1" dirty="0" smtClean="0"/>
              <a:t>and </a:t>
            </a:r>
            <a:r>
              <a:rPr lang="en-US" b="1" u="sng" dirty="0" smtClean="0"/>
              <a:t>health and wellness,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dirty="0" smtClean="0"/>
              <a:t>Both focus</a:t>
            </a:r>
            <a:r>
              <a:rPr lang="en-US" b="1" baseline="0" dirty="0" smtClean="0"/>
              <a:t> on helping people on a path to better health in slightly different ways  and both are aligned and ensure meaningful outcomes to our communities.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u="sng" baseline="0" dirty="0" smtClean="0"/>
              <a:t>The workforce team </a:t>
            </a:r>
            <a:r>
              <a:rPr lang="en-US" b="1" baseline="0" dirty="0" smtClean="0"/>
              <a:t>works with organizations such as yours to provide  career pathway opportunities</a:t>
            </a:r>
            <a:r>
              <a:rPr lang="en-US" baseline="0" dirty="0" smtClean="0"/>
              <a:t>. </a:t>
            </a:r>
            <a:r>
              <a:rPr lang="en-US" b="1" baseline="0" dirty="0" smtClean="0"/>
              <a:t>Which include the following: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Apprenticeships – 1500 apprentices across the country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Work experience programs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Internships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On the job training programs – such as our Pharmacy Tech externships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Customized training programs – such as Regional Learning Center programs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baseline="0" dirty="0" smtClean="0"/>
          </a:p>
          <a:p>
            <a:r>
              <a:rPr lang="en-US" b="1" baseline="0" dirty="0" smtClean="0"/>
              <a:t> These programs help effectively serve the need for a diverse workforce which is reflective of the communities we serve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On our Healthcare side the focus is around enhanced care for the most at-risk and underserved groups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Partnering with our health care professionals. We have tailored programs that focus on the elderly but currently have  two new programs: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One Choice – educating youth on prescription drug abuse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Be The First – education around smoking and tobacco use.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baseline="0" dirty="0" smtClean="0"/>
              <a:t>Both areas point to our shared focus “helping people on the path to better health”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4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 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Our Business Strategies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Our strategy remains focused on long term, ongoing, sustainable workforce programs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and partnerships.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b="1" kern="1200" baseline="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This strategy remains consistent across the country in all markets,.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 </a:t>
            </a:r>
          </a:p>
          <a:p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Our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partnerships  parameters: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 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Impact largest CVS Health communities and underserved populations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To ensure our partners are aligned to our overall business objectives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Creating job opportunities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  <a:cs typeface="+mn-cs"/>
            </a:endParaRPr>
          </a:p>
          <a:p>
            <a:pPr lvl="0"/>
            <a:endParaRPr lang="en-US" sz="1200" b="1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By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meeting our partnership parameters we will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drive mutual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1" charset="-128"/>
                <a:cs typeface="+mn-cs"/>
              </a:rPr>
              <a:t> business outcomes</a:t>
            </a:r>
            <a:endParaRPr lang="en-US" sz="1200" b="1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1" charset="-128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105E9A-28E7-4DBC-9A61-D6628E8177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68879"/>
            <a:ext cx="61722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92040"/>
            <a:ext cx="4572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5486400" cy="219456"/>
          </a:xfrm>
        </p:spPr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464807" y="468372"/>
            <a:ext cx="2042438" cy="259837"/>
            <a:chOff x="279400" y="2781300"/>
            <a:chExt cx="8585200" cy="1092200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6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7199" y="1463040"/>
            <a:ext cx="704088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57941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0" y="1463675"/>
            <a:ext cx="393192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563" y="2057399"/>
            <a:ext cx="3932237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</p:spTree>
    <p:extLst>
      <p:ext uri="{BB962C8B-B14F-4D97-AF65-F5344CB8AC3E}">
        <p14:creationId xmlns:p14="http://schemas.microsoft.com/office/powerpoint/2010/main" val="379610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4041648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63040"/>
            <a:ext cx="4041648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6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2679192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406" y="1463040"/>
            <a:ext cx="2679192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406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07608" y="2057400"/>
            <a:ext cx="2679192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07608" y="1463040"/>
            <a:ext cx="2676525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83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3" y="2057400"/>
            <a:ext cx="8229600" cy="3794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463040"/>
            <a:ext cx="82296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2" y="5394960"/>
            <a:ext cx="8229597" cy="457200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45720" bIns="45720" anchor="ctr" anchorCtr="0"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43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13232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11680"/>
            <a:ext cx="36576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500338" y="16932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 userDrawn="1"/>
        </p:nvGrpSpPr>
        <p:grpSpPr>
          <a:xfrm>
            <a:off x="7525512" y="6489600"/>
            <a:ext cx="1161288" cy="147738"/>
            <a:chOff x="279400" y="2781300"/>
            <a:chExt cx="8585200" cy="1092200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7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236301" y="228429"/>
            <a:ext cx="185771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©2016 CVS Health and/or one of its affiliates: 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04178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528687" y="6489600"/>
            <a:ext cx="1161288" cy="147738"/>
            <a:chOff x="279400" y="2781300"/>
            <a:chExt cx="8585200" cy="1092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73" r:id="rId5"/>
    <p:sldLayoutId id="2147483653" r:id="rId6"/>
    <p:sldLayoutId id="2147483671" r:id="rId7"/>
    <p:sldLayoutId id="2147483663" r:id="rId8"/>
    <p:sldLayoutId id="2147483651" r:id="rId9"/>
    <p:sldLayoutId id="2147483654" r:id="rId10"/>
    <p:sldLayoutId id="21474836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3" descr="Animated image of pills in a pill container" title="PIlls"/>
          <p:cNvSpPr>
            <a:spLocks noChangeAspect="1" noEditPoints="1"/>
          </p:cNvSpPr>
          <p:nvPr/>
        </p:nvSpPr>
        <p:spPr bwMode="gray">
          <a:xfrm>
            <a:off x="5169613" y="3107676"/>
            <a:ext cx="2000250" cy="2743200"/>
          </a:xfrm>
          <a:custGeom>
            <a:avLst/>
            <a:gdLst>
              <a:gd name="T0" fmla="*/ 127 w 140"/>
              <a:gd name="T1" fmla="*/ 14 h 192"/>
              <a:gd name="T2" fmla="*/ 13 w 140"/>
              <a:gd name="T3" fmla="*/ 0 h 192"/>
              <a:gd name="T4" fmla="*/ 0 w 140"/>
              <a:gd name="T5" fmla="*/ 14 h 192"/>
              <a:gd name="T6" fmla="*/ 13 w 140"/>
              <a:gd name="T7" fmla="*/ 43 h 192"/>
              <a:gd name="T8" fmla="*/ 18 w 140"/>
              <a:gd name="T9" fmla="*/ 187 h 192"/>
              <a:gd name="T10" fmla="*/ 109 w 140"/>
              <a:gd name="T11" fmla="*/ 192 h 192"/>
              <a:gd name="T12" fmla="*/ 127 w 140"/>
              <a:gd name="T13" fmla="*/ 174 h 192"/>
              <a:gd name="T14" fmla="*/ 140 w 140"/>
              <a:gd name="T15" fmla="*/ 43 h 192"/>
              <a:gd name="T16" fmla="*/ 118 w 140"/>
              <a:gd name="T17" fmla="*/ 174 h 192"/>
              <a:gd name="T18" fmla="*/ 109 w 140"/>
              <a:gd name="T19" fmla="*/ 183 h 192"/>
              <a:gd name="T20" fmla="*/ 24 w 140"/>
              <a:gd name="T21" fmla="*/ 181 h 192"/>
              <a:gd name="T22" fmla="*/ 22 w 140"/>
              <a:gd name="T23" fmla="*/ 43 h 192"/>
              <a:gd name="T24" fmla="*/ 118 w 140"/>
              <a:gd name="T25" fmla="*/ 174 h 192"/>
              <a:gd name="T26" fmla="*/ 8 w 140"/>
              <a:gd name="T27" fmla="*/ 34 h 192"/>
              <a:gd name="T28" fmla="*/ 22 w 140"/>
              <a:gd name="T29" fmla="*/ 23 h 192"/>
              <a:gd name="T30" fmla="*/ 37 w 140"/>
              <a:gd name="T31" fmla="*/ 9 h 192"/>
              <a:gd name="T32" fmla="*/ 45 w 140"/>
              <a:gd name="T33" fmla="*/ 23 h 192"/>
              <a:gd name="T34" fmla="*/ 66 w 140"/>
              <a:gd name="T35" fmla="*/ 9 h 192"/>
              <a:gd name="T36" fmla="*/ 74 w 140"/>
              <a:gd name="T37" fmla="*/ 23 h 192"/>
              <a:gd name="T38" fmla="*/ 95 w 140"/>
              <a:gd name="T39" fmla="*/ 9 h 192"/>
              <a:gd name="T40" fmla="*/ 104 w 140"/>
              <a:gd name="T41" fmla="*/ 23 h 192"/>
              <a:gd name="T42" fmla="*/ 118 w 140"/>
              <a:gd name="T43" fmla="*/ 9 h 192"/>
              <a:gd name="T44" fmla="*/ 132 w 140"/>
              <a:gd name="T45" fmla="*/ 23 h 192"/>
              <a:gd name="T46" fmla="*/ 88 w 140"/>
              <a:gd name="T47" fmla="*/ 166 h 192"/>
              <a:gd name="T48" fmla="*/ 113 w 140"/>
              <a:gd name="T49" fmla="*/ 166 h 192"/>
              <a:gd name="T50" fmla="*/ 88 w 140"/>
              <a:gd name="T51" fmla="*/ 166 h 192"/>
              <a:gd name="T52" fmla="*/ 106 w 140"/>
              <a:gd name="T53" fmla="*/ 166 h 192"/>
              <a:gd name="T54" fmla="*/ 95 w 140"/>
              <a:gd name="T55" fmla="*/ 166 h 192"/>
              <a:gd name="T56" fmla="*/ 39 w 140"/>
              <a:gd name="T57" fmla="*/ 178 h 192"/>
              <a:gd name="T58" fmla="*/ 39 w 140"/>
              <a:gd name="T59" fmla="*/ 153 h 192"/>
              <a:gd name="T60" fmla="*/ 39 w 140"/>
              <a:gd name="T61" fmla="*/ 178 h 192"/>
              <a:gd name="T62" fmla="*/ 45 w 140"/>
              <a:gd name="T63" fmla="*/ 166 h 192"/>
              <a:gd name="T64" fmla="*/ 34 w 140"/>
              <a:gd name="T65" fmla="*/ 166 h 192"/>
              <a:gd name="T66" fmla="*/ 58 w 140"/>
              <a:gd name="T67" fmla="*/ 166 h 192"/>
              <a:gd name="T68" fmla="*/ 82 w 140"/>
              <a:gd name="T69" fmla="*/ 166 h 192"/>
              <a:gd name="T70" fmla="*/ 58 w 140"/>
              <a:gd name="T71" fmla="*/ 166 h 192"/>
              <a:gd name="T72" fmla="*/ 75 w 140"/>
              <a:gd name="T73" fmla="*/ 166 h 192"/>
              <a:gd name="T74" fmla="*/ 65 w 140"/>
              <a:gd name="T75" fmla="*/ 166 h 192"/>
              <a:gd name="T76" fmla="*/ 55 w 140"/>
              <a:gd name="T77" fmla="*/ 149 h 192"/>
              <a:gd name="T78" fmla="*/ 67 w 140"/>
              <a:gd name="T79" fmla="*/ 137 h 192"/>
              <a:gd name="T80" fmla="*/ 54 w 140"/>
              <a:gd name="T81" fmla="*/ 124 h 192"/>
              <a:gd name="T82" fmla="*/ 55 w 140"/>
              <a:gd name="T83" fmla="*/ 149 h 192"/>
              <a:gd name="T84" fmla="*/ 55 w 140"/>
              <a:gd name="T85" fmla="*/ 131 h 192"/>
              <a:gd name="T86" fmla="*/ 60 w 140"/>
              <a:gd name="T87" fmla="*/ 137 h 192"/>
              <a:gd name="T88" fmla="*/ 55 w 140"/>
              <a:gd name="T89" fmla="*/ 142 h 192"/>
              <a:gd name="T90" fmla="*/ 49 w 140"/>
              <a:gd name="T91" fmla="*/ 137 h 192"/>
              <a:gd name="T92" fmla="*/ 85 w 140"/>
              <a:gd name="T93" fmla="*/ 149 h 192"/>
              <a:gd name="T94" fmla="*/ 85 w 140"/>
              <a:gd name="T95" fmla="*/ 124 h 192"/>
              <a:gd name="T96" fmla="*/ 85 w 140"/>
              <a:gd name="T97" fmla="*/ 149 h 192"/>
              <a:gd name="T98" fmla="*/ 91 w 140"/>
              <a:gd name="T99" fmla="*/ 137 h 192"/>
              <a:gd name="T100" fmla="*/ 80 w 140"/>
              <a:gd name="T101" fmla="*/ 13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92">
                <a:moveTo>
                  <a:pt x="140" y="14"/>
                </a:moveTo>
                <a:cubicBezTo>
                  <a:pt x="127" y="14"/>
                  <a:pt x="127" y="14"/>
                  <a:pt x="127" y="14"/>
                </a:cubicBezTo>
                <a:cubicBezTo>
                  <a:pt x="127" y="0"/>
                  <a:pt x="127" y="0"/>
                  <a:pt x="12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4"/>
                  <a:pt x="13" y="14"/>
                  <a:pt x="1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3" y="179"/>
                  <a:pt x="15" y="183"/>
                  <a:pt x="18" y="187"/>
                </a:cubicBezTo>
                <a:cubicBezTo>
                  <a:pt x="22" y="190"/>
                  <a:pt x="26" y="192"/>
                  <a:pt x="31" y="192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4" y="192"/>
                  <a:pt x="119" y="190"/>
                  <a:pt x="122" y="187"/>
                </a:cubicBezTo>
                <a:cubicBezTo>
                  <a:pt x="125" y="183"/>
                  <a:pt x="127" y="179"/>
                  <a:pt x="127" y="174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40" y="43"/>
                  <a:pt x="140" y="43"/>
                  <a:pt x="140" y="43"/>
                </a:cubicBezTo>
                <a:lnTo>
                  <a:pt x="140" y="14"/>
                </a:lnTo>
                <a:close/>
                <a:moveTo>
                  <a:pt x="118" y="174"/>
                </a:moveTo>
                <a:cubicBezTo>
                  <a:pt x="118" y="176"/>
                  <a:pt x="118" y="179"/>
                  <a:pt x="116" y="181"/>
                </a:cubicBezTo>
                <a:cubicBezTo>
                  <a:pt x="114" y="182"/>
                  <a:pt x="112" y="183"/>
                  <a:pt x="109" y="183"/>
                </a:cubicBezTo>
                <a:cubicBezTo>
                  <a:pt x="31" y="183"/>
                  <a:pt x="31" y="183"/>
                  <a:pt x="31" y="183"/>
                </a:cubicBezTo>
                <a:cubicBezTo>
                  <a:pt x="29" y="183"/>
                  <a:pt x="26" y="182"/>
                  <a:pt x="24" y="181"/>
                </a:cubicBezTo>
                <a:cubicBezTo>
                  <a:pt x="23" y="179"/>
                  <a:pt x="22" y="176"/>
                  <a:pt x="22" y="174"/>
                </a:cubicBezTo>
                <a:cubicBezTo>
                  <a:pt x="22" y="43"/>
                  <a:pt x="22" y="43"/>
                  <a:pt x="22" y="43"/>
                </a:cubicBezTo>
                <a:cubicBezTo>
                  <a:pt x="118" y="43"/>
                  <a:pt x="118" y="43"/>
                  <a:pt x="118" y="43"/>
                </a:cubicBezTo>
                <a:lnTo>
                  <a:pt x="118" y="174"/>
                </a:lnTo>
                <a:close/>
                <a:moveTo>
                  <a:pt x="132" y="34"/>
                </a:moveTo>
                <a:cubicBezTo>
                  <a:pt x="8" y="34"/>
                  <a:pt x="8" y="34"/>
                  <a:pt x="8" y="34"/>
                </a:cubicBezTo>
                <a:cubicBezTo>
                  <a:pt x="8" y="23"/>
                  <a:pt x="8" y="23"/>
                  <a:pt x="8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9"/>
                  <a:pt x="22" y="9"/>
                  <a:pt x="22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23"/>
                  <a:pt x="37" y="23"/>
                  <a:pt x="37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9"/>
                  <a:pt x="45" y="9"/>
                  <a:pt x="45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23"/>
                  <a:pt x="66" y="23"/>
                  <a:pt x="66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9"/>
                  <a:pt x="74" y="9"/>
                  <a:pt x="74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23"/>
                  <a:pt x="95" y="23"/>
                  <a:pt x="95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9"/>
                  <a:pt x="104" y="9"/>
                  <a:pt x="104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32" y="23"/>
                  <a:pt x="132" y="23"/>
                  <a:pt x="132" y="23"/>
                </a:cubicBezTo>
                <a:lnTo>
                  <a:pt x="132" y="34"/>
                </a:lnTo>
                <a:close/>
                <a:moveTo>
                  <a:pt x="88" y="166"/>
                </a:moveTo>
                <a:cubicBezTo>
                  <a:pt x="88" y="172"/>
                  <a:pt x="94" y="178"/>
                  <a:pt x="101" y="178"/>
                </a:cubicBezTo>
                <a:cubicBezTo>
                  <a:pt x="108" y="178"/>
                  <a:pt x="113" y="172"/>
                  <a:pt x="113" y="166"/>
                </a:cubicBezTo>
                <a:cubicBezTo>
                  <a:pt x="113" y="159"/>
                  <a:pt x="108" y="153"/>
                  <a:pt x="101" y="153"/>
                </a:cubicBezTo>
                <a:cubicBezTo>
                  <a:pt x="94" y="153"/>
                  <a:pt x="88" y="159"/>
                  <a:pt x="88" y="166"/>
                </a:cubicBezTo>
                <a:close/>
                <a:moveTo>
                  <a:pt x="101" y="160"/>
                </a:moveTo>
                <a:cubicBezTo>
                  <a:pt x="104" y="160"/>
                  <a:pt x="106" y="163"/>
                  <a:pt x="106" y="166"/>
                </a:cubicBezTo>
                <a:cubicBezTo>
                  <a:pt x="106" y="169"/>
                  <a:pt x="104" y="171"/>
                  <a:pt x="101" y="171"/>
                </a:cubicBezTo>
                <a:cubicBezTo>
                  <a:pt x="98" y="171"/>
                  <a:pt x="95" y="169"/>
                  <a:pt x="95" y="166"/>
                </a:cubicBezTo>
                <a:cubicBezTo>
                  <a:pt x="95" y="163"/>
                  <a:pt x="98" y="160"/>
                  <a:pt x="101" y="160"/>
                </a:cubicBezTo>
                <a:close/>
                <a:moveTo>
                  <a:pt x="39" y="178"/>
                </a:moveTo>
                <a:cubicBezTo>
                  <a:pt x="46" y="178"/>
                  <a:pt x="52" y="172"/>
                  <a:pt x="52" y="166"/>
                </a:cubicBezTo>
                <a:cubicBezTo>
                  <a:pt x="52" y="159"/>
                  <a:pt x="46" y="153"/>
                  <a:pt x="39" y="153"/>
                </a:cubicBezTo>
                <a:cubicBezTo>
                  <a:pt x="32" y="153"/>
                  <a:pt x="27" y="159"/>
                  <a:pt x="27" y="166"/>
                </a:cubicBezTo>
                <a:cubicBezTo>
                  <a:pt x="27" y="172"/>
                  <a:pt x="32" y="178"/>
                  <a:pt x="39" y="178"/>
                </a:cubicBezTo>
                <a:close/>
                <a:moveTo>
                  <a:pt x="39" y="160"/>
                </a:moveTo>
                <a:cubicBezTo>
                  <a:pt x="42" y="160"/>
                  <a:pt x="45" y="163"/>
                  <a:pt x="45" y="166"/>
                </a:cubicBezTo>
                <a:cubicBezTo>
                  <a:pt x="45" y="169"/>
                  <a:pt x="42" y="171"/>
                  <a:pt x="39" y="171"/>
                </a:cubicBezTo>
                <a:cubicBezTo>
                  <a:pt x="36" y="171"/>
                  <a:pt x="34" y="169"/>
                  <a:pt x="34" y="166"/>
                </a:cubicBezTo>
                <a:cubicBezTo>
                  <a:pt x="34" y="163"/>
                  <a:pt x="36" y="160"/>
                  <a:pt x="39" y="160"/>
                </a:cubicBezTo>
                <a:close/>
                <a:moveTo>
                  <a:pt x="58" y="166"/>
                </a:moveTo>
                <a:cubicBezTo>
                  <a:pt x="58" y="172"/>
                  <a:pt x="63" y="178"/>
                  <a:pt x="70" y="178"/>
                </a:cubicBezTo>
                <a:cubicBezTo>
                  <a:pt x="77" y="178"/>
                  <a:pt x="82" y="172"/>
                  <a:pt x="82" y="166"/>
                </a:cubicBezTo>
                <a:cubicBezTo>
                  <a:pt x="82" y="159"/>
                  <a:pt x="77" y="153"/>
                  <a:pt x="70" y="153"/>
                </a:cubicBezTo>
                <a:cubicBezTo>
                  <a:pt x="63" y="153"/>
                  <a:pt x="58" y="159"/>
                  <a:pt x="58" y="166"/>
                </a:cubicBezTo>
                <a:close/>
                <a:moveTo>
                  <a:pt x="70" y="160"/>
                </a:moveTo>
                <a:cubicBezTo>
                  <a:pt x="73" y="160"/>
                  <a:pt x="75" y="163"/>
                  <a:pt x="75" y="166"/>
                </a:cubicBezTo>
                <a:cubicBezTo>
                  <a:pt x="75" y="169"/>
                  <a:pt x="73" y="171"/>
                  <a:pt x="70" y="171"/>
                </a:cubicBezTo>
                <a:cubicBezTo>
                  <a:pt x="67" y="171"/>
                  <a:pt x="65" y="169"/>
                  <a:pt x="65" y="166"/>
                </a:cubicBezTo>
                <a:cubicBezTo>
                  <a:pt x="65" y="163"/>
                  <a:pt x="67" y="160"/>
                  <a:pt x="70" y="160"/>
                </a:cubicBezTo>
                <a:close/>
                <a:moveTo>
                  <a:pt x="55" y="149"/>
                </a:moveTo>
                <a:cubicBezTo>
                  <a:pt x="55" y="149"/>
                  <a:pt x="55" y="149"/>
                  <a:pt x="55" y="149"/>
                </a:cubicBezTo>
                <a:cubicBezTo>
                  <a:pt x="61" y="149"/>
                  <a:pt x="67" y="144"/>
                  <a:pt x="67" y="137"/>
                </a:cubicBezTo>
                <a:cubicBezTo>
                  <a:pt x="67" y="130"/>
                  <a:pt x="62" y="124"/>
                  <a:pt x="55" y="124"/>
                </a:cubicBezTo>
                <a:cubicBezTo>
                  <a:pt x="55" y="124"/>
                  <a:pt x="54" y="124"/>
                  <a:pt x="54" y="124"/>
                </a:cubicBezTo>
                <a:cubicBezTo>
                  <a:pt x="48" y="124"/>
                  <a:pt x="42" y="130"/>
                  <a:pt x="42" y="136"/>
                </a:cubicBezTo>
                <a:cubicBezTo>
                  <a:pt x="42" y="143"/>
                  <a:pt x="48" y="149"/>
                  <a:pt x="55" y="149"/>
                </a:cubicBezTo>
                <a:close/>
                <a:moveTo>
                  <a:pt x="54" y="131"/>
                </a:moveTo>
                <a:cubicBezTo>
                  <a:pt x="55" y="131"/>
                  <a:pt x="55" y="131"/>
                  <a:pt x="55" y="131"/>
                </a:cubicBezTo>
                <a:cubicBezTo>
                  <a:pt x="56" y="131"/>
                  <a:pt x="57" y="132"/>
                  <a:pt x="58" y="133"/>
                </a:cubicBezTo>
                <a:cubicBezTo>
                  <a:pt x="60" y="134"/>
                  <a:pt x="60" y="135"/>
                  <a:pt x="60" y="137"/>
                </a:cubicBezTo>
                <a:cubicBezTo>
                  <a:pt x="60" y="140"/>
                  <a:pt x="58" y="142"/>
                  <a:pt x="55" y="142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3" y="142"/>
                  <a:pt x="52" y="142"/>
                  <a:pt x="51" y="140"/>
                </a:cubicBezTo>
                <a:cubicBezTo>
                  <a:pt x="50" y="139"/>
                  <a:pt x="49" y="138"/>
                  <a:pt x="49" y="137"/>
                </a:cubicBezTo>
                <a:cubicBezTo>
                  <a:pt x="49" y="134"/>
                  <a:pt x="52" y="131"/>
                  <a:pt x="54" y="131"/>
                </a:cubicBezTo>
                <a:close/>
                <a:moveTo>
                  <a:pt x="85" y="149"/>
                </a:moveTo>
                <a:cubicBezTo>
                  <a:pt x="92" y="149"/>
                  <a:pt x="98" y="144"/>
                  <a:pt x="98" y="137"/>
                </a:cubicBezTo>
                <a:cubicBezTo>
                  <a:pt x="98" y="130"/>
                  <a:pt x="92" y="124"/>
                  <a:pt x="85" y="124"/>
                </a:cubicBezTo>
                <a:cubicBezTo>
                  <a:pt x="79" y="124"/>
                  <a:pt x="73" y="130"/>
                  <a:pt x="73" y="137"/>
                </a:cubicBezTo>
                <a:cubicBezTo>
                  <a:pt x="73" y="144"/>
                  <a:pt x="79" y="149"/>
                  <a:pt x="85" y="149"/>
                </a:cubicBezTo>
                <a:close/>
                <a:moveTo>
                  <a:pt x="85" y="131"/>
                </a:moveTo>
                <a:cubicBezTo>
                  <a:pt x="88" y="131"/>
                  <a:pt x="91" y="134"/>
                  <a:pt x="91" y="137"/>
                </a:cubicBezTo>
                <a:cubicBezTo>
                  <a:pt x="91" y="140"/>
                  <a:pt x="88" y="142"/>
                  <a:pt x="85" y="142"/>
                </a:cubicBezTo>
                <a:cubicBezTo>
                  <a:pt x="82" y="142"/>
                  <a:pt x="80" y="140"/>
                  <a:pt x="80" y="137"/>
                </a:cubicBezTo>
                <a:cubicBezTo>
                  <a:pt x="80" y="134"/>
                  <a:pt x="82" y="131"/>
                  <a:pt x="85" y="13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25" descr="Animated image of pills " title="Pills"/>
          <p:cNvSpPr>
            <a:spLocks noChangeAspect="1" noEditPoints="1"/>
          </p:cNvSpPr>
          <p:nvPr/>
        </p:nvSpPr>
        <p:spPr bwMode="gray">
          <a:xfrm>
            <a:off x="7169863" y="3107676"/>
            <a:ext cx="2171700" cy="2743200"/>
          </a:xfrm>
          <a:custGeom>
            <a:avLst/>
            <a:gdLst>
              <a:gd name="T0" fmla="*/ 118 w 152"/>
              <a:gd name="T1" fmla="*/ 122 h 192"/>
              <a:gd name="T2" fmla="*/ 10 w 152"/>
              <a:gd name="T3" fmla="*/ 132 h 192"/>
              <a:gd name="T4" fmla="*/ 10 w 152"/>
              <a:gd name="T5" fmla="*/ 182 h 192"/>
              <a:gd name="T6" fmla="*/ 118 w 152"/>
              <a:gd name="T7" fmla="*/ 192 h 192"/>
              <a:gd name="T8" fmla="*/ 152 w 152"/>
              <a:gd name="T9" fmla="*/ 157 h 192"/>
              <a:gd name="T10" fmla="*/ 80 w 152"/>
              <a:gd name="T11" fmla="*/ 131 h 192"/>
              <a:gd name="T12" fmla="*/ 72 w 152"/>
              <a:gd name="T13" fmla="*/ 183 h 192"/>
              <a:gd name="T14" fmla="*/ 80 w 152"/>
              <a:gd name="T15" fmla="*/ 131 h 192"/>
              <a:gd name="T16" fmla="*/ 34 w 152"/>
              <a:gd name="T17" fmla="*/ 131 h 192"/>
              <a:gd name="T18" fmla="*/ 63 w 152"/>
              <a:gd name="T19" fmla="*/ 183 h 192"/>
              <a:gd name="T20" fmla="*/ 8 w 152"/>
              <a:gd name="T21" fmla="*/ 157 h 192"/>
              <a:gd name="T22" fmla="*/ 89 w 152"/>
              <a:gd name="T23" fmla="*/ 183 h 192"/>
              <a:gd name="T24" fmla="*/ 118 w 152"/>
              <a:gd name="T25" fmla="*/ 131 h 192"/>
              <a:gd name="T26" fmla="*/ 144 w 152"/>
              <a:gd name="T27" fmla="*/ 157 h 192"/>
              <a:gd name="T28" fmla="*/ 122 w 152"/>
              <a:gd name="T29" fmla="*/ 114 h 192"/>
              <a:gd name="T30" fmla="*/ 146 w 152"/>
              <a:gd name="T31" fmla="*/ 24 h 192"/>
              <a:gd name="T32" fmla="*/ 98 w 152"/>
              <a:gd name="T33" fmla="*/ 24 h 192"/>
              <a:gd name="T34" fmla="*/ 122 w 152"/>
              <a:gd name="T35" fmla="*/ 114 h 192"/>
              <a:gd name="T36" fmla="*/ 107 w 152"/>
              <a:gd name="T37" fmla="*/ 90 h 192"/>
              <a:gd name="T38" fmla="*/ 137 w 152"/>
              <a:gd name="T39" fmla="*/ 61 h 192"/>
              <a:gd name="T40" fmla="*/ 122 w 152"/>
              <a:gd name="T41" fmla="*/ 105 h 192"/>
              <a:gd name="T42" fmla="*/ 137 w 152"/>
              <a:gd name="T43" fmla="*/ 24 h 192"/>
              <a:gd name="T44" fmla="*/ 107 w 152"/>
              <a:gd name="T45" fmla="*/ 53 h 192"/>
              <a:gd name="T46" fmla="*/ 122 w 152"/>
              <a:gd name="T47" fmla="*/ 8 h 192"/>
              <a:gd name="T48" fmla="*/ 75 w 152"/>
              <a:gd name="T49" fmla="*/ 102 h 192"/>
              <a:gd name="T50" fmla="*/ 75 w 152"/>
              <a:gd name="T51" fmla="*/ 46 h 192"/>
              <a:gd name="T52" fmla="*/ 18 w 152"/>
              <a:gd name="T53" fmla="*/ 46 h 192"/>
              <a:gd name="T54" fmla="*/ 18 w 152"/>
              <a:gd name="T55" fmla="*/ 102 h 192"/>
              <a:gd name="T56" fmla="*/ 47 w 152"/>
              <a:gd name="T57" fmla="*/ 105 h 192"/>
              <a:gd name="T58" fmla="*/ 78 w 152"/>
              <a:gd name="T59" fmla="*/ 78 h 192"/>
              <a:gd name="T60" fmla="*/ 47 w 152"/>
              <a:gd name="T61" fmla="*/ 42 h 192"/>
              <a:gd name="T62" fmla="*/ 16 w 152"/>
              <a:gd name="T63" fmla="*/ 7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92">
                <a:moveTo>
                  <a:pt x="142" y="132"/>
                </a:moveTo>
                <a:cubicBezTo>
                  <a:pt x="136" y="126"/>
                  <a:pt x="127" y="122"/>
                  <a:pt x="118" y="122"/>
                </a:cubicBezTo>
                <a:cubicBezTo>
                  <a:pt x="34" y="122"/>
                  <a:pt x="34" y="122"/>
                  <a:pt x="34" y="122"/>
                </a:cubicBezTo>
                <a:cubicBezTo>
                  <a:pt x="25" y="122"/>
                  <a:pt x="16" y="126"/>
                  <a:pt x="10" y="132"/>
                </a:cubicBezTo>
                <a:cubicBezTo>
                  <a:pt x="3" y="139"/>
                  <a:pt x="0" y="148"/>
                  <a:pt x="0" y="157"/>
                </a:cubicBezTo>
                <a:cubicBezTo>
                  <a:pt x="0" y="166"/>
                  <a:pt x="3" y="175"/>
                  <a:pt x="10" y="182"/>
                </a:cubicBezTo>
                <a:cubicBezTo>
                  <a:pt x="16" y="188"/>
                  <a:pt x="25" y="192"/>
                  <a:pt x="34" y="192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27" y="192"/>
                  <a:pt x="136" y="188"/>
                  <a:pt x="142" y="182"/>
                </a:cubicBezTo>
                <a:cubicBezTo>
                  <a:pt x="149" y="175"/>
                  <a:pt x="152" y="166"/>
                  <a:pt x="152" y="157"/>
                </a:cubicBezTo>
                <a:cubicBezTo>
                  <a:pt x="152" y="148"/>
                  <a:pt x="149" y="139"/>
                  <a:pt x="142" y="132"/>
                </a:cubicBezTo>
                <a:close/>
                <a:moveTo>
                  <a:pt x="80" y="131"/>
                </a:moveTo>
                <a:cubicBezTo>
                  <a:pt x="80" y="183"/>
                  <a:pt x="80" y="183"/>
                  <a:pt x="80" y="183"/>
                </a:cubicBezTo>
                <a:cubicBezTo>
                  <a:pt x="72" y="183"/>
                  <a:pt x="72" y="183"/>
                  <a:pt x="72" y="183"/>
                </a:cubicBezTo>
                <a:cubicBezTo>
                  <a:pt x="72" y="131"/>
                  <a:pt x="72" y="131"/>
                  <a:pt x="72" y="131"/>
                </a:cubicBezTo>
                <a:lnTo>
                  <a:pt x="80" y="131"/>
                </a:lnTo>
                <a:close/>
                <a:moveTo>
                  <a:pt x="8" y="157"/>
                </a:moveTo>
                <a:cubicBezTo>
                  <a:pt x="8" y="142"/>
                  <a:pt x="20" y="131"/>
                  <a:pt x="34" y="131"/>
                </a:cubicBezTo>
                <a:cubicBezTo>
                  <a:pt x="63" y="131"/>
                  <a:pt x="63" y="131"/>
                  <a:pt x="63" y="131"/>
                </a:cubicBezTo>
                <a:cubicBezTo>
                  <a:pt x="63" y="183"/>
                  <a:pt x="63" y="183"/>
                  <a:pt x="63" y="183"/>
                </a:cubicBezTo>
                <a:cubicBezTo>
                  <a:pt x="34" y="183"/>
                  <a:pt x="34" y="183"/>
                  <a:pt x="34" y="183"/>
                </a:cubicBezTo>
                <a:cubicBezTo>
                  <a:pt x="20" y="183"/>
                  <a:pt x="8" y="172"/>
                  <a:pt x="8" y="157"/>
                </a:cubicBezTo>
                <a:close/>
                <a:moveTo>
                  <a:pt x="118" y="183"/>
                </a:moveTo>
                <a:cubicBezTo>
                  <a:pt x="89" y="183"/>
                  <a:pt x="89" y="183"/>
                  <a:pt x="89" y="183"/>
                </a:cubicBezTo>
                <a:cubicBezTo>
                  <a:pt x="89" y="131"/>
                  <a:pt x="89" y="131"/>
                  <a:pt x="89" y="131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25" y="131"/>
                  <a:pt x="131" y="133"/>
                  <a:pt x="136" y="138"/>
                </a:cubicBezTo>
                <a:cubicBezTo>
                  <a:pt x="141" y="143"/>
                  <a:pt x="144" y="150"/>
                  <a:pt x="144" y="157"/>
                </a:cubicBezTo>
                <a:cubicBezTo>
                  <a:pt x="144" y="172"/>
                  <a:pt x="132" y="183"/>
                  <a:pt x="118" y="183"/>
                </a:cubicBezTo>
                <a:close/>
                <a:moveTo>
                  <a:pt x="122" y="114"/>
                </a:moveTo>
                <a:cubicBezTo>
                  <a:pt x="135" y="114"/>
                  <a:pt x="146" y="103"/>
                  <a:pt x="146" y="90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1"/>
                  <a:pt x="135" y="0"/>
                  <a:pt x="122" y="0"/>
                </a:cubicBezTo>
                <a:cubicBezTo>
                  <a:pt x="109" y="0"/>
                  <a:pt x="98" y="11"/>
                  <a:pt x="98" y="24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03"/>
                  <a:pt x="109" y="114"/>
                  <a:pt x="122" y="114"/>
                </a:cubicBezTo>
                <a:close/>
                <a:moveTo>
                  <a:pt x="122" y="105"/>
                </a:moveTo>
                <a:cubicBezTo>
                  <a:pt x="114" y="105"/>
                  <a:pt x="107" y="98"/>
                  <a:pt x="107" y="90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37" y="98"/>
                  <a:pt x="130" y="105"/>
                  <a:pt x="122" y="105"/>
                </a:cubicBezTo>
                <a:close/>
                <a:moveTo>
                  <a:pt x="122" y="8"/>
                </a:moveTo>
                <a:cubicBezTo>
                  <a:pt x="130" y="8"/>
                  <a:pt x="137" y="15"/>
                  <a:pt x="137" y="24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15"/>
                  <a:pt x="114" y="8"/>
                  <a:pt x="122" y="8"/>
                </a:cubicBezTo>
                <a:close/>
                <a:moveTo>
                  <a:pt x="47" y="114"/>
                </a:moveTo>
                <a:cubicBezTo>
                  <a:pt x="57" y="114"/>
                  <a:pt x="67" y="110"/>
                  <a:pt x="75" y="102"/>
                </a:cubicBezTo>
                <a:cubicBezTo>
                  <a:pt x="83" y="95"/>
                  <a:pt x="87" y="84"/>
                  <a:pt x="87" y="74"/>
                </a:cubicBezTo>
                <a:cubicBezTo>
                  <a:pt x="87" y="63"/>
                  <a:pt x="83" y="53"/>
                  <a:pt x="75" y="46"/>
                </a:cubicBezTo>
                <a:cubicBezTo>
                  <a:pt x="67" y="38"/>
                  <a:pt x="57" y="34"/>
                  <a:pt x="47" y="34"/>
                </a:cubicBezTo>
                <a:cubicBezTo>
                  <a:pt x="36" y="34"/>
                  <a:pt x="26" y="38"/>
                  <a:pt x="18" y="46"/>
                </a:cubicBezTo>
                <a:cubicBezTo>
                  <a:pt x="11" y="53"/>
                  <a:pt x="7" y="63"/>
                  <a:pt x="7" y="74"/>
                </a:cubicBezTo>
                <a:cubicBezTo>
                  <a:pt x="7" y="84"/>
                  <a:pt x="11" y="95"/>
                  <a:pt x="18" y="102"/>
                </a:cubicBezTo>
                <a:cubicBezTo>
                  <a:pt x="26" y="110"/>
                  <a:pt x="36" y="114"/>
                  <a:pt x="47" y="114"/>
                </a:cubicBezTo>
                <a:close/>
                <a:moveTo>
                  <a:pt x="47" y="105"/>
                </a:moveTo>
                <a:cubicBezTo>
                  <a:pt x="31" y="105"/>
                  <a:pt x="18" y="93"/>
                  <a:pt x="16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76" y="93"/>
                  <a:pt x="63" y="105"/>
                  <a:pt x="47" y="105"/>
                </a:cubicBezTo>
                <a:close/>
                <a:moveTo>
                  <a:pt x="47" y="42"/>
                </a:moveTo>
                <a:cubicBezTo>
                  <a:pt x="63" y="42"/>
                  <a:pt x="76" y="54"/>
                  <a:pt x="78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8" y="54"/>
                  <a:pt x="31" y="42"/>
                  <a:pt x="47" y="4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760" y="1023806"/>
            <a:ext cx="7132320" cy="13716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Fostering Workforce Partnerships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365760" y="3834540"/>
            <a:ext cx="3657600" cy="12145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</a:rPr>
              <a:t>Kathy Burris,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</a:rPr>
              <a:t>Workforce Initiatives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©2017 CVS Health and/or one of its affiliates: Confidential &amp; Proprietary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7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74675" y="235819"/>
            <a:ext cx="8229600" cy="822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dirty="0" smtClean="0"/>
              <a:t>Our Service Brands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25" y="1492448"/>
            <a:ext cx="8464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reeform 41" descr="hospital building" title="hospital"/>
          <p:cNvSpPr>
            <a:spLocks noChangeAspect="1" noEditPoints="1"/>
          </p:cNvSpPr>
          <p:nvPr/>
        </p:nvSpPr>
        <p:spPr bwMode="auto">
          <a:xfrm>
            <a:off x="1090489" y="4032646"/>
            <a:ext cx="1013104" cy="844153"/>
          </a:xfrm>
          <a:custGeom>
            <a:avLst/>
            <a:gdLst>
              <a:gd name="T0" fmla="*/ 0 w 5180"/>
              <a:gd name="T1" fmla="*/ 4316 h 4316"/>
              <a:gd name="T2" fmla="*/ 1162 w 5180"/>
              <a:gd name="T3" fmla="*/ 1179 h 4316"/>
              <a:gd name="T4" fmla="*/ 1586 w 5180"/>
              <a:gd name="T5" fmla="*/ 364 h 4316"/>
              <a:gd name="T6" fmla="*/ 3593 w 5180"/>
              <a:gd name="T7" fmla="*/ 364 h 4316"/>
              <a:gd name="T8" fmla="*/ 4017 w 5180"/>
              <a:gd name="T9" fmla="*/ 1179 h 4316"/>
              <a:gd name="T10" fmla="*/ 5180 w 5180"/>
              <a:gd name="T11" fmla="*/ 4316 h 4316"/>
              <a:gd name="T12" fmla="*/ 4987 w 5180"/>
              <a:gd name="T13" fmla="*/ 4123 h 4316"/>
              <a:gd name="T14" fmla="*/ 3825 w 5180"/>
              <a:gd name="T15" fmla="*/ 3766 h 4316"/>
              <a:gd name="T16" fmla="*/ 4987 w 5180"/>
              <a:gd name="T17" fmla="*/ 2122 h 4316"/>
              <a:gd name="T18" fmla="*/ 4017 w 5180"/>
              <a:gd name="T19" fmla="*/ 1372 h 4316"/>
              <a:gd name="T20" fmla="*/ 1162 w 5180"/>
              <a:gd name="T21" fmla="*/ 1823 h 4316"/>
              <a:gd name="T22" fmla="*/ 193 w 5180"/>
              <a:gd name="T23" fmla="*/ 1372 h 4316"/>
              <a:gd name="T24" fmla="*/ 1355 w 5180"/>
              <a:gd name="T25" fmla="*/ 2122 h 4316"/>
              <a:gd name="T26" fmla="*/ 193 w 5180"/>
              <a:gd name="T27" fmla="*/ 3766 h 4316"/>
              <a:gd name="T28" fmla="*/ 1858 w 5180"/>
              <a:gd name="T29" fmla="*/ 4123 h 4316"/>
              <a:gd name="T30" fmla="*/ 2590 w 5180"/>
              <a:gd name="T31" fmla="*/ 2044 h 4316"/>
              <a:gd name="T32" fmla="*/ 3322 w 5180"/>
              <a:gd name="T33" fmla="*/ 4123 h 4316"/>
              <a:gd name="T34" fmla="*/ 3129 w 5180"/>
              <a:gd name="T35" fmla="*/ 4123 h 4316"/>
              <a:gd name="T36" fmla="*/ 2051 w 5180"/>
              <a:gd name="T37" fmla="*/ 2873 h 4316"/>
              <a:gd name="T38" fmla="*/ 4017 w 5180"/>
              <a:gd name="T39" fmla="*/ 3573 h 4316"/>
              <a:gd name="T40" fmla="*/ 4987 w 5180"/>
              <a:gd name="T41" fmla="*/ 2315 h 4316"/>
              <a:gd name="T42" fmla="*/ 4017 w 5180"/>
              <a:gd name="T43" fmla="*/ 3573 h 4316"/>
              <a:gd name="T44" fmla="*/ 1162 w 5180"/>
              <a:gd name="T45" fmla="*/ 3573 h 4316"/>
              <a:gd name="T46" fmla="*/ 193 w 5180"/>
              <a:gd name="T47" fmla="*/ 2315 h 4316"/>
              <a:gd name="T48" fmla="*/ 2060 w 5180"/>
              <a:gd name="T49" fmla="*/ 2680 h 4316"/>
              <a:gd name="T50" fmla="*/ 2590 w 5180"/>
              <a:gd name="T51" fmla="*/ 2237 h 4316"/>
              <a:gd name="T52" fmla="*/ 1355 w 5180"/>
              <a:gd name="T53" fmla="*/ 1630 h 4316"/>
              <a:gd name="T54" fmla="*/ 3825 w 5180"/>
              <a:gd name="T55" fmla="*/ 1178 h 4316"/>
              <a:gd name="T56" fmla="*/ 2590 w 5180"/>
              <a:gd name="T57" fmla="*/ 193 h 4316"/>
              <a:gd name="T58" fmla="*/ 1355 w 5180"/>
              <a:gd name="T59" fmla="*/ 1178 h 4316"/>
              <a:gd name="T60" fmla="*/ 2590 w 5180"/>
              <a:gd name="T61" fmla="*/ 1455 h 4316"/>
              <a:gd name="T62" fmla="*/ 2020 w 5180"/>
              <a:gd name="T63" fmla="*/ 799 h 4316"/>
              <a:gd name="T64" fmla="*/ 2234 w 5180"/>
              <a:gd name="T65" fmla="*/ 497 h 4316"/>
              <a:gd name="T66" fmla="*/ 2530 w 5180"/>
              <a:gd name="T67" fmla="*/ 497 h 4316"/>
              <a:gd name="T68" fmla="*/ 2650 w 5180"/>
              <a:gd name="T69" fmla="*/ 497 h 4316"/>
              <a:gd name="T70" fmla="*/ 2946 w 5180"/>
              <a:gd name="T71" fmla="*/ 497 h 4316"/>
              <a:gd name="T72" fmla="*/ 3160 w 5180"/>
              <a:gd name="T73" fmla="*/ 799 h 4316"/>
              <a:gd name="T74" fmla="*/ 2590 w 5180"/>
              <a:gd name="T75" fmla="*/ 1455 h 4316"/>
              <a:gd name="T76" fmla="*/ 2371 w 5180"/>
              <a:gd name="T77" fmla="*/ 633 h 4316"/>
              <a:gd name="T78" fmla="*/ 2213 w 5180"/>
              <a:gd name="T79" fmla="*/ 799 h 4316"/>
              <a:gd name="T80" fmla="*/ 2590 w 5180"/>
              <a:gd name="T81" fmla="*/ 1183 h 4316"/>
              <a:gd name="T82" fmla="*/ 2967 w 5180"/>
              <a:gd name="T83" fmla="*/ 799 h 4316"/>
              <a:gd name="T84" fmla="*/ 2809 w 5180"/>
              <a:gd name="T85" fmla="*/ 633 h 4316"/>
              <a:gd name="T86" fmla="*/ 2786 w 5180"/>
              <a:gd name="T87" fmla="*/ 633 h 4316"/>
              <a:gd name="T88" fmla="*/ 2393 w 5180"/>
              <a:gd name="T89" fmla="*/ 633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80" h="4316">
                <a:moveTo>
                  <a:pt x="5180" y="4316"/>
                </a:moveTo>
                <a:cubicBezTo>
                  <a:pt x="0" y="4316"/>
                  <a:pt x="0" y="4316"/>
                  <a:pt x="0" y="4316"/>
                </a:cubicBezTo>
                <a:cubicBezTo>
                  <a:pt x="0" y="1179"/>
                  <a:pt x="0" y="1179"/>
                  <a:pt x="0" y="1179"/>
                </a:cubicBezTo>
                <a:cubicBezTo>
                  <a:pt x="1162" y="1179"/>
                  <a:pt x="1162" y="1179"/>
                  <a:pt x="1162" y="1179"/>
                </a:cubicBezTo>
                <a:cubicBezTo>
                  <a:pt x="1162" y="1178"/>
                  <a:pt x="1162" y="1178"/>
                  <a:pt x="1162" y="1178"/>
                </a:cubicBezTo>
                <a:cubicBezTo>
                  <a:pt x="1162" y="889"/>
                  <a:pt x="1317" y="592"/>
                  <a:pt x="1586" y="364"/>
                </a:cubicBezTo>
                <a:cubicBezTo>
                  <a:pt x="1864" y="129"/>
                  <a:pt x="2220" y="0"/>
                  <a:pt x="2590" y="0"/>
                </a:cubicBezTo>
                <a:cubicBezTo>
                  <a:pt x="2959" y="0"/>
                  <a:pt x="3316" y="129"/>
                  <a:pt x="3593" y="364"/>
                </a:cubicBezTo>
                <a:cubicBezTo>
                  <a:pt x="3863" y="592"/>
                  <a:pt x="4017" y="889"/>
                  <a:pt x="4017" y="1178"/>
                </a:cubicBezTo>
                <a:cubicBezTo>
                  <a:pt x="4017" y="1179"/>
                  <a:pt x="4017" y="1179"/>
                  <a:pt x="4017" y="1179"/>
                </a:cubicBezTo>
                <a:cubicBezTo>
                  <a:pt x="5180" y="1179"/>
                  <a:pt x="5180" y="1179"/>
                  <a:pt x="5180" y="1179"/>
                </a:cubicBezTo>
                <a:cubicBezTo>
                  <a:pt x="5180" y="4316"/>
                  <a:pt x="5180" y="4316"/>
                  <a:pt x="5180" y="4316"/>
                </a:cubicBezTo>
                <a:close/>
                <a:moveTo>
                  <a:pt x="3322" y="4123"/>
                </a:moveTo>
                <a:cubicBezTo>
                  <a:pt x="4987" y="4123"/>
                  <a:pt x="4987" y="4123"/>
                  <a:pt x="4987" y="4123"/>
                </a:cubicBezTo>
                <a:cubicBezTo>
                  <a:pt x="4987" y="3766"/>
                  <a:pt x="4987" y="3766"/>
                  <a:pt x="4987" y="3766"/>
                </a:cubicBezTo>
                <a:cubicBezTo>
                  <a:pt x="3825" y="3766"/>
                  <a:pt x="3825" y="3766"/>
                  <a:pt x="3825" y="3766"/>
                </a:cubicBezTo>
                <a:cubicBezTo>
                  <a:pt x="3825" y="2122"/>
                  <a:pt x="3825" y="2122"/>
                  <a:pt x="3825" y="2122"/>
                </a:cubicBezTo>
                <a:cubicBezTo>
                  <a:pt x="4987" y="2122"/>
                  <a:pt x="4987" y="2122"/>
                  <a:pt x="4987" y="2122"/>
                </a:cubicBezTo>
                <a:cubicBezTo>
                  <a:pt x="4987" y="1372"/>
                  <a:pt x="4987" y="1372"/>
                  <a:pt x="4987" y="1372"/>
                </a:cubicBezTo>
                <a:cubicBezTo>
                  <a:pt x="4017" y="1372"/>
                  <a:pt x="4017" y="1372"/>
                  <a:pt x="4017" y="1372"/>
                </a:cubicBezTo>
                <a:cubicBezTo>
                  <a:pt x="4017" y="1823"/>
                  <a:pt x="4017" y="1823"/>
                  <a:pt x="4017" y="1823"/>
                </a:cubicBezTo>
                <a:cubicBezTo>
                  <a:pt x="1162" y="1823"/>
                  <a:pt x="1162" y="1823"/>
                  <a:pt x="1162" y="1823"/>
                </a:cubicBezTo>
                <a:cubicBezTo>
                  <a:pt x="1162" y="1372"/>
                  <a:pt x="1162" y="1372"/>
                  <a:pt x="1162" y="1372"/>
                </a:cubicBezTo>
                <a:cubicBezTo>
                  <a:pt x="193" y="1372"/>
                  <a:pt x="193" y="1372"/>
                  <a:pt x="193" y="1372"/>
                </a:cubicBezTo>
                <a:cubicBezTo>
                  <a:pt x="193" y="2122"/>
                  <a:pt x="193" y="2122"/>
                  <a:pt x="193" y="2122"/>
                </a:cubicBezTo>
                <a:cubicBezTo>
                  <a:pt x="1355" y="2122"/>
                  <a:pt x="1355" y="2122"/>
                  <a:pt x="1355" y="2122"/>
                </a:cubicBezTo>
                <a:cubicBezTo>
                  <a:pt x="1355" y="3766"/>
                  <a:pt x="1355" y="3766"/>
                  <a:pt x="1355" y="3766"/>
                </a:cubicBezTo>
                <a:cubicBezTo>
                  <a:pt x="193" y="3766"/>
                  <a:pt x="193" y="3766"/>
                  <a:pt x="193" y="3766"/>
                </a:cubicBezTo>
                <a:cubicBezTo>
                  <a:pt x="193" y="4123"/>
                  <a:pt x="193" y="4123"/>
                  <a:pt x="193" y="4123"/>
                </a:cubicBezTo>
                <a:cubicBezTo>
                  <a:pt x="1858" y="4123"/>
                  <a:pt x="1858" y="4123"/>
                  <a:pt x="1858" y="4123"/>
                </a:cubicBezTo>
                <a:cubicBezTo>
                  <a:pt x="1858" y="2776"/>
                  <a:pt x="1858" y="2776"/>
                  <a:pt x="1858" y="2776"/>
                </a:cubicBezTo>
                <a:cubicBezTo>
                  <a:pt x="1858" y="2372"/>
                  <a:pt x="2186" y="2044"/>
                  <a:pt x="2590" y="2044"/>
                </a:cubicBezTo>
                <a:cubicBezTo>
                  <a:pt x="2993" y="2044"/>
                  <a:pt x="3322" y="2372"/>
                  <a:pt x="3322" y="2776"/>
                </a:cubicBezTo>
                <a:cubicBezTo>
                  <a:pt x="3322" y="4123"/>
                  <a:pt x="3322" y="4123"/>
                  <a:pt x="3322" y="4123"/>
                </a:cubicBezTo>
                <a:close/>
                <a:moveTo>
                  <a:pt x="2051" y="4123"/>
                </a:moveTo>
                <a:cubicBezTo>
                  <a:pt x="3129" y="4123"/>
                  <a:pt x="3129" y="4123"/>
                  <a:pt x="3129" y="4123"/>
                </a:cubicBezTo>
                <a:cubicBezTo>
                  <a:pt x="3129" y="2873"/>
                  <a:pt x="3129" y="2873"/>
                  <a:pt x="3129" y="2873"/>
                </a:cubicBezTo>
                <a:cubicBezTo>
                  <a:pt x="2051" y="2873"/>
                  <a:pt x="2051" y="2873"/>
                  <a:pt x="2051" y="2873"/>
                </a:cubicBezTo>
                <a:cubicBezTo>
                  <a:pt x="2051" y="4123"/>
                  <a:pt x="2051" y="4123"/>
                  <a:pt x="2051" y="4123"/>
                </a:cubicBezTo>
                <a:close/>
                <a:moveTo>
                  <a:pt x="4017" y="3573"/>
                </a:moveTo>
                <a:cubicBezTo>
                  <a:pt x="4987" y="3573"/>
                  <a:pt x="4987" y="3573"/>
                  <a:pt x="4987" y="3573"/>
                </a:cubicBezTo>
                <a:cubicBezTo>
                  <a:pt x="4987" y="2315"/>
                  <a:pt x="4987" y="2315"/>
                  <a:pt x="4987" y="2315"/>
                </a:cubicBezTo>
                <a:cubicBezTo>
                  <a:pt x="4017" y="2315"/>
                  <a:pt x="4017" y="2315"/>
                  <a:pt x="4017" y="2315"/>
                </a:cubicBezTo>
                <a:cubicBezTo>
                  <a:pt x="4017" y="3573"/>
                  <a:pt x="4017" y="3573"/>
                  <a:pt x="4017" y="3573"/>
                </a:cubicBezTo>
                <a:close/>
                <a:moveTo>
                  <a:pt x="193" y="3573"/>
                </a:moveTo>
                <a:cubicBezTo>
                  <a:pt x="1162" y="3573"/>
                  <a:pt x="1162" y="3573"/>
                  <a:pt x="1162" y="3573"/>
                </a:cubicBezTo>
                <a:cubicBezTo>
                  <a:pt x="1162" y="2315"/>
                  <a:pt x="1162" y="2315"/>
                  <a:pt x="1162" y="2315"/>
                </a:cubicBezTo>
                <a:cubicBezTo>
                  <a:pt x="193" y="2315"/>
                  <a:pt x="193" y="2315"/>
                  <a:pt x="193" y="2315"/>
                </a:cubicBezTo>
                <a:cubicBezTo>
                  <a:pt x="193" y="3573"/>
                  <a:pt x="193" y="3573"/>
                  <a:pt x="193" y="3573"/>
                </a:cubicBezTo>
                <a:close/>
                <a:moveTo>
                  <a:pt x="2060" y="2680"/>
                </a:moveTo>
                <a:cubicBezTo>
                  <a:pt x="3120" y="2680"/>
                  <a:pt x="3120" y="2680"/>
                  <a:pt x="3120" y="2680"/>
                </a:cubicBezTo>
                <a:cubicBezTo>
                  <a:pt x="3075" y="2428"/>
                  <a:pt x="2854" y="2237"/>
                  <a:pt x="2590" y="2237"/>
                </a:cubicBezTo>
                <a:cubicBezTo>
                  <a:pt x="2326" y="2237"/>
                  <a:pt x="2105" y="2428"/>
                  <a:pt x="2060" y="2680"/>
                </a:cubicBezTo>
                <a:close/>
                <a:moveTo>
                  <a:pt x="1355" y="1630"/>
                </a:moveTo>
                <a:cubicBezTo>
                  <a:pt x="3825" y="1630"/>
                  <a:pt x="3825" y="1630"/>
                  <a:pt x="3825" y="1630"/>
                </a:cubicBezTo>
                <a:cubicBezTo>
                  <a:pt x="3825" y="1178"/>
                  <a:pt x="3825" y="1178"/>
                  <a:pt x="3825" y="1178"/>
                </a:cubicBezTo>
                <a:cubicBezTo>
                  <a:pt x="3825" y="946"/>
                  <a:pt x="3695" y="703"/>
                  <a:pt x="3469" y="511"/>
                </a:cubicBezTo>
                <a:cubicBezTo>
                  <a:pt x="3226" y="306"/>
                  <a:pt x="2914" y="193"/>
                  <a:pt x="2590" y="193"/>
                </a:cubicBezTo>
                <a:cubicBezTo>
                  <a:pt x="2266" y="193"/>
                  <a:pt x="1954" y="306"/>
                  <a:pt x="1711" y="511"/>
                </a:cubicBezTo>
                <a:cubicBezTo>
                  <a:pt x="1485" y="703"/>
                  <a:pt x="1355" y="946"/>
                  <a:pt x="1355" y="1178"/>
                </a:cubicBezTo>
                <a:cubicBezTo>
                  <a:pt x="1355" y="1630"/>
                  <a:pt x="1355" y="1630"/>
                  <a:pt x="1355" y="1630"/>
                </a:cubicBezTo>
                <a:close/>
                <a:moveTo>
                  <a:pt x="2590" y="1455"/>
                </a:moveTo>
                <a:cubicBezTo>
                  <a:pt x="2080" y="947"/>
                  <a:pt x="2080" y="947"/>
                  <a:pt x="2080" y="947"/>
                </a:cubicBezTo>
                <a:cubicBezTo>
                  <a:pt x="2041" y="908"/>
                  <a:pt x="2020" y="855"/>
                  <a:pt x="2020" y="799"/>
                </a:cubicBezTo>
                <a:cubicBezTo>
                  <a:pt x="2020" y="742"/>
                  <a:pt x="2041" y="690"/>
                  <a:pt x="2080" y="651"/>
                </a:cubicBezTo>
                <a:cubicBezTo>
                  <a:pt x="2234" y="497"/>
                  <a:pt x="2234" y="497"/>
                  <a:pt x="2234" y="497"/>
                </a:cubicBezTo>
                <a:cubicBezTo>
                  <a:pt x="2273" y="458"/>
                  <a:pt x="2325" y="437"/>
                  <a:pt x="2382" y="437"/>
                </a:cubicBezTo>
                <a:cubicBezTo>
                  <a:pt x="2439" y="437"/>
                  <a:pt x="2491" y="458"/>
                  <a:pt x="2530" y="497"/>
                </a:cubicBezTo>
                <a:cubicBezTo>
                  <a:pt x="2590" y="557"/>
                  <a:pt x="2590" y="557"/>
                  <a:pt x="2590" y="557"/>
                </a:cubicBezTo>
                <a:cubicBezTo>
                  <a:pt x="2650" y="497"/>
                  <a:pt x="2650" y="497"/>
                  <a:pt x="2650" y="497"/>
                </a:cubicBezTo>
                <a:cubicBezTo>
                  <a:pt x="2689" y="458"/>
                  <a:pt x="2741" y="437"/>
                  <a:pt x="2798" y="437"/>
                </a:cubicBezTo>
                <a:cubicBezTo>
                  <a:pt x="2855" y="437"/>
                  <a:pt x="2907" y="458"/>
                  <a:pt x="2946" y="497"/>
                </a:cubicBezTo>
                <a:cubicBezTo>
                  <a:pt x="3100" y="651"/>
                  <a:pt x="3100" y="651"/>
                  <a:pt x="3100" y="651"/>
                </a:cubicBezTo>
                <a:cubicBezTo>
                  <a:pt x="3139" y="690"/>
                  <a:pt x="3160" y="741"/>
                  <a:pt x="3160" y="799"/>
                </a:cubicBezTo>
                <a:cubicBezTo>
                  <a:pt x="3160" y="855"/>
                  <a:pt x="3138" y="908"/>
                  <a:pt x="3100" y="947"/>
                </a:cubicBezTo>
                <a:cubicBezTo>
                  <a:pt x="2590" y="1455"/>
                  <a:pt x="2590" y="1455"/>
                  <a:pt x="2590" y="1455"/>
                </a:cubicBezTo>
                <a:close/>
                <a:moveTo>
                  <a:pt x="2382" y="630"/>
                </a:moveTo>
                <a:cubicBezTo>
                  <a:pt x="2374" y="630"/>
                  <a:pt x="2372" y="632"/>
                  <a:pt x="2371" y="633"/>
                </a:cubicBezTo>
                <a:cubicBezTo>
                  <a:pt x="2216" y="787"/>
                  <a:pt x="2216" y="787"/>
                  <a:pt x="2216" y="787"/>
                </a:cubicBezTo>
                <a:cubicBezTo>
                  <a:pt x="2215" y="789"/>
                  <a:pt x="2213" y="791"/>
                  <a:pt x="2213" y="799"/>
                </a:cubicBezTo>
                <a:cubicBezTo>
                  <a:pt x="2213" y="806"/>
                  <a:pt x="2215" y="809"/>
                  <a:pt x="2216" y="810"/>
                </a:cubicBezTo>
                <a:cubicBezTo>
                  <a:pt x="2590" y="1183"/>
                  <a:pt x="2590" y="1183"/>
                  <a:pt x="2590" y="1183"/>
                </a:cubicBezTo>
                <a:cubicBezTo>
                  <a:pt x="2963" y="810"/>
                  <a:pt x="2963" y="810"/>
                  <a:pt x="2963" y="810"/>
                </a:cubicBezTo>
                <a:cubicBezTo>
                  <a:pt x="2964" y="809"/>
                  <a:pt x="2967" y="807"/>
                  <a:pt x="2967" y="799"/>
                </a:cubicBezTo>
                <a:cubicBezTo>
                  <a:pt x="2967" y="791"/>
                  <a:pt x="2964" y="789"/>
                  <a:pt x="2963" y="787"/>
                </a:cubicBezTo>
                <a:cubicBezTo>
                  <a:pt x="2809" y="633"/>
                  <a:pt x="2809" y="633"/>
                  <a:pt x="2809" y="633"/>
                </a:cubicBezTo>
                <a:cubicBezTo>
                  <a:pt x="2808" y="632"/>
                  <a:pt x="2805" y="630"/>
                  <a:pt x="2798" y="630"/>
                </a:cubicBezTo>
                <a:cubicBezTo>
                  <a:pt x="2790" y="630"/>
                  <a:pt x="2788" y="632"/>
                  <a:pt x="2786" y="633"/>
                </a:cubicBezTo>
                <a:cubicBezTo>
                  <a:pt x="2590" y="830"/>
                  <a:pt x="2590" y="830"/>
                  <a:pt x="2590" y="830"/>
                </a:cubicBezTo>
                <a:cubicBezTo>
                  <a:pt x="2393" y="633"/>
                  <a:pt x="2393" y="633"/>
                  <a:pt x="2393" y="633"/>
                </a:cubicBezTo>
                <a:cubicBezTo>
                  <a:pt x="2392" y="632"/>
                  <a:pt x="2390" y="630"/>
                  <a:pt x="2382" y="6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45" descr="mailbox with the word &quot;Rx&quot;" title="mailbod"/>
          <p:cNvSpPr>
            <a:spLocks noChangeAspect="1" noEditPoints="1"/>
          </p:cNvSpPr>
          <p:nvPr/>
        </p:nvSpPr>
        <p:spPr bwMode="auto">
          <a:xfrm>
            <a:off x="3153711" y="4111823"/>
            <a:ext cx="1070782" cy="764976"/>
          </a:xfrm>
          <a:custGeom>
            <a:avLst/>
            <a:gdLst>
              <a:gd name="T0" fmla="*/ 3389 w 5202"/>
              <a:gd name="T1" fmla="*/ 3715 h 3715"/>
              <a:gd name="T2" fmla="*/ 0 w 5202"/>
              <a:gd name="T3" fmla="*/ 3181 h 3715"/>
              <a:gd name="T4" fmla="*/ 1103 w 5202"/>
              <a:gd name="T5" fmla="*/ 377 h 3715"/>
              <a:gd name="T6" fmla="*/ 1131 w 5202"/>
              <a:gd name="T7" fmla="*/ 377 h 3715"/>
              <a:gd name="T8" fmla="*/ 2638 w 5202"/>
              <a:gd name="T9" fmla="*/ 0 h 3715"/>
              <a:gd name="T10" fmla="*/ 4093 w 5202"/>
              <a:gd name="T11" fmla="*/ 454 h 3715"/>
              <a:gd name="T12" fmla="*/ 4599 w 5202"/>
              <a:gd name="T13" fmla="*/ 852 h 3715"/>
              <a:gd name="T14" fmla="*/ 4797 w 5202"/>
              <a:gd name="T15" fmla="*/ 1599 h 3715"/>
              <a:gd name="T16" fmla="*/ 5202 w 5202"/>
              <a:gd name="T17" fmla="*/ 3715 h 3715"/>
              <a:gd name="T18" fmla="*/ 5035 w 5202"/>
              <a:gd name="T19" fmla="*/ 3549 h 3715"/>
              <a:gd name="T20" fmla="*/ 3556 w 5202"/>
              <a:gd name="T21" fmla="*/ 1765 h 3715"/>
              <a:gd name="T22" fmla="*/ 2207 w 5202"/>
              <a:gd name="T23" fmla="*/ 3014 h 3715"/>
              <a:gd name="T24" fmla="*/ 3389 w 5202"/>
              <a:gd name="T25" fmla="*/ 1599 h 3715"/>
              <a:gd name="T26" fmla="*/ 4630 w 5202"/>
              <a:gd name="T27" fmla="*/ 1480 h 3715"/>
              <a:gd name="T28" fmla="*/ 4093 w 5202"/>
              <a:gd name="T29" fmla="*/ 634 h 3715"/>
              <a:gd name="T30" fmla="*/ 3183 w 5202"/>
              <a:gd name="T31" fmla="*/ 910 h 3715"/>
              <a:gd name="T32" fmla="*/ 2910 w 5202"/>
              <a:gd name="T33" fmla="*/ 2209 h 3715"/>
              <a:gd name="T34" fmla="*/ 2638 w 5202"/>
              <a:gd name="T35" fmla="*/ 543 h 3715"/>
              <a:gd name="T36" fmla="*/ 2207 w 5202"/>
              <a:gd name="T37" fmla="*/ 1480 h 3715"/>
              <a:gd name="T38" fmla="*/ 166 w 5202"/>
              <a:gd name="T39" fmla="*/ 3014 h 3715"/>
              <a:gd name="T40" fmla="*/ 2041 w 5202"/>
              <a:gd name="T41" fmla="*/ 1480 h 3715"/>
              <a:gd name="T42" fmla="*/ 1103 w 5202"/>
              <a:gd name="T43" fmla="*/ 543 h 3715"/>
              <a:gd name="T44" fmla="*/ 166 w 5202"/>
              <a:gd name="T45" fmla="*/ 3014 h 3715"/>
              <a:gd name="T46" fmla="*/ 2804 w 5202"/>
              <a:gd name="T47" fmla="*/ 1936 h 3715"/>
              <a:gd name="T48" fmla="*/ 3017 w 5202"/>
              <a:gd name="T49" fmla="*/ 1936 h 3715"/>
              <a:gd name="T50" fmla="*/ 3927 w 5202"/>
              <a:gd name="T51" fmla="*/ 744 h 3715"/>
              <a:gd name="T52" fmla="*/ 2804 w 5202"/>
              <a:gd name="T53" fmla="*/ 166 h 3715"/>
              <a:gd name="T54" fmla="*/ 4517 w 5202"/>
              <a:gd name="T55" fmla="*/ 3141 h 3715"/>
              <a:gd name="T56" fmla="*/ 4205 w 5202"/>
              <a:gd name="T57" fmla="*/ 3218 h 3715"/>
              <a:gd name="T58" fmla="*/ 4092 w 5202"/>
              <a:gd name="T59" fmla="*/ 2716 h 3715"/>
              <a:gd name="T60" fmla="*/ 3956 w 5202"/>
              <a:gd name="T61" fmla="*/ 3024 h 3715"/>
              <a:gd name="T62" fmla="*/ 3789 w 5202"/>
              <a:gd name="T63" fmla="*/ 2016 h 3715"/>
              <a:gd name="T64" fmla="*/ 4489 w 5202"/>
              <a:gd name="T65" fmla="*/ 2366 h 3715"/>
              <a:gd name="T66" fmla="*/ 4517 w 5202"/>
              <a:gd name="T67" fmla="*/ 2906 h 3715"/>
              <a:gd name="T68" fmla="*/ 4829 w 5202"/>
              <a:gd name="T69" fmla="*/ 2830 h 3715"/>
              <a:gd name="T70" fmla="*/ 4829 w 5202"/>
              <a:gd name="T71" fmla="*/ 3218 h 3715"/>
              <a:gd name="T72" fmla="*/ 3956 w 5202"/>
              <a:gd name="T73" fmla="*/ 2550 h 3715"/>
              <a:gd name="T74" fmla="*/ 4323 w 5202"/>
              <a:gd name="T75" fmla="*/ 2366 h 3715"/>
              <a:gd name="T76" fmla="*/ 3956 w 5202"/>
              <a:gd name="T77" fmla="*/ 2183 h 3715"/>
              <a:gd name="T78" fmla="*/ 1104 w 5202"/>
              <a:gd name="T79" fmla="*/ 2371 h 3715"/>
              <a:gd name="T80" fmla="*/ 548 w 5202"/>
              <a:gd name="T81" fmla="*/ 1734 h 3715"/>
              <a:gd name="T82" fmla="*/ 758 w 5202"/>
              <a:gd name="T83" fmla="*/ 1441 h 3715"/>
              <a:gd name="T84" fmla="*/ 1035 w 5202"/>
              <a:gd name="T85" fmla="*/ 1441 h 3715"/>
              <a:gd name="T86" fmla="*/ 1174 w 5202"/>
              <a:gd name="T87" fmla="*/ 1441 h 3715"/>
              <a:gd name="T88" fmla="*/ 1450 w 5202"/>
              <a:gd name="T89" fmla="*/ 1441 h 3715"/>
              <a:gd name="T90" fmla="*/ 1660 w 5202"/>
              <a:gd name="T91" fmla="*/ 1734 h 3715"/>
              <a:gd name="T92" fmla="*/ 1104 w 5202"/>
              <a:gd name="T93" fmla="*/ 2371 h 3715"/>
              <a:gd name="T94" fmla="*/ 1104 w 5202"/>
              <a:gd name="T95" fmla="*/ 2136 h 3715"/>
              <a:gd name="T96" fmla="*/ 1494 w 5202"/>
              <a:gd name="T97" fmla="*/ 1734 h 3715"/>
              <a:gd name="T98" fmla="*/ 1333 w 5202"/>
              <a:gd name="T99" fmla="*/ 1559 h 3715"/>
              <a:gd name="T100" fmla="*/ 1291 w 5202"/>
              <a:gd name="T101" fmla="*/ 1559 h 3715"/>
              <a:gd name="T102" fmla="*/ 917 w 5202"/>
              <a:gd name="T103" fmla="*/ 1559 h 3715"/>
              <a:gd name="T104" fmla="*/ 876 w 5202"/>
              <a:gd name="T105" fmla="*/ 1559 h 3715"/>
              <a:gd name="T106" fmla="*/ 714 w 5202"/>
              <a:gd name="T107" fmla="*/ 1734 h 3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02" h="3715">
                <a:moveTo>
                  <a:pt x="5202" y="3715"/>
                </a:moveTo>
                <a:cubicBezTo>
                  <a:pt x="3389" y="3715"/>
                  <a:pt x="3389" y="3715"/>
                  <a:pt x="3389" y="3715"/>
                </a:cubicBezTo>
                <a:cubicBezTo>
                  <a:pt x="3389" y="3181"/>
                  <a:pt x="3389" y="3181"/>
                  <a:pt x="3389" y="3181"/>
                </a:cubicBezTo>
                <a:cubicBezTo>
                  <a:pt x="0" y="3181"/>
                  <a:pt x="0" y="3181"/>
                  <a:pt x="0" y="3181"/>
                </a:cubicBezTo>
                <a:cubicBezTo>
                  <a:pt x="0" y="1480"/>
                  <a:pt x="0" y="1480"/>
                  <a:pt x="0" y="1480"/>
                </a:cubicBezTo>
                <a:cubicBezTo>
                  <a:pt x="0" y="872"/>
                  <a:pt x="495" y="377"/>
                  <a:pt x="1103" y="377"/>
                </a:cubicBezTo>
                <a:cubicBezTo>
                  <a:pt x="1103" y="377"/>
                  <a:pt x="1103" y="377"/>
                  <a:pt x="1103" y="377"/>
                </a:cubicBezTo>
                <a:cubicBezTo>
                  <a:pt x="1113" y="377"/>
                  <a:pt x="1122" y="377"/>
                  <a:pt x="1131" y="377"/>
                </a:cubicBezTo>
                <a:cubicBezTo>
                  <a:pt x="2638" y="377"/>
                  <a:pt x="2638" y="377"/>
                  <a:pt x="2638" y="377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4093" y="0"/>
                  <a:pt x="4093" y="0"/>
                  <a:pt x="4093" y="0"/>
                </a:cubicBezTo>
                <a:cubicBezTo>
                  <a:pt x="4093" y="454"/>
                  <a:pt x="4093" y="454"/>
                  <a:pt x="4093" y="454"/>
                </a:cubicBezTo>
                <a:cubicBezTo>
                  <a:pt x="4094" y="454"/>
                  <a:pt x="4094" y="454"/>
                  <a:pt x="4094" y="454"/>
                </a:cubicBezTo>
                <a:cubicBezTo>
                  <a:pt x="4298" y="534"/>
                  <a:pt x="4473" y="671"/>
                  <a:pt x="4599" y="852"/>
                </a:cubicBezTo>
                <a:cubicBezTo>
                  <a:pt x="4728" y="1037"/>
                  <a:pt x="4797" y="1254"/>
                  <a:pt x="4797" y="1480"/>
                </a:cubicBezTo>
                <a:cubicBezTo>
                  <a:pt x="4797" y="1599"/>
                  <a:pt x="4797" y="1599"/>
                  <a:pt x="4797" y="1599"/>
                </a:cubicBezTo>
                <a:cubicBezTo>
                  <a:pt x="5202" y="1599"/>
                  <a:pt x="5202" y="1599"/>
                  <a:pt x="5202" y="1599"/>
                </a:cubicBezTo>
                <a:cubicBezTo>
                  <a:pt x="5202" y="3715"/>
                  <a:pt x="5202" y="3715"/>
                  <a:pt x="5202" y="3715"/>
                </a:cubicBezTo>
                <a:close/>
                <a:moveTo>
                  <a:pt x="3556" y="3549"/>
                </a:moveTo>
                <a:cubicBezTo>
                  <a:pt x="5035" y="3549"/>
                  <a:pt x="5035" y="3549"/>
                  <a:pt x="5035" y="3549"/>
                </a:cubicBezTo>
                <a:cubicBezTo>
                  <a:pt x="5035" y="1765"/>
                  <a:pt x="5035" y="1765"/>
                  <a:pt x="5035" y="1765"/>
                </a:cubicBezTo>
                <a:cubicBezTo>
                  <a:pt x="3556" y="1765"/>
                  <a:pt x="3556" y="1765"/>
                  <a:pt x="3556" y="1765"/>
                </a:cubicBezTo>
                <a:cubicBezTo>
                  <a:pt x="3556" y="3549"/>
                  <a:pt x="3556" y="3549"/>
                  <a:pt x="3556" y="3549"/>
                </a:cubicBezTo>
                <a:close/>
                <a:moveTo>
                  <a:pt x="2207" y="3014"/>
                </a:moveTo>
                <a:cubicBezTo>
                  <a:pt x="3389" y="3014"/>
                  <a:pt x="3389" y="3014"/>
                  <a:pt x="3389" y="3014"/>
                </a:cubicBezTo>
                <a:cubicBezTo>
                  <a:pt x="3389" y="1599"/>
                  <a:pt x="3389" y="1599"/>
                  <a:pt x="3389" y="1599"/>
                </a:cubicBezTo>
                <a:cubicBezTo>
                  <a:pt x="4630" y="1599"/>
                  <a:pt x="4630" y="1599"/>
                  <a:pt x="4630" y="1599"/>
                </a:cubicBezTo>
                <a:cubicBezTo>
                  <a:pt x="4630" y="1480"/>
                  <a:pt x="4630" y="1480"/>
                  <a:pt x="4630" y="1480"/>
                </a:cubicBezTo>
                <a:cubicBezTo>
                  <a:pt x="4630" y="1288"/>
                  <a:pt x="4572" y="1104"/>
                  <a:pt x="4463" y="947"/>
                </a:cubicBezTo>
                <a:cubicBezTo>
                  <a:pt x="4368" y="812"/>
                  <a:pt x="4241" y="705"/>
                  <a:pt x="4093" y="634"/>
                </a:cubicBezTo>
                <a:cubicBezTo>
                  <a:pt x="4093" y="910"/>
                  <a:pt x="4093" y="910"/>
                  <a:pt x="4093" y="910"/>
                </a:cubicBezTo>
                <a:cubicBezTo>
                  <a:pt x="3183" y="910"/>
                  <a:pt x="3183" y="910"/>
                  <a:pt x="3183" y="910"/>
                </a:cubicBezTo>
                <a:cubicBezTo>
                  <a:pt x="3183" y="1936"/>
                  <a:pt x="3183" y="1936"/>
                  <a:pt x="3183" y="1936"/>
                </a:cubicBezTo>
                <a:cubicBezTo>
                  <a:pt x="3183" y="2087"/>
                  <a:pt x="3061" y="2209"/>
                  <a:pt x="2910" y="2209"/>
                </a:cubicBezTo>
                <a:cubicBezTo>
                  <a:pt x="2760" y="2209"/>
                  <a:pt x="2638" y="2087"/>
                  <a:pt x="2638" y="1936"/>
                </a:cubicBezTo>
                <a:cubicBezTo>
                  <a:pt x="2638" y="543"/>
                  <a:pt x="2638" y="543"/>
                  <a:pt x="2638" y="543"/>
                </a:cubicBezTo>
                <a:cubicBezTo>
                  <a:pt x="1686" y="543"/>
                  <a:pt x="1686" y="543"/>
                  <a:pt x="1686" y="543"/>
                </a:cubicBezTo>
                <a:cubicBezTo>
                  <a:pt x="1998" y="738"/>
                  <a:pt x="2207" y="1085"/>
                  <a:pt x="2207" y="1480"/>
                </a:cubicBezTo>
                <a:cubicBezTo>
                  <a:pt x="2207" y="3014"/>
                  <a:pt x="2207" y="3014"/>
                  <a:pt x="2207" y="3014"/>
                </a:cubicBezTo>
                <a:close/>
                <a:moveTo>
                  <a:pt x="166" y="3014"/>
                </a:moveTo>
                <a:cubicBezTo>
                  <a:pt x="2041" y="3014"/>
                  <a:pt x="2041" y="3014"/>
                  <a:pt x="2041" y="3014"/>
                </a:cubicBezTo>
                <a:cubicBezTo>
                  <a:pt x="2041" y="1480"/>
                  <a:pt x="2041" y="1480"/>
                  <a:pt x="2041" y="1480"/>
                </a:cubicBezTo>
                <a:cubicBezTo>
                  <a:pt x="2041" y="972"/>
                  <a:pt x="1634" y="557"/>
                  <a:pt x="1129" y="543"/>
                </a:cubicBezTo>
                <a:cubicBezTo>
                  <a:pt x="1103" y="543"/>
                  <a:pt x="1103" y="543"/>
                  <a:pt x="1103" y="543"/>
                </a:cubicBezTo>
                <a:cubicBezTo>
                  <a:pt x="587" y="543"/>
                  <a:pt x="166" y="964"/>
                  <a:pt x="166" y="1480"/>
                </a:cubicBezTo>
                <a:cubicBezTo>
                  <a:pt x="166" y="3014"/>
                  <a:pt x="166" y="3014"/>
                  <a:pt x="166" y="3014"/>
                </a:cubicBezTo>
                <a:close/>
                <a:moveTo>
                  <a:pt x="2804" y="166"/>
                </a:moveTo>
                <a:cubicBezTo>
                  <a:pt x="2804" y="1936"/>
                  <a:pt x="2804" y="1936"/>
                  <a:pt x="2804" y="1936"/>
                </a:cubicBezTo>
                <a:cubicBezTo>
                  <a:pt x="2804" y="1995"/>
                  <a:pt x="2852" y="2043"/>
                  <a:pt x="2910" y="2043"/>
                </a:cubicBezTo>
                <a:cubicBezTo>
                  <a:pt x="2969" y="2043"/>
                  <a:pt x="3017" y="1995"/>
                  <a:pt x="3017" y="1936"/>
                </a:cubicBezTo>
                <a:cubicBezTo>
                  <a:pt x="3017" y="744"/>
                  <a:pt x="3017" y="744"/>
                  <a:pt x="3017" y="744"/>
                </a:cubicBezTo>
                <a:cubicBezTo>
                  <a:pt x="3927" y="744"/>
                  <a:pt x="3927" y="744"/>
                  <a:pt x="3927" y="744"/>
                </a:cubicBezTo>
                <a:cubicBezTo>
                  <a:pt x="3927" y="166"/>
                  <a:pt x="3927" y="166"/>
                  <a:pt x="3927" y="166"/>
                </a:cubicBezTo>
                <a:cubicBezTo>
                  <a:pt x="2804" y="166"/>
                  <a:pt x="2804" y="166"/>
                  <a:pt x="2804" y="166"/>
                </a:cubicBezTo>
                <a:close/>
                <a:moveTo>
                  <a:pt x="4712" y="3336"/>
                </a:moveTo>
                <a:cubicBezTo>
                  <a:pt x="4517" y="3141"/>
                  <a:pt x="4517" y="3141"/>
                  <a:pt x="4517" y="3141"/>
                </a:cubicBezTo>
                <a:cubicBezTo>
                  <a:pt x="4323" y="3336"/>
                  <a:pt x="4323" y="3336"/>
                  <a:pt x="4323" y="3336"/>
                </a:cubicBezTo>
                <a:cubicBezTo>
                  <a:pt x="4205" y="3218"/>
                  <a:pt x="4205" y="3218"/>
                  <a:pt x="4205" y="3218"/>
                </a:cubicBezTo>
                <a:cubicBezTo>
                  <a:pt x="4400" y="3024"/>
                  <a:pt x="4400" y="3024"/>
                  <a:pt x="4400" y="3024"/>
                </a:cubicBezTo>
                <a:cubicBezTo>
                  <a:pt x="4092" y="2716"/>
                  <a:pt x="4092" y="2716"/>
                  <a:pt x="4092" y="2716"/>
                </a:cubicBezTo>
                <a:cubicBezTo>
                  <a:pt x="3956" y="2716"/>
                  <a:pt x="3956" y="2716"/>
                  <a:pt x="3956" y="2716"/>
                </a:cubicBezTo>
                <a:cubicBezTo>
                  <a:pt x="3956" y="3024"/>
                  <a:pt x="3956" y="3024"/>
                  <a:pt x="3956" y="3024"/>
                </a:cubicBezTo>
                <a:cubicBezTo>
                  <a:pt x="3789" y="3024"/>
                  <a:pt x="3789" y="3024"/>
                  <a:pt x="3789" y="3024"/>
                </a:cubicBezTo>
                <a:cubicBezTo>
                  <a:pt x="3789" y="2016"/>
                  <a:pt x="3789" y="2016"/>
                  <a:pt x="3789" y="2016"/>
                </a:cubicBezTo>
                <a:cubicBezTo>
                  <a:pt x="4139" y="2016"/>
                  <a:pt x="4139" y="2016"/>
                  <a:pt x="4139" y="2016"/>
                </a:cubicBezTo>
                <a:cubicBezTo>
                  <a:pt x="4332" y="2016"/>
                  <a:pt x="4489" y="2173"/>
                  <a:pt x="4489" y="2366"/>
                </a:cubicBezTo>
                <a:cubicBezTo>
                  <a:pt x="4489" y="2505"/>
                  <a:pt x="4409" y="2624"/>
                  <a:pt x="4292" y="2681"/>
                </a:cubicBezTo>
                <a:cubicBezTo>
                  <a:pt x="4517" y="2906"/>
                  <a:pt x="4517" y="2906"/>
                  <a:pt x="4517" y="2906"/>
                </a:cubicBezTo>
                <a:cubicBezTo>
                  <a:pt x="4711" y="2712"/>
                  <a:pt x="4711" y="2712"/>
                  <a:pt x="4711" y="2712"/>
                </a:cubicBezTo>
                <a:cubicBezTo>
                  <a:pt x="4829" y="2830"/>
                  <a:pt x="4829" y="2830"/>
                  <a:pt x="4829" y="2830"/>
                </a:cubicBezTo>
                <a:cubicBezTo>
                  <a:pt x="4635" y="3024"/>
                  <a:pt x="4635" y="3024"/>
                  <a:pt x="4635" y="3024"/>
                </a:cubicBezTo>
                <a:cubicBezTo>
                  <a:pt x="4829" y="3218"/>
                  <a:pt x="4829" y="3218"/>
                  <a:pt x="4829" y="3218"/>
                </a:cubicBezTo>
                <a:cubicBezTo>
                  <a:pt x="4712" y="3336"/>
                  <a:pt x="4712" y="3336"/>
                  <a:pt x="4712" y="3336"/>
                </a:cubicBezTo>
                <a:close/>
                <a:moveTo>
                  <a:pt x="3956" y="2550"/>
                </a:moveTo>
                <a:cubicBezTo>
                  <a:pt x="4139" y="2550"/>
                  <a:pt x="4139" y="2550"/>
                  <a:pt x="4139" y="2550"/>
                </a:cubicBezTo>
                <a:cubicBezTo>
                  <a:pt x="4241" y="2550"/>
                  <a:pt x="4323" y="2468"/>
                  <a:pt x="4323" y="2366"/>
                </a:cubicBezTo>
                <a:cubicBezTo>
                  <a:pt x="4323" y="2265"/>
                  <a:pt x="4240" y="2183"/>
                  <a:pt x="4139" y="2183"/>
                </a:cubicBezTo>
                <a:cubicBezTo>
                  <a:pt x="3956" y="2183"/>
                  <a:pt x="3956" y="2183"/>
                  <a:pt x="3956" y="2183"/>
                </a:cubicBezTo>
                <a:cubicBezTo>
                  <a:pt x="3956" y="2550"/>
                  <a:pt x="3956" y="2550"/>
                  <a:pt x="3956" y="2550"/>
                </a:cubicBezTo>
                <a:close/>
                <a:moveTo>
                  <a:pt x="1104" y="2371"/>
                </a:moveTo>
                <a:cubicBezTo>
                  <a:pt x="604" y="1872"/>
                  <a:pt x="604" y="1872"/>
                  <a:pt x="604" y="1872"/>
                </a:cubicBezTo>
                <a:cubicBezTo>
                  <a:pt x="568" y="1835"/>
                  <a:pt x="548" y="1786"/>
                  <a:pt x="548" y="1734"/>
                </a:cubicBezTo>
                <a:cubicBezTo>
                  <a:pt x="548" y="1680"/>
                  <a:pt x="567" y="1632"/>
                  <a:pt x="604" y="1595"/>
                </a:cubicBezTo>
                <a:cubicBezTo>
                  <a:pt x="758" y="1441"/>
                  <a:pt x="758" y="1441"/>
                  <a:pt x="758" y="1441"/>
                </a:cubicBezTo>
                <a:cubicBezTo>
                  <a:pt x="795" y="1404"/>
                  <a:pt x="843" y="1385"/>
                  <a:pt x="896" y="1385"/>
                </a:cubicBezTo>
                <a:cubicBezTo>
                  <a:pt x="950" y="1385"/>
                  <a:pt x="998" y="1404"/>
                  <a:pt x="1035" y="1441"/>
                </a:cubicBezTo>
                <a:cubicBezTo>
                  <a:pt x="1104" y="1511"/>
                  <a:pt x="1104" y="1511"/>
                  <a:pt x="1104" y="1511"/>
                </a:cubicBezTo>
                <a:cubicBezTo>
                  <a:pt x="1174" y="1441"/>
                  <a:pt x="1174" y="1441"/>
                  <a:pt x="1174" y="1441"/>
                </a:cubicBezTo>
                <a:cubicBezTo>
                  <a:pt x="1210" y="1404"/>
                  <a:pt x="1258" y="1385"/>
                  <a:pt x="1312" y="1385"/>
                </a:cubicBezTo>
                <a:cubicBezTo>
                  <a:pt x="1366" y="1385"/>
                  <a:pt x="1414" y="1404"/>
                  <a:pt x="1450" y="1441"/>
                </a:cubicBezTo>
                <a:cubicBezTo>
                  <a:pt x="1604" y="1595"/>
                  <a:pt x="1604" y="1595"/>
                  <a:pt x="1604" y="1595"/>
                </a:cubicBezTo>
                <a:cubicBezTo>
                  <a:pt x="1641" y="1632"/>
                  <a:pt x="1660" y="1680"/>
                  <a:pt x="1660" y="1734"/>
                </a:cubicBezTo>
                <a:cubicBezTo>
                  <a:pt x="1660" y="1787"/>
                  <a:pt x="1641" y="1835"/>
                  <a:pt x="1604" y="1872"/>
                </a:cubicBezTo>
                <a:cubicBezTo>
                  <a:pt x="1104" y="2371"/>
                  <a:pt x="1104" y="2371"/>
                  <a:pt x="1104" y="2371"/>
                </a:cubicBezTo>
                <a:close/>
                <a:moveTo>
                  <a:pt x="722" y="1754"/>
                </a:moveTo>
                <a:cubicBezTo>
                  <a:pt x="1104" y="2136"/>
                  <a:pt x="1104" y="2136"/>
                  <a:pt x="1104" y="2136"/>
                </a:cubicBezTo>
                <a:cubicBezTo>
                  <a:pt x="1487" y="1754"/>
                  <a:pt x="1487" y="1754"/>
                  <a:pt x="1487" y="1754"/>
                </a:cubicBezTo>
                <a:cubicBezTo>
                  <a:pt x="1490" y="1751"/>
                  <a:pt x="1494" y="1745"/>
                  <a:pt x="1494" y="1734"/>
                </a:cubicBezTo>
                <a:cubicBezTo>
                  <a:pt x="1494" y="1722"/>
                  <a:pt x="1490" y="1716"/>
                  <a:pt x="1487" y="1713"/>
                </a:cubicBezTo>
                <a:cubicBezTo>
                  <a:pt x="1333" y="1559"/>
                  <a:pt x="1333" y="1559"/>
                  <a:pt x="1333" y="1559"/>
                </a:cubicBezTo>
                <a:cubicBezTo>
                  <a:pt x="1329" y="1555"/>
                  <a:pt x="1324" y="1551"/>
                  <a:pt x="1312" y="1551"/>
                </a:cubicBezTo>
                <a:cubicBezTo>
                  <a:pt x="1300" y="1551"/>
                  <a:pt x="1295" y="1555"/>
                  <a:pt x="1291" y="1559"/>
                </a:cubicBezTo>
                <a:cubicBezTo>
                  <a:pt x="1104" y="1746"/>
                  <a:pt x="1104" y="1746"/>
                  <a:pt x="1104" y="1746"/>
                </a:cubicBezTo>
                <a:cubicBezTo>
                  <a:pt x="917" y="1559"/>
                  <a:pt x="917" y="1559"/>
                  <a:pt x="917" y="1559"/>
                </a:cubicBezTo>
                <a:cubicBezTo>
                  <a:pt x="913" y="1555"/>
                  <a:pt x="908" y="1551"/>
                  <a:pt x="896" y="1551"/>
                </a:cubicBezTo>
                <a:cubicBezTo>
                  <a:pt x="885" y="1551"/>
                  <a:pt x="879" y="1555"/>
                  <a:pt x="876" y="1559"/>
                </a:cubicBezTo>
                <a:cubicBezTo>
                  <a:pt x="722" y="1713"/>
                  <a:pt x="722" y="1713"/>
                  <a:pt x="722" y="1713"/>
                </a:cubicBezTo>
                <a:cubicBezTo>
                  <a:pt x="718" y="1716"/>
                  <a:pt x="714" y="1722"/>
                  <a:pt x="714" y="1734"/>
                </a:cubicBezTo>
                <a:cubicBezTo>
                  <a:pt x="714" y="1745"/>
                  <a:pt x="718" y="1751"/>
                  <a:pt x="722" y="1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7" descr="stethescope" title="stethescope "/>
          <p:cNvSpPr>
            <a:spLocks noChangeAspect="1" noEditPoints="1"/>
          </p:cNvSpPr>
          <p:nvPr/>
        </p:nvSpPr>
        <p:spPr bwMode="auto">
          <a:xfrm>
            <a:off x="5274611" y="4069509"/>
            <a:ext cx="626771" cy="807290"/>
          </a:xfrm>
          <a:custGeom>
            <a:avLst/>
            <a:gdLst>
              <a:gd name="T0" fmla="*/ 1769 w 4030"/>
              <a:gd name="T1" fmla="*/ 5190 h 5190"/>
              <a:gd name="T2" fmla="*/ 1337 w 4030"/>
              <a:gd name="T3" fmla="*/ 4888 h 5190"/>
              <a:gd name="T4" fmla="*/ 1306 w 4030"/>
              <a:gd name="T5" fmla="*/ 2725 h 5190"/>
              <a:gd name="T6" fmla="*/ 1079 w 4030"/>
              <a:gd name="T7" fmla="*/ 2498 h 5190"/>
              <a:gd name="T8" fmla="*/ 574 w 4030"/>
              <a:gd name="T9" fmla="*/ 2564 h 5190"/>
              <a:gd name="T10" fmla="*/ 507 w 4030"/>
              <a:gd name="T11" fmla="*/ 3956 h 5190"/>
              <a:gd name="T12" fmla="*/ 394 w 4030"/>
              <a:gd name="T13" fmla="*/ 4728 h 5190"/>
              <a:gd name="T14" fmla="*/ 275 w 4030"/>
              <a:gd name="T15" fmla="*/ 3958 h 5190"/>
              <a:gd name="T16" fmla="*/ 410 w 4030"/>
              <a:gd name="T17" fmla="*/ 2400 h 5190"/>
              <a:gd name="T18" fmla="*/ 1079 w 4030"/>
              <a:gd name="T19" fmla="*/ 2266 h 5190"/>
              <a:gd name="T20" fmla="*/ 1539 w 4030"/>
              <a:gd name="T21" fmla="*/ 2725 h 5190"/>
              <a:gd name="T22" fmla="*/ 1553 w 4030"/>
              <a:gd name="T23" fmla="*/ 4803 h 5190"/>
              <a:gd name="T24" fmla="*/ 1607 w 4030"/>
              <a:gd name="T25" fmla="*/ 4892 h 5190"/>
              <a:gd name="T26" fmla="*/ 2136 w 4030"/>
              <a:gd name="T27" fmla="*/ 4958 h 5190"/>
              <a:gd name="T28" fmla="*/ 2349 w 4030"/>
              <a:gd name="T29" fmla="*/ 4807 h 5190"/>
              <a:gd name="T30" fmla="*/ 2363 w 4030"/>
              <a:gd name="T31" fmla="*/ 4730 h 5190"/>
              <a:gd name="T32" fmla="*/ 1062 w 4030"/>
              <a:gd name="T33" fmla="*/ 1380 h 5190"/>
              <a:gd name="T34" fmla="*/ 1062 w 4030"/>
              <a:gd name="T35" fmla="*/ 730 h 5190"/>
              <a:gd name="T36" fmla="*/ 1874 w 4030"/>
              <a:gd name="T37" fmla="*/ 109 h 5190"/>
              <a:gd name="T38" fmla="*/ 1940 w 4030"/>
              <a:gd name="T39" fmla="*/ 0 h 5190"/>
              <a:gd name="T40" fmla="*/ 2172 w 4030"/>
              <a:gd name="T41" fmla="*/ 450 h 5190"/>
              <a:gd name="T42" fmla="*/ 1940 w 4030"/>
              <a:gd name="T43" fmla="*/ 341 h 5190"/>
              <a:gd name="T44" fmla="*/ 1713 w 4030"/>
              <a:gd name="T45" fmla="*/ 408 h 5190"/>
              <a:gd name="T46" fmla="*/ 1160 w 4030"/>
              <a:gd name="T47" fmla="*/ 1055 h 5190"/>
              <a:gd name="T48" fmla="*/ 1628 w 4030"/>
              <a:gd name="T49" fmla="*/ 1617 h 5190"/>
              <a:gd name="T50" fmla="*/ 3731 w 4030"/>
              <a:gd name="T51" fmla="*/ 1216 h 5190"/>
              <a:gd name="T52" fmla="*/ 3732 w 4030"/>
              <a:gd name="T53" fmla="*/ 895 h 5190"/>
              <a:gd name="T54" fmla="*/ 3084 w 4030"/>
              <a:gd name="T55" fmla="*/ 341 h 5190"/>
              <a:gd name="T56" fmla="*/ 3016 w 4030"/>
              <a:gd name="T57" fmla="*/ 450 h 5190"/>
              <a:gd name="T58" fmla="*/ 2784 w 4030"/>
              <a:gd name="T59" fmla="*/ 0 h 5190"/>
              <a:gd name="T60" fmla="*/ 3016 w 4030"/>
              <a:gd name="T61" fmla="*/ 109 h 5190"/>
              <a:gd name="T62" fmla="*/ 3409 w 4030"/>
              <a:gd name="T63" fmla="*/ 244 h 5190"/>
              <a:gd name="T64" fmla="*/ 4030 w 4030"/>
              <a:gd name="T65" fmla="*/ 1055 h 5190"/>
              <a:gd name="T66" fmla="*/ 2595 w 4030"/>
              <a:gd name="T67" fmla="*/ 2681 h 5190"/>
              <a:gd name="T68" fmla="*/ 2567 w 4030"/>
              <a:gd name="T69" fmla="*/ 4888 h 5190"/>
              <a:gd name="T70" fmla="*/ 2136 w 4030"/>
              <a:gd name="T71" fmla="*/ 5190 h 5190"/>
              <a:gd name="T72" fmla="*/ 232 w 4030"/>
              <a:gd name="T73" fmla="*/ 4334 h 5190"/>
              <a:gd name="T74" fmla="*/ 556 w 4030"/>
              <a:gd name="T75" fmla="*/ 4334 h 5190"/>
              <a:gd name="T76" fmla="*/ 1860 w 4030"/>
              <a:gd name="T77" fmla="*/ 1850 h 5190"/>
              <a:gd name="T78" fmla="*/ 3098 w 4030"/>
              <a:gd name="T79" fmla="*/ 1850 h 5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30" h="5190">
                <a:moveTo>
                  <a:pt x="2136" y="5190"/>
                </a:moveTo>
                <a:cubicBezTo>
                  <a:pt x="1769" y="5190"/>
                  <a:pt x="1769" y="5190"/>
                  <a:pt x="1769" y="5190"/>
                </a:cubicBezTo>
                <a:cubicBezTo>
                  <a:pt x="1645" y="5190"/>
                  <a:pt x="1529" y="5142"/>
                  <a:pt x="1443" y="5055"/>
                </a:cubicBezTo>
                <a:cubicBezTo>
                  <a:pt x="1395" y="5008"/>
                  <a:pt x="1359" y="4951"/>
                  <a:pt x="1337" y="4888"/>
                </a:cubicBezTo>
                <a:cubicBezTo>
                  <a:pt x="1318" y="4840"/>
                  <a:pt x="1306" y="4781"/>
                  <a:pt x="1306" y="4730"/>
                </a:cubicBezTo>
                <a:cubicBezTo>
                  <a:pt x="1306" y="2725"/>
                  <a:pt x="1306" y="2725"/>
                  <a:pt x="1306" y="2725"/>
                </a:cubicBezTo>
                <a:cubicBezTo>
                  <a:pt x="1306" y="2664"/>
                  <a:pt x="1283" y="2607"/>
                  <a:pt x="1241" y="2564"/>
                </a:cubicBezTo>
                <a:cubicBezTo>
                  <a:pt x="1198" y="2522"/>
                  <a:pt x="1141" y="2498"/>
                  <a:pt x="1079" y="2498"/>
                </a:cubicBezTo>
                <a:cubicBezTo>
                  <a:pt x="734" y="2498"/>
                  <a:pt x="734" y="2498"/>
                  <a:pt x="734" y="2498"/>
                </a:cubicBezTo>
                <a:cubicBezTo>
                  <a:pt x="673" y="2498"/>
                  <a:pt x="617" y="2522"/>
                  <a:pt x="574" y="2564"/>
                </a:cubicBezTo>
                <a:cubicBezTo>
                  <a:pt x="531" y="2607"/>
                  <a:pt x="507" y="2665"/>
                  <a:pt x="507" y="2726"/>
                </a:cubicBezTo>
                <a:cubicBezTo>
                  <a:pt x="507" y="3956"/>
                  <a:pt x="507" y="3956"/>
                  <a:pt x="507" y="3956"/>
                </a:cubicBezTo>
                <a:cubicBezTo>
                  <a:pt x="670" y="4004"/>
                  <a:pt x="788" y="4155"/>
                  <a:pt x="788" y="4334"/>
                </a:cubicBezTo>
                <a:cubicBezTo>
                  <a:pt x="788" y="4551"/>
                  <a:pt x="611" y="4728"/>
                  <a:pt x="394" y="4728"/>
                </a:cubicBezTo>
                <a:cubicBezTo>
                  <a:pt x="177" y="4728"/>
                  <a:pt x="0" y="4551"/>
                  <a:pt x="0" y="4334"/>
                </a:cubicBezTo>
                <a:cubicBezTo>
                  <a:pt x="0" y="4158"/>
                  <a:pt x="116" y="4008"/>
                  <a:pt x="275" y="3958"/>
                </a:cubicBezTo>
                <a:cubicBezTo>
                  <a:pt x="275" y="2726"/>
                  <a:pt x="275" y="2726"/>
                  <a:pt x="275" y="2726"/>
                </a:cubicBezTo>
                <a:cubicBezTo>
                  <a:pt x="275" y="2602"/>
                  <a:pt x="323" y="2487"/>
                  <a:pt x="410" y="2400"/>
                </a:cubicBezTo>
                <a:cubicBezTo>
                  <a:pt x="496" y="2314"/>
                  <a:pt x="611" y="2266"/>
                  <a:pt x="734" y="2266"/>
                </a:cubicBezTo>
                <a:cubicBezTo>
                  <a:pt x="1079" y="2266"/>
                  <a:pt x="1079" y="2266"/>
                  <a:pt x="1079" y="2266"/>
                </a:cubicBezTo>
                <a:cubicBezTo>
                  <a:pt x="1203" y="2266"/>
                  <a:pt x="1319" y="2314"/>
                  <a:pt x="1405" y="2401"/>
                </a:cubicBezTo>
                <a:cubicBezTo>
                  <a:pt x="1491" y="2487"/>
                  <a:pt x="1539" y="2602"/>
                  <a:pt x="1539" y="2725"/>
                </a:cubicBezTo>
                <a:cubicBezTo>
                  <a:pt x="1539" y="4730"/>
                  <a:pt x="1539" y="4730"/>
                  <a:pt x="1539" y="4730"/>
                </a:cubicBezTo>
                <a:cubicBezTo>
                  <a:pt x="1539" y="4752"/>
                  <a:pt x="1545" y="4783"/>
                  <a:pt x="1553" y="4803"/>
                </a:cubicBezTo>
                <a:cubicBezTo>
                  <a:pt x="1555" y="4808"/>
                  <a:pt x="1555" y="4808"/>
                  <a:pt x="1555" y="4808"/>
                </a:cubicBezTo>
                <a:cubicBezTo>
                  <a:pt x="1566" y="4840"/>
                  <a:pt x="1583" y="4868"/>
                  <a:pt x="1607" y="4892"/>
                </a:cubicBezTo>
                <a:cubicBezTo>
                  <a:pt x="1650" y="4934"/>
                  <a:pt x="1708" y="4958"/>
                  <a:pt x="1769" y="4958"/>
                </a:cubicBezTo>
                <a:cubicBezTo>
                  <a:pt x="2136" y="4958"/>
                  <a:pt x="2136" y="4958"/>
                  <a:pt x="2136" y="4958"/>
                </a:cubicBezTo>
                <a:cubicBezTo>
                  <a:pt x="2196" y="4958"/>
                  <a:pt x="2253" y="4934"/>
                  <a:pt x="2296" y="4892"/>
                </a:cubicBezTo>
                <a:cubicBezTo>
                  <a:pt x="2320" y="4867"/>
                  <a:pt x="2338" y="4839"/>
                  <a:pt x="2349" y="4807"/>
                </a:cubicBezTo>
                <a:cubicBezTo>
                  <a:pt x="2351" y="4803"/>
                  <a:pt x="2351" y="4803"/>
                  <a:pt x="2351" y="4803"/>
                </a:cubicBezTo>
                <a:cubicBezTo>
                  <a:pt x="2358" y="4786"/>
                  <a:pt x="2363" y="4756"/>
                  <a:pt x="2363" y="4730"/>
                </a:cubicBezTo>
                <a:cubicBezTo>
                  <a:pt x="2363" y="2681"/>
                  <a:pt x="2363" y="2681"/>
                  <a:pt x="2363" y="2681"/>
                </a:cubicBezTo>
                <a:cubicBezTo>
                  <a:pt x="1062" y="1380"/>
                  <a:pt x="1062" y="1380"/>
                  <a:pt x="1062" y="1380"/>
                </a:cubicBezTo>
                <a:cubicBezTo>
                  <a:pt x="975" y="1293"/>
                  <a:pt x="928" y="1178"/>
                  <a:pt x="928" y="1055"/>
                </a:cubicBezTo>
                <a:cubicBezTo>
                  <a:pt x="928" y="932"/>
                  <a:pt x="975" y="817"/>
                  <a:pt x="1062" y="730"/>
                </a:cubicBezTo>
                <a:cubicBezTo>
                  <a:pt x="1548" y="244"/>
                  <a:pt x="1548" y="244"/>
                  <a:pt x="1548" y="244"/>
                </a:cubicBezTo>
                <a:cubicBezTo>
                  <a:pt x="1635" y="157"/>
                  <a:pt x="1751" y="109"/>
                  <a:pt x="1874" y="109"/>
                </a:cubicBezTo>
                <a:cubicBezTo>
                  <a:pt x="1940" y="109"/>
                  <a:pt x="1940" y="109"/>
                  <a:pt x="1940" y="109"/>
                </a:cubicBezTo>
                <a:cubicBezTo>
                  <a:pt x="1940" y="0"/>
                  <a:pt x="1940" y="0"/>
                  <a:pt x="1940" y="0"/>
                </a:cubicBezTo>
                <a:cubicBezTo>
                  <a:pt x="2172" y="0"/>
                  <a:pt x="2172" y="0"/>
                  <a:pt x="2172" y="0"/>
                </a:cubicBezTo>
                <a:cubicBezTo>
                  <a:pt x="2172" y="450"/>
                  <a:pt x="2172" y="450"/>
                  <a:pt x="2172" y="450"/>
                </a:cubicBezTo>
                <a:cubicBezTo>
                  <a:pt x="1940" y="450"/>
                  <a:pt x="1940" y="450"/>
                  <a:pt x="1940" y="450"/>
                </a:cubicBezTo>
                <a:cubicBezTo>
                  <a:pt x="1940" y="341"/>
                  <a:pt x="1940" y="341"/>
                  <a:pt x="1940" y="341"/>
                </a:cubicBezTo>
                <a:cubicBezTo>
                  <a:pt x="1874" y="341"/>
                  <a:pt x="1874" y="341"/>
                  <a:pt x="1874" y="341"/>
                </a:cubicBezTo>
                <a:cubicBezTo>
                  <a:pt x="1813" y="341"/>
                  <a:pt x="1756" y="365"/>
                  <a:pt x="1713" y="408"/>
                </a:cubicBezTo>
                <a:cubicBezTo>
                  <a:pt x="1226" y="894"/>
                  <a:pt x="1226" y="894"/>
                  <a:pt x="1226" y="894"/>
                </a:cubicBezTo>
                <a:cubicBezTo>
                  <a:pt x="1183" y="937"/>
                  <a:pt x="1160" y="994"/>
                  <a:pt x="1160" y="1055"/>
                </a:cubicBezTo>
                <a:cubicBezTo>
                  <a:pt x="1160" y="1116"/>
                  <a:pt x="1183" y="1173"/>
                  <a:pt x="1226" y="1216"/>
                </a:cubicBezTo>
                <a:cubicBezTo>
                  <a:pt x="1628" y="1617"/>
                  <a:pt x="1628" y="1617"/>
                  <a:pt x="1628" y="1617"/>
                </a:cubicBezTo>
                <a:cubicBezTo>
                  <a:pt x="3330" y="1617"/>
                  <a:pt x="3330" y="1617"/>
                  <a:pt x="3330" y="1617"/>
                </a:cubicBezTo>
                <a:cubicBezTo>
                  <a:pt x="3731" y="1216"/>
                  <a:pt x="3731" y="1216"/>
                  <a:pt x="3731" y="1216"/>
                </a:cubicBezTo>
                <a:cubicBezTo>
                  <a:pt x="3774" y="1173"/>
                  <a:pt x="3798" y="1116"/>
                  <a:pt x="3798" y="1055"/>
                </a:cubicBezTo>
                <a:cubicBezTo>
                  <a:pt x="3798" y="994"/>
                  <a:pt x="3774" y="937"/>
                  <a:pt x="3732" y="895"/>
                </a:cubicBezTo>
                <a:cubicBezTo>
                  <a:pt x="3245" y="408"/>
                  <a:pt x="3245" y="408"/>
                  <a:pt x="3245" y="408"/>
                </a:cubicBezTo>
                <a:cubicBezTo>
                  <a:pt x="3202" y="365"/>
                  <a:pt x="3145" y="341"/>
                  <a:pt x="3084" y="341"/>
                </a:cubicBezTo>
                <a:cubicBezTo>
                  <a:pt x="3016" y="341"/>
                  <a:pt x="3016" y="341"/>
                  <a:pt x="3016" y="341"/>
                </a:cubicBezTo>
                <a:cubicBezTo>
                  <a:pt x="3016" y="450"/>
                  <a:pt x="3016" y="450"/>
                  <a:pt x="3016" y="450"/>
                </a:cubicBezTo>
                <a:cubicBezTo>
                  <a:pt x="2784" y="450"/>
                  <a:pt x="2784" y="450"/>
                  <a:pt x="2784" y="450"/>
                </a:cubicBezTo>
                <a:cubicBezTo>
                  <a:pt x="2784" y="0"/>
                  <a:pt x="2784" y="0"/>
                  <a:pt x="2784" y="0"/>
                </a:cubicBezTo>
                <a:cubicBezTo>
                  <a:pt x="3016" y="0"/>
                  <a:pt x="3016" y="0"/>
                  <a:pt x="3016" y="0"/>
                </a:cubicBezTo>
                <a:cubicBezTo>
                  <a:pt x="3016" y="109"/>
                  <a:pt x="3016" y="109"/>
                  <a:pt x="3016" y="109"/>
                </a:cubicBezTo>
                <a:cubicBezTo>
                  <a:pt x="3084" y="109"/>
                  <a:pt x="3084" y="109"/>
                  <a:pt x="3084" y="109"/>
                </a:cubicBezTo>
                <a:cubicBezTo>
                  <a:pt x="3207" y="109"/>
                  <a:pt x="3322" y="157"/>
                  <a:pt x="3409" y="244"/>
                </a:cubicBezTo>
                <a:cubicBezTo>
                  <a:pt x="3895" y="730"/>
                  <a:pt x="3895" y="730"/>
                  <a:pt x="3895" y="730"/>
                </a:cubicBezTo>
                <a:cubicBezTo>
                  <a:pt x="3982" y="817"/>
                  <a:pt x="4030" y="932"/>
                  <a:pt x="4030" y="1055"/>
                </a:cubicBezTo>
                <a:cubicBezTo>
                  <a:pt x="4030" y="1178"/>
                  <a:pt x="3982" y="1293"/>
                  <a:pt x="3896" y="1380"/>
                </a:cubicBezTo>
                <a:cubicBezTo>
                  <a:pt x="2595" y="2681"/>
                  <a:pt x="2595" y="2681"/>
                  <a:pt x="2595" y="2681"/>
                </a:cubicBezTo>
                <a:cubicBezTo>
                  <a:pt x="2595" y="4730"/>
                  <a:pt x="2595" y="4730"/>
                  <a:pt x="2595" y="4730"/>
                </a:cubicBezTo>
                <a:cubicBezTo>
                  <a:pt x="2595" y="4785"/>
                  <a:pt x="2584" y="4844"/>
                  <a:pt x="2567" y="4888"/>
                </a:cubicBezTo>
                <a:cubicBezTo>
                  <a:pt x="2544" y="4951"/>
                  <a:pt x="2508" y="5008"/>
                  <a:pt x="2460" y="5056"/>
                </a:cubicBezTo>
                <a:cubicBezTo>
                  <a:pt x="2373" y="5142"/>
                  <a:pt x="2258" y="5190"/>
                  <a:pt x="2136" y="5190"/>
                </a:cubicBezTo>
                <a:close/>
                <a:moveTo>
                  <a:pt x="394" y="4171"/>
                </a:moveTo>
                <a:cubicBezTo>
                  <a:pt x="305" y="4171"/>
                  <a:pt x="232" y="4244"/>
                  <a:pt x="232" y="4334"/>
                </a:cubicBezTo>
                <a:cubicBezTo>
                  <a:pt x="232" y="4423"/>
                  <a:pt x="305" y="4496"/>
                  <a:pt x="394" y="4496"/>
                </a:cubicBezTo>
                <a:cubicBezTo>
                  <a:pt x="484" y="4496"/>
                  <a:pt x="556" y="4423"/>
                  <a:pt x="556" y="4334"/>
                </a:cubicBezTo>
                <a:cubicBezTo>
                  <a:pt x="556" y="4244"/>
                  <a:pt x="484" y="4171"/>
                  <a:pt x="394" y="4171"/>
                </a:cubicBezTo>
                <a:close/>
                <a:moveTo>
                  <a:pt x="1860" y="1850"/>
                </a:moveTo>
                <a:cubicBezTo>
                  <a:pt x="2479" y="2468"/>
                  <a:pt x="2479" y="2468"/>
                  <a:pt x="2479" y="2468"/>
                </a:cubicBezTo>
                <a:cubicBezTo>
                  <a:pt x="3098" y="1850"/>
                  <a:pt x="3098" y="1850"/>
                  <a:pt x="3098" y="1850"/>
                </a:cubicBezTo>
                <a:cubicBezTo>
                  <a:pt x="1860" y="1850"/>
                  <a:pt x="1860" y="1850"/>
                  <a:pt x="1860" y="18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29" descr="healthare symbol" title="healthcare symbol"/>
          <p:cNvSpPr>
            <a:spLocks noChangeAspect="1" noEditPoints="1"/>
          </p:cNvSpPr>
          <p:nvPr/>
        </p:nvSpPr>
        <p:spPr bwMode="auto">
          <a:xfrm>
            <a:off x="7207930" y="4069036"/>
            <a:ext cx="754828" cy="853877"/>
          </a:xfrm>
          <a:custGeom>
            <a:avLst/>
            <a:gdLst>
              <a:gd name="T0" fmla="*/ 2173 w 4570"/>
              <a:gd name="T1" fmla="*/ 5171 h 5171"/>
              <a:gd name="T2" fmla="*/ 1712 w 4570"/>
              <a:gd name="T3" fmla="*/ 4201 h 5171"/>
              <a:gd name="T4" fmla="*/ 1606 w 4570"/>
              <a:gd name="T5" fmla="*/ 3173 h 5171"/>
              <a:gd name="T6" fmla="*/ 1612 w 4570"/>
              <a:gd name="T7" fmla="*/ 2442 h 5171"/>
              <a:gd name="T8" fmla="*/ 1563 w 4570"/>
              <a:gd name="T9" fmla="*/ 1766 h 5171"/>
              <a:gd name="T10" fmla="*/ 2173 w 4570"/>
              <a:gd name="T11" fmla="*/ 1589 h 5171"/>
              <a:gd name="T12" fmla="*/ 439 w 4570"/>
              <a:gd name="T13" fmla="*/ 1225 h 5171"/>
              <a:gd name="T14" fmla="*/ 0 w 4570"/>
              <a:gd name="T15" fmla="*/ 343 h 5171"/>
              <a:gd name="T16" fmla="*/ 1630 w 4570"/>
              <a:gd name="T17" fmla="*/ 442 h 5171"/>
              <a:gd name="T18" fmla="*/ 2173 w 4570"/>
              <a:gd name="T19" fmla="*/ 1008 h 5171"/>
              <a:gd name="T20" fmla="*/ 1891 w 4570"/>
              <a:gd name="T21" fmla="*/ 397 h 5171"/>
              <a:gd name="T22" fmla="*/ 2685 w 4570"/>
              <a:gd name="T23" fmla="*/ 397 h 5171"/>
              <a:gd name="T24" fmla="*/ 2404 w 4570"/>
              <a:gd name="T25" fmla="*/ 1007 h 5171"/>
              <a:gd name="T26" fmla="*/ 2940 w 4570"/>
              <a:gd name="T27" fmla="*/ 442 h 5171"/>
              <a:gd name="T28" fmla="*/ 4570 w 4570"/>
              <a:gd name="T29" fmla="*/ 343 h 5171"/>
              <a:gd name="T30" fmla="*/ 4131 w 4570"/>
              <a:gd name="T31" fmla="*/ 1225 h 5171"/>
              <a:gd name="T32" fmla="*/ 2404 w 4570"/>
              <a:gd name="T33" fmla="*/ 1589 h 5171"/>
              <a:gd name="T34" fmla="*/ 3014 w 4570"/>
              <a:gd name="T35" fmla="*/ 1766 h 5171"/>
              <a:gd name="T36" fmla="*/ 2965 w 4570"/>
              <a:gd name="T37" fmla="*/ 2442 h 5171"/>
              <a:gd name="T38" fmla="*/ 2970 w 4570"/>
              <a:gd name="T39" fmla="*/ 3173 h 5171"/>
              <a:gd name="T40" fmla="*/ 2865 w 4570"/>
              <a:gd name="T41" fmla="*/ 4201 h 5171"/>
              <a:gd name="T42" fmla="*/ 2404 w 4570"/>
              <a:gd name="T43" fmla="*/ 5171 h 5171"/>
              <a:gd name="T44" fmla="*/ 2404 w 4570"/>
              <a:gd name="T45" fmla="*/ 4526 h 5171"/>
              <a:gd name="T46" fmla="*/ 2404 w 4570"/>
              <a:gd name="T47" fmla="*/ 3875 h 5171"/>
              <a:gd name="T48" fmla="*/ 1943 w 4570"/>
              <a:gd name="T49" fmla="*/ 4201 h 5171"/>
              <a:gd name="T50" fmla="*/ 2173 w 4570"/>
              <a:gd name="T51" fmla="*/ 3875 h 5171"/>
              <a:gd name="T52" fmla="*/ 2404 w 4570"/>
              <a:gd name="T53" fmla="*/ 3608 h 5171"/>
              <a:gd name="T54" fmla="*/ 2404 w 4570"/>
              <a:gd name="T55" fmla="*/ 2738 h 5171"/>
              <a:gd name="T56" fmla="*/ 1838 w 4570"/>
              <a:gd name="T57" fmla="*/ 3173 h 5171"/>
              <a:gd name="T58" fmla="*/ 2173 w 4570"/>
              <a:gd name="T59" fmla="*/ 2738 h 5171"/>
              <a:gd name="T60" fmla="*/ 3091 w 4570"/>
              <a:gd name="T61" fmla="*/ 1358 h 5171"/>
              <a:gd name="T62" fmla="*/ 4294 w 4570"/>
              <a:gd name="T63" fmla="*/ 574 h 5171"/>
              <a:gd name="T64" fmla="*/ 2887 w 4570"/>
              <a:gd name="T65" fmla="*/ 1026 h 5171"/>
              <a:gd name="T66" fmla="*/ 2404 w 4570"/>
              <a:gd name="T67" fmla="*/ 1358 h 5171"/>
              <a:gd name="T68" fmla="*/ 591 w 4570"/>
              <a:gd name="T69" fmla="*/ 1051 h 5171"/>
              <a:gd name="T70" fmla="*/ 2173 w 4570"/>
              <a:gd name="T71" fmla="*/ 1358 h 5171"/>
              <a:gd name="T72" fmla="*/ 1683 w 4570"/>
              <a:gd name="T73" fmla="*/ 1026 h 5171"/>
              <a:gd name="T74" fmla="*/ 276 w 4570"/>
              <a:gd name="T75" fmla="*/ 574 h 5171"/>
              <a:gd name="T76" fmla="*/ 2122 w 4570"/>
              <a:gd name="T77" fmla="*/ 397 h 5171"/>
              <a:gd name="T78" fmla="*/ 2454 w 4570"/>
              <a:gd name="T79" fmla="*/ 397 h 5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70" h="5171">
                <a:moveTo>
                  <a:pt x="2404" y="5171"/>
                </a:moveTo>
                <a:cubicBezTo>
                  <a:pt x="2173" y="5171"/>
                  <a:pt x="2173" y="5171"/>
                  <a:pt x="2173" y="5171"/>
                </a:cubicBezTo>
                <a:cubicBezTo>
                  <a:pt x="2173" y="4766"/>
                  <a:pt x="2173" y="4766"/>
                  <a:pt x="2173" y="4766"/>
                </a:cubicBezTo>
                <a:cubicBezTo>
                  <a:pt x="1910" y="4712"/>
                  <a:pt x="1712" y="4479"/>
                  <a:pt x="1712" y="4201"/>
                </a:cubicBezTo>
                <a:cubicBezTo>
                  <a:pt x="1712" y="4019"/>
                  <a:pt x="1796" y="3857"/>
                  <a:pt x="1927" y="3751"/>
                </a:cubicBezTo>
                <a:cubicBezTo>
                  <a:pt x="1735" y="3631"/>
                  <a:pt x="1606" y="3417"/>
                  <a:pt x="1606" y="3173"/>
                </a:cubicBezTo>
                <a:cubicBezTo>
                  <a:pt x="1606" y="2952"/>
                  <a:pt x="1712" y="2755"/>
                  <a:pt x="1876" y="2630"/>
                </a:cubicBezTo>
                <a:cubicBezTo>
                  <a:pt x="1779" y="2584"/>
                  <a:pt x="1690" y="2521"/>
                  <a:pt x="1612" y="2442"/>
                </a:cubicBezTo>
                <a:cubicBezTo>
                  <a:pt x="1431" y="2262"/>
                  <a:pt x="1332" y="2022"/>
                  <a:pt x="1332" y="1766"/>
                </a:cubicBezTo>
                <a:cubicBezTo>
                  <a:pt x="1563" y="1766"/>
                  <a:pt x="1563" y="1766"/>
                  <a:pt x="1563" y="1766"/>
                </a:cubicBezTo>
                <a:cubicBezTo>
                  <a:pt x="1563" y="2127"/>
                  <a:pt x="1827" y="2427"/>
                  <a:pt x="2173" y="2482"/>
                </a:cubicBezTo>
                <a:cubicBezTo>
                  <a:pt x="2173" y="1589"/>
                  <a:pt x="2173" y="1589"/>
                  <a:pt x="2173" y="1589"/>
                </a:cubicBezTo>
                <a:cubicBezTo>
                  <a:pt x="1479" y="1589"/>
                  <a:pt x="1479" y="1589"/>
                  <a:pt x="1479" y="1589"/>
                </a:cubicBezTo>
                <a:cubicBezTo>
                  <a:pt x="963" y="1589"/>
                  <a:pt x="628" y="1391"/>
                  <a:pt x="439" y="1225"/>
                </a:cubicBezTo>
                <a:cubicBezTo>
                  <a:pt x="209" y="1024"/>
                  <a:pt x="56" y="750"/>
                  <a:pt x="18" y="474"/>
                </a:cubicBezTo>
                <a:cubicBezTo>
                  <a:pt x="0" y="343"/>
                  <a:pt x="0" y="343"/>
                  <a:pt x="0" y="343"/>
                </a:cubicBezTo>
                <a:cubicBezTo>
                  <a:pt x="1616" y="343"/>
                  <a:pt x="1616" y="343"/>
                  <a:pt x="1616" y="343"/>
                </a:cubicBezTo>
                <a:cubicBezTo>
                  <a:pt x="1630" y="442"/>
                  <a:pt x="1630" y="442"/>
                  <a:pt x="1630" y="442"/>
                </a:cubicBezTo>
                <a:cubicBezTo>
                  <a:pt x="1655" y="610"/>
                  <a:pt x="1727" y="753"/>
                  <a:pt x="1838" y="855"/>
                </a:cubicBezTo>
                <a:cubicBezTo>
                  <a:pt x="1929" y="937"/>
                  <a:pt x="2043" y="989"/>
                  <a:pt x="2173" y="1008"/>
                </a:cubicBezTo>
                <a:cubicBezTo>
                  <a:pt x="2173" y="777"/>
                  <a:pt x="2173" y="777"/>
                  <a:pt x="2173" y="777"/>
                </a:cubicBezTo>
                <a:cubicBezTo>
                  <a:pt x="2010" y="728"/>
                  <a:pt x="1891" y="576"/>
                  <a:pt x="1891" y="397"/>
                </a:cubicBezTo>
                <a:cubicBezTo>
                  <a:pt x="1891" y="178"/>
                  <a:pt x="2069" y="0"/>
                  <a:pt x="2288" y="0"/>
                </a:cubicBezTo>
                <a:cubicBezTo>
                  <a:pt x="2507" y="0"/>
                  <a:pt x="2685" y="178"/>
                  <a:pt x="2685" y="397"/>
                </a:cubicBezTo>
                <a:cubicBezTo>
                  <a:pt x="2685" y="576"/>
                  <a:pt x="2567" y="728"/>
                  <a:pt x="2404" y="777"/>
                </a:cubicBezTo>
                <a:cubicBezTo>
                  <a:pt x="2404" y="1007"/>
                  <a:pt x="2404" y="1007"/>
                  <a:pt x="2404" y="1007"/>
                </a:cubicBezTo>
                <a:cubicBezTo>
                  <a:pt x="2531" y="987"/>
                  <a:pt x="2643" y="935"/>
                  <a:pt x="2731" y="855"/>
                </a:cubicBezTo>
                <a:cubicBezTo>
                  <a:pt x="2843" y="753"/>
                  <a:pt x="2915" y="610"/>
                  <a:pt x="2940" y="442"/>
                </a:cubicBezTo>
                <a:cubicBezTo>
                  <a:pt x="2954" y="343"/>
                  <a:pt x="2954" y="343"/>
                  <a:pt x="2954" y="343"/>
                </a:cubicBezTo>
                <a:cubicBezTo>
                  <a:pt x="4570" y="343"/>
                  <a:pt x="4570" y="343"/>
                  <a:pt x="4570" y="343"/>
                </a:cubicBezTo>
                <a:cubicBezTo>
                  <a:pt x="4552" y="474"/>
                  <a:pt x="4552" y="474"/>
                  <a:pt x="4552" y="474"/>
                </a:cubicBezTo>
                <a:cubicBezTo>
                  <a:pt x="4514" y="750"/>
                  <a:pt x="4361" y="1024"/>
                  <a:pt x="4131" y="1225"/>
                </a:cubicBezTo>
                <a:cubicBezTo>
                  <a:pt x="3942" y="1391"/>
                  <a:pt x="3607" y="1589"/>
                  <a:pt x="3091" y="1589"/>
                </a:cubicBezTo>
                <a:cubicBezTo>
                  <a:pt x="2404" y="1589"/>
                  <a:pt x="2404" y="1589"/>
                  <a:pt x="2404" y="1589"/>
                </a:cubicBezTo>
                <a:cubicBezTo>
                  <a:pt x="2404" y="2482"/>
                  <a:pt x="2404" y="2482"/>
                  <a:pt x="2404" y="2482"/>
                </a:cubicBezTo>
                <a:cubicBezTo>
                  <a:pt x="2749" y="2427"/>
                  <a:pt x="3014" y="2127"/>
                  <a:pt x="3014" y="1766"/>
                </a:cubicBezTo>
                <a:cubicBezTo>
                  <a:pt x="3245" y="1766"/>
                  <a:pt x="3245" y="1766"/>
                  <a:pt x="3245" y="1766"/>
                </a:cubicBezTo>
                <a:cubicBezTo>
                  <a:pt x="3245" y="2022"/>
                  <a:pt x="3145" y="2262"/>
                  <a:pt x="2965" y="2442"/>
                </a:cubicBezTo>
                <a:cubicBezTo>
                  <a:pt x="2886" y="2521"/>
                  <a:pt x="2797" y="2584"/>
                  <a:pt x="2700" y="2630"/>
                </a:cubicBezTo>
                <a:cubicBezTo>
                  <a:pt x="2864" y="2755"/>
                  <a:pt x="2970" y="2952"/>
                  <a:pt x="2970" y="3173"/>
                </a:cubicBezTo>
                <a:cubicBezTo>
                  <a:pt x="2970" y="3417"/>
                  <a:pt x="2841" y="3631"/>
                  <a:pt x="2649" y="3751"/>
                </a:cubicBezTo>
                <a:cubicBezTo>
                  <a:pt x="2780" y="3857"/>
                  <a:pt x="2865" y="4019"/>
                  <a:pt x="2865" y="4201"/>
                </a:cubicBezTo>
                <a:cubicBezTo>
                  <a:pt x="2865" y="4479"/>
                  <a:pt x="2667" y="4712"/>
                  <a:pt x="2404" y="4766"/>
                </a:cubicBezTo>
                <a:lnTo>
                  <a:pt x="2404" y="5171"/>
                </a:lnTo>
                <a:close/>
                <a:moveTo>
                  <a:pt x="2404" y="3875"/>
                </a:moveTo>
                <a:cubicBezTo>
                  <a:pt x="2404" y="4526"/>
                  <a:pt x="2404" y="4526"/>
                  <a:pt x="2404" y="4526"/>
                </a:cubicBezTo>
                <a:cubicBezTo>
                  <a:pt x="2537" y="4479"/>
                  <a:pt x="2634" y="4351"/>
                  <a:pt x="2634" y="4201"/>
                </a:cubicBezTo>
                <a:cubicBezTo>
                  <a:pt x="2634" y="4051"/>
                  <a:pt x="2537" y="3923"/>
                  <a:pt x="2404" y="3875"/>
                </a:cubicBezTo>
                <a:close/>
                <a:moveTo>
                  <a:pt x="2173" y="3875"/>
                </a:moveTo>
                <a:cubicBezTo>
                  <a:pt x="2039" y="3923"/>
                  <a:pt x="1943" y="4051"/>
                  <a:pt x="1943" y="4201"/>
                </a:cubicBezTo>
                <a:cubicBezTo>
                  <a:pt x="1943" y="4351"/>
                  <a:pt x="2039" y="4479"/>
                  <a:pt x="2173" y="4526"/>
                </a:cubicBezTo>
                <a:lnTo>
                  <a:pt x="2173" y="3875"/>
                </a:lnTo>
                <a:close/>
                <a:moveTo>
                  <a:pt x="2404" y="2738"/>
                </a:moveTo>
                <a:cubicBezTo>
                  <a:pt x="2404" y="3608"/>
                  <a:pt x="2404" y="3608"/>
                  <a:pt x="2404" y="3608"/>
                </a:cubicBezTo>
                <a:cubicBezTo>
                  <a:pt x="2596" y="3557"/>
                  <a:pt x="2739" y="3381"/>
                  <a:pt x="2739" y="3173"/>
                </a:cubicBezTo>
                <a:cubicBezTo>
                  <a:pt x="2739" y="2965"/>
                  <a:pt x="2596" y="2789"/>
                  <a:pt x="2404" y="2738"/>
                </a:cubicBezTo>
                <a:close/>
                <a:moveTo>
                  <a:pt x="2173" y="2738"/>
                </a:moveTo>
                <a:cubicBezTo>
                  <a:pt x="1980" y="2789"/>
                  <a:pt x="1838" y="2965"/>
                  <a:pt x="1838" y="3173"/>
                </a:cubicBezTo>
                <a:cubicBezTo>
                  <a:pt x="1838" y="3381"/>
                  <a:pt x="1980" y="3557"/>
                  <a:pt x="2173" y="3608"/>
                </a:cubicBezTo>
                <a:lnTo>
                  <a:pt x="2173" y="2738"/>
                </a:lnTo>
                <a:close/>
                <a:moveTo>
                  <a:pt x="2404" y="1358"/>
                </a:moveTo>
                <a:cubicBezTo>
                  <a:pt x="3091" y="1358"/>
                  <a:pt x="3091" y="1358"/>
                  <a:pt x="3091" y="1358"/>
                </a:cubicBezTo>
                <a:cubicBezTo>
                  <a:pt x="3443" y="1358"/>
                  <a:pt x="3750" y="1252"/>
                  <a:pt x="3979" y="1051"/>
                </a:cubicBezTo>
                <a:cubicBezTo>
                  <a:pt x="4130" y="919"/>
                  <a:pt x="4240" y="750"/>
                  <a:pt x="4294" y="574"/>
                </a:cubicBezTo>
                <a:cubicBezTo>
                  <a:pt x="3149" y="574"/>
                  <a:pt x="3149" y="574"/>
                  <a:pt x="3149" y="574"/>
                </a:cubicBezTo>
                <a:cubicBezTo>
                  <a:pt x="3105" y="754"/>
                  <a:pt x="3016" y="909"/>
                  <a:pt x="2887" y="1026"/>
                </a:cubicBezTo>
                <a:cubicBezTo>
                  <a:pt x="2756" y="1145"/>
                  <a:pt x="2590" y="1219"/>
                  <a:pt x="2404" y="1241"/>
                </a:cubicBezTo>
                <a:lnTo>
                  <a:pt x="2404" y="1358"/>
                </a:lnTo>
                <a:close/>
                <a:moveTo>
                  <a:pt x="276" y="574"/>
                </a:moveTo>
                <a:cubicBezTo>
                  <a:pt x="329" y="750"/>
                  <a:pt x="440" y="919"/>
                  <a:pt x="591" y="1051"/>
                </a:cubicBezTo>
                <a:cubicBezTo>
                  <a:pt x="820" y="1252"/>
                  <a:pt x="1127" y="1358"/>
                  <a:pt x="1479" y="1358"/>
                </a:cubicBezTo>
                <a:cubicBezTo>
                  <a:pt x="2173" y="1358"/>
                  <a:pt x="2173" y="1358"/>
                  <a:pt x="2173" y="1358"/>
                </a:cubicBezTo>
                <a:cubicBezTo>
                  <a:pt x="2173" y="1241"/>
                  <a:pt x="2173" y="1241"/>
                  <a:pt x="2173" y="1241"/>
                </a:cubicBezTo>
                <a:cubicBezTo>
                  <a:pt x="1983" y="1220"/>
                  <a:pt x="1816" y="1147"/>
                  <a:pt x="1683" y="1026"/>
                </a:cubicBezTo>
                <a:cubicBezTo>
                  <a:pt x="1554" y="909"/>
                  <a:pt x="1465" y="754"/>
                  <a:pt x="1421" y="574"/>
                </a:cubicBezTo>
                <a:lnTo>
                  <a:pt x="276" y="574"/>
                </a:lnTo>
                <a:close/>
                <a:moveTo>
                  <a:pt x="2288" y="231"/>
                </a:moveTo>
                <a:cubicBezTo>
                  <a:pt x="2197" y="231"/>
                  <a:pt x="2122" y="306"/>
                  <a:pt x="2122" y="397"/>
                </a:cubicBezTo>
                <a:cubicBezTo>
                  <a:pt x="2122" y="489"/>
                  <a:pt x="2197" y="563"/>
                  <a:pt x="2288" y="563"/>
                </a:cubicBezTo>
                <a:cubicBezTo>
                  <a:pt x="2380" y="563"/>
                  <a:pt x="2454" y="489"/>
                  <a:pt x="2454" y="397"/>
                </a:cubicBezTo>
                <a:cubicBezTo>
                  <a:pt x="2454" y="306"/>
                  <a:pt x="2380" y="231"/>
                  <a:pt x="2288" y="2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53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03" y="188296"/>
            <a:ext cx="8229600" cy="822960"/>
          </a:xfrm>
        </p:spPr>
        <p:txBody>
          <a:bodyPr/>
          <a:lstStyle/>
          <a:p>
            <a:pPr algn="l"/>
            <a:r>
              <a:rPr lang="en-US" sz="3200" dirty="0" smtClean="0"/>
              <a:t>Our integrated model allows us to </a:t>
            </a:r>
            <a:br>
              <a:rPr lang="en-US" sz="3200" dirty="0" smtClean="0"/>
            </a:br>
            <a:r>
              <a:rPr lang="en-US" sz="3200" dirty="0" smtClean="0"/>
              <a:t>be a pharmacy innovation company</a:t>
            </a:r>
            <a:endParaRPr lang="en-US" sz="3200" dirty="0"/>
          </a:p>
        </p:txBody>
      </p:sp>
      <p:sp>
        <p:nvSpPr>
          <p:cNvPr id="34" name="Freeform 6" descr="Leading Assets: Digital, Clinical Programs, Retail Clinics, Long-Term Care, Retail, Mail, Specialty, Infusion, Medical Claims Editing and then components of Cost, Quality, and Access : Payors, Patients, and Providers" title="Chart of Leading Assets"/>
          <p:cNvSpPr>
            <a:spLocks/>
          </p:cNvSpPr>
          <p:nvPr/>
        </p:nvSpPr>
        <p:spPr bwMode="auto">
          <a:xfrm>
            <a:off x="107937" y="1575593"/>
            <a:ext cx="8937625" cy="4468813"/>
          </a:xfrm>
          <a:custGeom>
            <a:avLst/>
            <a:gdLst>
              <a:gd name="T0" fmla="*/ 2814 w 5630"/>
              <a:gd name="T1" fmla="*/ 0 h 2815"/>
              <a:gd name="T2" fmla="*/ 2985 w 5630"/>
              <a:gd name="T3" fmla="*/ 5 h 2815"/>
              <a:gd name="T4" fmla="*/ 3154 w 5630"/>
              <a:gd name="T5" fmla="*/ 21 h 2815"/>
              <a:gd name="T6" fmla="*/ 3319 w 5630"/>
              <a:gd name="T7" fmla="*/ 46 h 2815"/>
              <a:gd name="T8" fmla="*/ 3481 w 5630"/>
              <a:gd name="T9" fmla="*/ 81 h 2815"/>
              <a:gd name="T10" fmla="*/ 3639 w 5630"/>
              <a:gd name="T11" fmla="*/ 125 h 2815"/>
              <a:gd name="T12" fmla="*/ 3794 w 5630"/>
              <a:gd name="T13" fmla="*/ 178 h 2815"/>
              <a:gd name="T14" fmla="*/ 3944 w 5630"/>
              <a:gd name="T15" fmla="*/ 240 h 2815"/>
              <a:gd name="T16" fmla="*/ 4091 w 5630"/>
              <a:gd name="T17" fmla="*/ 308 h 2815"/>
              <a:gd name="T18" fmla="*/ 4233 w 5630"/>
              <a:gd name="T19" fmla="*/ 387 h 2815"/>
              <a:gd name="T20" fmla="*/ 4368 w 5630"/>
              <a:gd name="T21" fmla="*/ 472 h 2815"/>
              <a:gd name="T22" fmla="*/ 4499 w 5630"/>
              <a:gd name="T23" fmla="*/ 564 h 2815"/>
              <a:gd name="T24" fmla="*/ 4626 w 5630"/>
              <a:gd name="T25" fmla="*/ 663 h 2815"/>
              <a:gd name="T26" fmla="*/ 4745 w 5630"/>
              <a:gd name="T27" fmla="*/ 771 h 2815"/>
              <a:gd name="T28" fmla="*/ 4858 w 5630"/>
              <a:gd name="T29" fmla="*/ 884 h 2815"/>
              <a:gd name="T30" fmla="*/ 4964 w 5630"/>
              <a:gd name="T31" fmla="*/ 1004 h 2815"/>
              <a:gd name="T32" fmla="*/ 5064 w 5630"/>
              <a:gd name="T33" fmla="*/ 1128 h 2815"/>
              <a:gd name="T34" fmla="*/ 5157 w 5630"/>
              <a:gd name="T35" fmla="*/ 1260 h 2815"/>
              <a:gd name="T36" fmla="*/ 5242 w 5630"/>
              <a:gd name="T37" fmla="*/ 1397 h 2815"/>
              <a:gd name="T38" fmla="*/ 5321 w 5630"/>
              <a:gd name="T39" fmla="*/ 1537 h 2815"/>
              <a:gd name="T40" fmla="*/ 5391 w 5630"/>
              <a:gd name="T41" fmla="*/ 1684 h 2815"/>
              <a:gd name="T42" fmla="*/ 5452 w 5630"/>
              <a:gd name="T43" fmla="*/ 1834 h 2815"/>
              <a:gd name="T44" fmla="*/ 5505 w 5630"/>
              <a:gd name="T45" fmla="*/ 1990 h 2815"/>
              <a:gd name="T46" fmla="*/ 5548 w 5630"/>
              <a:gd name="T47" fmla="*/ 2147 h 2815"/>
              <a:gd name="T48" fmla="*/ 5583 w 5630"/>
              <a:gd name="T49" fmla="*/ 2309 h 2815"/>
              <a:gd name="T50" fmla="*/ 5607 w 5630"/>
              <a:gd name="T51" fmla="*/ 2475 h 2815"/>
              <a:gd name="T52" fmla="*/ 5624 w 5630"/>
              <a:gd name="T53" fmla="*/ 2643 h 2815"/>
              <a:gd name="T54" fmla="*/ 5630 w 5630"/>
              <a:gd name="T55" fmla="*/ 2815 h 2815"/>
              <a:gd name="T56" fmla="*/ 0 w 5630"/>
              <a:gd name="T57" fmla="*/ 2815 h 2815"/>
              <a:gd name="T58" fmla="*/ 5 w 5630"/>
              <a:gd name="T59" fmla="*/ 2643 h 2815"/>
              <a:gd name="T60" fmla="*/ 20 w 5630"/>
              <a:gd name="T61" fmla="*/ 2475 h 2815"/>
              <a:gd name="T62" fmla="*/ 46 w 5630"/>
              <a:gd name="T63" fmla="*/ 2309 h 2815"/>
              <a:gd name="T64" fmla="*/ 80 w 5630"/>
              <a:gd name="T65" fmla="*/ 2147 h 2815"/>
              <a:gd name="T66" fmla="*/ 124 w 5630"/>
              <a:gd name="T67" fmla="*/ 1990 h 2815"/>
              <a:gd name="T68" fmla="*/ 177 w 5630"/>
              <a:gd name="T69" fmla="*/ 1834 h 2815"/>
              <a:gd name="T70" fmla="*/ 239 w 5630"/>
              <a:gd name="T71" fmla="*/ 1684 h 2815"/>
              <a:gd name="T72" fmla="*/ 309 w 5630"/>
              <a:gd name="T73" fmla="*/ 1537 h 2815"/>
              <a:gd name="T74" fmla="*/ 386 w 5630"/>
              <a:gd name="T75" fmla="*/ 1397 h 2815"/>
              <a:gd name="T76" fmla="*/ 471 w 5630"/>
              <a:gd name="T77" fmla="*/ 1260 h 2815"/>
              <a:gd name="T78" fmla="*/ 565 w 5630"/>
              <a:gd name="T79" fmla="*/ 1128 h 2815"/>
              <a:gd name="T80" fmla="*/ 664 w 5630"/>
              <a:gd name="T81" fmla="*/ 1004 h 2815"/>
              <a:gd name="T82" fmla="*/ 772 w 5630"/>
              <a:gd name="T83" fmla="*/ 884 h 2815"/>
              <a:gd name="T84" fmla="*/ 884 w 5630"/>
              <a:gd name="T85" fmla="*/ 771 h 2815"/>
              <a:gd name="T86" fmla="*/ 1004 w 5630"/>
              <a:gd name="T87" fmla="*/ 663 h 2815"/>
              <a:gd name="T88" fmla="*/ 1128 w 5630"/>
              <a:gd name="T89" fmla="*/ 564 h 2815"/>
              <a:gd name="T90" fmla="*/ 1260 w 5630"/>
              <a:gd name="T91" fmla="*/ 472 h 2815"/>
              <a:gd name="T92" fmla="*/ 1397 w 5630"/>
              <a:gd name="T93" fmla="*/ 387 h 2815"/>
              <a:gd name="T94" fmla="*/ 1538 w 5630"/>
              <a:gd name="T95" fmla="*/ 308 h 2815"/>
              <a:gd name="T96" fmla="*/ 1683 w 5630"/>
              <a:gd name="T97" fmla="*/ 240 h 2815"/>
              <a:gd name="T98" fmla="*/ 1835 w 5630"/>
              <a:gd name="T99" fmla="*/ 178 h 2815"/>
              <a:gd name="T100" fmla="*/ 1989 w 5630"/>
              <a:gd name="T101" fmla="*/ 125 h 2815"/>
              <a:gd name="T102" fmla="*/ 2148 w 5630"/>
              <a:gd name="T103" fmla="*/ 81 h 2815"/>
              <a:gd name="T104" fmla="*/ 2310 w 5630"/>
              <a:gd name="T105" fmla="*/ 46 h 2815"/>
              <a:gd name="T106" fmla="*/ 2476 w 5630"/>
              <a:gd name="T107" fmla="*/ 21 h 2815"/>
              <a:gd name="T108" fmla="*/ 2643 w 5630"/>
              <a:gd name="T109" fmla="*/ 5 h 2815"/>
              <a:gd name="T110" fmla="*/ 2814 w 5630"/>
              <a:gd name="T111" fmla="*/ 0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630" h="2815">
                <a:moveTo>
                  <a:pt x="2814" y="0"/>
                </a:moveTo>
                <a:lnTo>
                  <a:pt x="2985" y="5"/>
                </a:lnTo>
                <a:lnTo>
                  <a:pt x="3154" y="21"/>
                </a:lnTo>
                <a:lnTo>
                  <a:pt x="3319" y="46"/>
                </a:lnTo>
                <a:lnTo>
                  <a:pt x="3481" y="81"/>
                </a:lnTo>
                <a:lnTo>
                  <a:pt x="3639" y="125"/>
                </a:lnTo>
                <a:lnTo>
                  <a:pt x="3794" y="178"/>
                </a:lnTo>
                <a:lnTo>
                  <a:pt x="3944" y="240"/>
                </a:lnTo>
                <a:lnTo>
                  <a:pt x="4091" y="308"/>
                </a:lnTo>
                <a:lnTo>
                  <a:pt x="4233" y="387"/>
                </a:lnTo>
                <a:lnTo>
                  <a:pt x="4368" y="472"/>
                </a:lnTo>
                <a:lnTo>
                  <a:pt x="4499" y="564"/>
                </a:lnTo>
                <a:lnTo>
                  <a:pt x="4626" y="663"/>
                </a:lnTo>
                <a:lnTo>
                  <a:pt x="4745" y="771"/>
                </a:lnTo>
                <a:lnTo>
                  <a:pt x="4858" y="884"/>
                </a:lnTo>
                <a:lnTo>
                  <a:pt x="4964" y="1004"/>
                </a:lnTo>
                <a:lnTo>
                  <a:pt x="5064" y="1128"/>
                </a:lnTo>
                <a:lnTo>
                  <a:pt x="5157" y="1260"/>
                </a:lnTo>
                <a:lnTo>
                  <a:pt x="5242" y="1397"/>
                </a:lnTo>
                <a:lnTo>
                  <a:pt x="5321" y="1537"/>
                </a:lnTo>
                <a:lnTo>
                  <a:pt x="5391" y="1684"/>
                </a:lnTo>
                <a:lnTo>
                  <a:pt x="5452" y="1834"/>
                </a:lnTo>
                <a:lnTo>
                  <a:pt x="5505" y="1990"/>
                </a:lnTo>
                <a:lnTo>
                  <a:pt x="5548" y="2147"/>
                </a:lnTo>
                <a:lnTo>
                  <a:pt x="5583" y="2309"/>
                </a:lnTo>
                <a:lnTo>
                  <a:pt x="5607" y="2475"/>
                </a:lnTo>
                <a:lnTo>
                  <a:pt x="5624" y="2643"/>
                </a:lnTo>
                <a:lnTo>
                  <a:pt x="5630" y="2815"/>
                </a:lnTo>
                <a:lnTo>
                  <a:pt x="0" y="2815"/>
                </a:lnTo>
                <a:lnTo>
                  <a:pt x="5" y="2643"/>
                </a:lnTo>
                <a:lnTo>
                  <a:pt x="20" y="2475"/>
                </a:lnTo>
                <a:lnTo>
                  <a:pt x="46" y="2309"/>
                </a:lnTo>
                <a:lnTo>
                  <a:pt x="80" y="2147"/>
                </a:lnTo>
                <a:lnTo>
                  <a:pt x="124" y="1990"/>
                </a:lnTo>
                <a:lnTo>
                  <a:pt x="177" y="1834"/>
                </a:lnTo>
                <a:lnTo>
                  <a:pt x="239" y="1684"/>
                </a:lnTo>
                <a:lnTo>
                  <a:pt x="309" y="1537"/>
                </a:lnTo>
                <a:lnTo>
                  <a:pt x="386" y="1397"/>
                </a:lnTo>
                <a:lnTo>
                  <a:pt x="471" y="1260"/>
                </a:lnTo>
                <a:lnTo>
                  <a:pt x="565" y="1128"/>
                </a:lnTo>
                <a:lnTo>
                  <a:pt x="664" y="1004"/>
                </a:lnTo>
                <a:lnTo>
                  <a:pt x="772" y="884"/>
                </a:lnTo>
                <a:lnTo>
                  <a:pt x="884" y="771"/>
                </a:lnTo>
                <a:lnTo>
                  <a:pt x="1004" y="663"/>
                </a:lnTo>
                <a:lnTo>
                  <a:pt x="1128" y="564"/>
                </a:lnTo>
                <a:lnTo>
                  <a:pt x="1260" y="472"/>
                </a:lnTo>
                <a:lnTo>
                  <a:pt x="1397" y="387"/>
                </a:lnTo>
                <a:lnTo>
                  <a:pt x="1538" y="308"/>
                </a:lnTo>
                <a:lnTo>
                  <a:pt x="1683" y="240"/>
                </a:lnTo>
                <a:lnTo>
                  <a:pt x="1835" y="178"/>
                </a:lnTo>
                <a:lnTo>
                  <a:pt x="1989" y="125"/>
                </a:lnTo>
                <a:lnTo>
                  <a:pt x="2148" y="81"/>
                </a:lnTo>
                <a:lnTo>
                  <a:pt x="2310" y="46"/>
                </a:lnTo>
                <a:lnTo>
                  <a:pt x="2476" y="21"/>
                </a:lnTo>
                <a:lnTo>
                  <a:pt x="2643" y="5"/>
                </a:lnTo>
                <a:lnTo>
                  <a:pt x="281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2281238" y="3791743"/>
            <a:ext cx="4552950" cy="2252663"/>
          </a:xfrm>
          <a:custGeom>
            <a:avLst/>
            <a:gdLst>
              <a:gd name="T0" fmla="*/ 1434 w 2868"/>
              <a:gd name="T1" fmla="*/ 0 h 1419"/>
              <a:gd name="T2" fmla="*/ 1550 w 2868"/>
              <a:gd name="T3" fmla="*/ 5 h 1419"/>
              <a:gd name="T4" fmla="*/ 1665 w 2868"/>
              <a:gd name="T5" fmla="*/ 19 h 1419"/>
              <a:gd name="T6" fmla="*/ 1775 w 2868"/>
              <a:gd name="T7" fmla="*/ 43 h 1419"/>
              <a:gd name="T8" fmla="*/ 1883 w 2868"/>
              <a:gd name="T9" fmla="*/ 73 h 1419"/>
              <a:gd name="T10" fmla="*/ 1989 w 2868"/>
              <a:gd name="T11" fmla="*/ 112 h 1419"/>
              <a:gd name="T12" fmla="*/ 2087 w 2868"/>
              <a:gd name="T13" fmla="*/ 159 h 1419"/>
              <a:gd name="T14" fmla="*/ 2183 w 2868"/>
              <a:gd name="T15" fmla="*/ 214 h 1419"/>
              <a:gd name="T16" fmla="*/ 2274 w 2868"/>
              <a:gd name="T17" fmla="*/ 275 h 1419"/>
              <a:gd name="T18" fmla="*/ 2361 w 2868"/>
              <a:gd name="T19" fmla="*/ 343 h 1419"/>
              <a:gd name="T20" fmla="*/ 2443 w 2868"/>
              <a:gd name="T21" fmla="*/ 417 h 1419"/>
              <a:gd name="T22" fmla="*/ 2516 w 2868"/>
              <a:gd name="T23" fmla="*/ 497 h 1419"/>
              <a:gd name="T24" fmla="*/ 2585 w 2868"/>
              <a:gd name="T25" fmla="*/ 582 h 1419"/>
              <a:gd name="T26" fmla="*/ 2647 w 2868"/>
              <a:gd name="T27" fmla="*/ 673 h 1419"/>
              <a:gd name="T28" fmla="*/ 2703 w 2868"/>
              <a:gd name="T29" fmla="*/ 767 h 1419"/>
              <a:gd name="T30" fmla="*/ 2750 w 2868"/>
              <a:gd name="T31" fmla="*/ 867 h 1419"/>
              <a:gd name="T32" fmla="*/ 2791 w 2868"/>
              <a:gd name="T33" fmla="*/ 971 h 1419"/>
              <a:gd name="T34" fmla="*/ 2823 w 2868"/>
              <a:gd name="T35" fmla="*/ 1078 h 1419"/>
              <a:gd name="T36" fmla="*/ 2848 w 2868"/>
              <a:gd name="T37" fmla="*/ 1188 h 1419"/>
              <a:gd name="T38" fmla="*/ 2862 w 2868"/>
              <a:gd name="T39" fmla="*/ 1303 h 1419"/>
              <a:gd name="T40" fmla="*/ 2868 w 2868"/>
              <a:gd name="T41" fmla="*/ 1419 h 1419"/>
              <a:gd name="T42" fmla="*/ 0 w 2868"/>
              <a:gd name="T43" fmla="*/ 1419 h 1419"/>
              <a:gd name="T44" fmla="*/ 6 w 2868"/>
              <a:gd name="T45" fmla="*/ 1303 h 1419"/>
              <a:gd name="T46" fmla="*/ 20 w 2868"/>
              <a:gd name="T47" fmla="*/ 1188 h 1419"/>
              <a:gd name="T48" fmla="*/ 45 w 2868"/>
              <a:gd name="T49" fmla="*/ 1078 h 1419"/>
              <a:gd name="T50" fmla="*/ 77 w 2868"/>
              <a:gd name="T51" fmla="*/ 971 h 1419"/>
              <a:gd name="T52" fmla="*/ 118 w 2868"/>
              <a:gd name="T53" fmla="*/ 867 h 1419"/>
              <a:gd name="T54" fmla="*/ 165 w 2868"/>
              <a:gd name="T55" fmla="*/ 767 h 1419"/>
              <a:gd name="T56" fmla="*/ 221 w 2868"/>
              <a:gd name="T57" fmla="*/ 673 h 1419"/>
              <a:gd name="T58" fmla="*/ 283 w 2868"/>
              <a:gd name="T59" fmla="*/ 582 h 1419"/>
              <a:gd name="T60" fmla="*/ 352 w 2868"/>
              <a:gd name="T61" fmla="*/ 497 h 1419"/>
              <a:gd name="T62" fmla="*/ 425 w 2868"/>
              <a:gd name="T63" fmla="*/ 417 h 1419"/>
              <a:gd name="T64" fmla="*/ 507 w 2868"/>
              <a:gd name="T65" fmla="*/ 343 h 1419"/>
              <a:gd name="T66" fmla="*/ 594 w 2868"/>
              <a:gd name="T67" fmla="*/ 275 h 1419"/>
              <a:gd name="T68" fmla="*/ 685 w 2868"/>
              <a:gd name="T69" fmla="*/ 214 h 1419"/>
              <a:gd name="T70" fmla="*/ 781 w 2868"/>
              <a:gd name="T71" fmla="*/ 159 h 1419"/>
              <a:gd name="T72" fmla="*/ 879 w 2868"/>
              <a:gd name="T73" fmla="*/ 112 h 1419"/>
              <a:gd name="T74" fmla="*/ 985 w 2868"/>
              <a:gd name="T75" fmla="*/ 73 h 1419"/>
              <a:gd name="T76" fmla="*/ 1093 w 2868"/>
              <a:gd name="T77" fmla="*/ 43 h 1419"/>
              <a:gd name="T78" fmla="*/ 1203 w 2868"/>
              <a:gd name="T79" fmla="*/ 19 h 1419"/>
              <a:gd name="T80" fmla="*/ 1318 w 2868"/>
              <a:gd name="T81" fmla="*/ 5 h 1419"/>
              <a:gd name="T82" fmla="*/ 1434 w 2868"/>
              <a:gd name="T83" fmla="*/ 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68" h="1419">
                <a:moveTo>
                  <a:pt x="1434" y="0"/>
                </a:moveTo>
                <a:lnTo>
                  <a:pt x="1550" y="5"/>
                </a:lnTo>
                <a:lnTo>
                  <a:pt x="1665" y="19"/>
                </a:lnTo>
                <a:lnTo>
                  <a:pt x="1775" y="43"/>
                </a:lnTo>
                <a:lnTo>
                  <a:pt x="1883" y="73"/>
                </a:lnTo>
                <a:lnTo>
                  <a:pt x="1989" y="112"/>
                </a:lnTo>
                <a:lnTo>
                  <a:pt x="2087" y="159"/>
                </a:lnTo>
                <a:lnTo>
                  <a:pt x="2183" y="214"/>
                </a:lnTo>
                <a:lnTo>
                  <a:pt x="2274" y="275"/>
                </a:lnTo>
                <a:lnTo>
                  <a:pt x="2361" y="343"/>
                </a:lnTo>
                <a:lnTo>
                  <a:pt x="2443" y="417"/>
                </a:lnTo>
                <a:lnTo>
                  <a:pt x="2516" y="497"/>
                </a:lnTo>
                <a:lnTo>
                  <a:pt x="2585" y="582"/>
                </a:lnTo>
                <a:lnTo>
                  <a:pt x="2647" y="673"/>
                </a:lnTo>
                <a:lnTo>
                  <a:pt x="2703" y="767"/>
                </a:lnTo>
                <a:lnTo>
                  <a:pt x="2750" y="867"/>
                </a:lnTo>
                <a:lnTo>
                  <a:pt x="2791" y="971"/>
                </a:lnTo>
                <a:lnTo>
                  <a:pt x="2823" y="1078"/>
                </a:lnTo>
                <a:lnTo>
                  <a:pt x="2848" y="1188"/>
                </a:lnTo>
                <a:lnTo>
                  <a:pt x="2862" y="1303"/>
                </a:lnTo>
                <a:lnTo>
                  <a:pt x="2868" y="1419"/>
                </a:lnTo>
                <a:lnTo>
                  <a:pt x="0" y="1419"/>
                </a:lnTo>
                <a:lnTo>
                  <a:pt x="6" y="1303"/>
                </a:lnTo>
                <a:lnTo>
                  <a:pt x="20" y="1188"/>
                </a:lnTo>
                <a:lnTo>
                  <a:pt x="45" y="1078"/>
                </a:lnTo>
                <a:lnTo>
                  <a:pt x="77" y="971"/>
                </a:lnTo>
                <a:lnTo>
                  <a:pt x="118" y="867"/>
                </a:lnTo>
                <a:lnTo>
                  <a:pt x="165" y="767"/>
                </a:lnTo>
                <a:lnTo>
                  <a:pt x="221" y="673"/>
                </a:lnTo>
                <a:lnTo>
                  <a:pt x="283" y="582"/>
                </a:lnTo>
                <a:lnTo>
                  <a:pt x="352" y="497"/>
                </a:lnTo>
                <a:lnTo>
                  <a:pt x="425" y="417"/>
                </a:lnTo>
                <a:lnTo>
                  <a:pt x="507" y="343"/>
                </a:lnTo>
                <a:lnTo>
                  <a:pt x="594" y="275"/>
                </a:lnTo>
                <a:lnTo>
                  <a:pt x="685" y="214"/>
                </a:lnTo>
                <a:lnTo>
                  <a:pt x="781" y="159"/>
                </a:lnTo>
                <a:lnTo>
                  <a:pt x="879" y="112"/>
                </a:lnTo>
                <a:lnTo>
                  <a:pt x="985" y="73"/>
                </a:lnTo>
                <a:lnTo>
                  <a:pt x="1093" y="43"/>
                </a:lnTo>
                <a:lnTo>
                  <a:pt x="1203" y="19"/>
                </a:lnTo>
                <a:lnTo>
                  <a:pt x="1318" y="5"/>
                </a:lnTo>
                <a:lnTo>
                  <a:pt x="143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2816225" y="4314031"/>
            <a:ext cx="3511550" cy="1730375"/>
          </a:xfrm>
          <a:custGeom>
            <a:avLst/>
            <a:gdLst>
              <a:gd name="T0" fmla="*/ 1106 w 2212"/>
              <a:gd name="T1" fmla="*/ 0 h 1090"/>
              <a:gd name="T2" fmla="*/ 1211 w 2212"/>
              <a:gd name="T3" fmla="*/ 4 h 1090"/>
              <a:gd name="T4" fmla="*/ 1313 w 2212"/>
              <a:gd name="T5" fmla="*/ 18 h 1090"/>
              <a:gd name="T6" fmla="*/ 1414 w 2212"/>
              <a:gd name="T7" fmla="*/ 44 h 1090"/>
              <a:gd name="T8" fmla="*/ 1510 w 2212"/>
              <a:gd name="T9" fmla="*/ 75 h 1090"/>
              <a:gd name="T10" fmla="*/ 1601 w 2212"/>
              <a:gd name="T11" fmla="*/ 116 h 1090"/>
              <a:gd name="T12" fmla="*/ 1687 w 2212"/>
              <a:gd name="T13" fmla="*/ 166 h 1090"/>
              <a:gd name="T14" fmla="*/ 1770 w 2212"/>
              <a:gd name="T15" fmla="*/ 221 h 1090"/>
              <a:gd name="T16" fmla="*/ 1846 w 2212"/>
              <a:gd name="T17" fmla="*/ 286 h 1090"/>
              <a:gd name="T18" fmla="*/ 1917 w 2212"/>
              <a:gd name="T19" fmla="*/ 355 h 1090"/>
              <a:gd name="T20" fmla="*/ 1981 w 2212"/>
              <a:gd name="T21" fmla="*/ 430 h 1090"/>
              <a:gd name="T22" fmla="*/ 2039 w 2212"/>
              <a:gd name="T23" fmla="*/ 512 h 1090"/>
              <a:gd name="T24" fmla="*/ 2088 w 2212"/>
              <a:gd name="T25" fmla="*/ 598 h 1090"/>
              <a:gd name="T26" fmla="*/ 2130 w 2212"/>
              <a:gd name="T27" fmla="*/ 688 h 1090"/>
              <a:gd name="T28" fmla="*/ 2165 w 2212"/>
              <a:gd name="T29" fmla="*/ 784 h 1090"/>
              <a:gd name="T30" fmla="*/ 2190 w 2212"/>
              <a:gd name="T31" fmla="*/ 882 h 1090"/>
              <a:gd name="T32" fmla="*/ 2206 w 2212"/>
              <a:gd name="T33" fmla="*/ 985 h 1090"/>
              <a:gd name="T34" fmla="*/ 2212 w 2212"/>
              <a:gd name="T35" fmla="*/ 1090 h 1090"/>
              <a:gd name="T36" fmla="*/ 0 w 2212"/>
              <a:gd name="T37" fmla="*/ 1090 h 1090"/>
              <a:gd name="T38" fmla="*/ 6 w 2212"/>
              <a:gd name="T39" fmla="*/ 985 h 1090"/>
              <a:gd name="T40" fmla="*/ 22 w 2212"/>
              <a:gd name="T41" fmla="*/ 882 h 1090"/>
              <a:gd name="T42" fmla="*/ 47 w 2212"/>
              <a:gd name="T43" fmla="*/ 784 h 1090"/>
              <a:gd name="T44" fmla="*/ 82 w 2212"/>
              <a:gd name="T45" fmla="*/ 688 h 1090"/>
              <a:gd name="T46" fmla="*/ 124 w 2212"/>
              <a:gd name="T47" fmla="*/ 598 h 1090"/>
              <a:gd name="T48" fmla="*/ 173 w 2212"/>
              <a:gd name="T49" fmla="*/ 512 h 1090"/>
              <a:gd name="T50" fmla="*/ 231 w 2212"/>
              <a:gd name="T51" fmla="*/ 430 h 1090"/>
              <a:gd name="T52" fmla="*/ 295 w 2212"/>
              <a:gd name="T53" fmla="*/ 355 h 1090"/>
              <a:gd name="T54" fmla="*/ 366 w 2212"/>
              <a:gd name="T55" fmla="*/ 286 h 1090"/>
              <a:gd name="T56" fmla="*/ 442 w 2212"/>
              <a:gd name="T57" fmla="*/ 221 h 1090"/>
              <a:gd name="T58" fmla="*/ 525 w 2212"/>
              <a:gd name="T59" fmla="*/ 166 h 1090"/>
              <a:gd name="T60" fmla="*/ 611 w 2212"/>
              <a:gd name="T61" fmla="*/ 116 h 1090"/>
              <a:gd name="T62" fmla="*/ 702 w 2212"/>
              <a:gd name="T63" fmla="*/ 75 h 1090"/>
              <a:gd name="T64" fmla="*/ 798 w 2212"/>
              <a:gd name="T65" fmla="*/ 44 h 1090"/>
              <a:gd name="T66" fmla="*/ 899 w 2212"/>
              <a:gd name="T67" fmla="*/ 18 h 1090"/>
              <a:gd name="T68" fmla="*/ 1001 w 2212"/>
              <a:gd name="T69" fmla="*/ 4 h 1090"/>
              <a:gd name="T70" fmla="*/ 1106 w 2212"/>
              <a:gd name="T71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12" h="1090">
                <a:moveTo>
                  <a:pt x="1106" y="0"/>
                </a:moveTo>
                <a:lnTo>
                  <a:pt x="1211" y="4"/>
                </a:lnTo>
                <a:lnTo>
                  <a:pt x="1313" y="18"/>
                </a:lnTo>
                <a:lnTo>
                  <a:pt x="1414" y="44"/>
                </a:lnTo>
                <a:lnTo>
                  <a:pt x="1510" y="75"/>
                </a:lnTo>
                <a:lnTo>
                  <a:pt x="1601" y="116"/>
                </a:lnTo>
                <a:lnTo>
                  <a:pt x="1687" y="166"/>
                </a:lnTo>
                <a:lnTo>
                  <a:pt x="1770" y="221"/>
                </a:lnTo>
                <a:lnTo>
                  <a:pt x="1846" y="286"/>
                </a:lnTo>
                <a:lnTo>
                  <a:pt x="1917" y="355"/>
                </a:lnTo>
                <a:lnTo>
                  <a:pt x="1981" y="430"/>
                </a:lnTo>
                <a:lnTo>
                  <a:pt x="2039" y="512"/>
                </a:lnTo>
                <a:lnTo>
                  <a:pt x="2088" y="598"/>
                </a:lnTo>
                <a:lnTo>
                  <a:pt x="2130" y="688"/>
                </a:lnTo>
                <a:lnTo>
                  <a:pt x="2165" y="784"/>
                </a:lnTo>
                <a:lnTo>
                  <a:pt x="2190" y="882"/>
                </a:lnTo>
                <a:lnTo>
                  <a:pt x="2206" y="985"/>
                </a:lnTo>
                <a:lnTo>
                  <a:pt x="2212" y="1090"/>
                </a:lnTo>
                <a:lnTo>
                  <a:pt x="0" y="1090"/>
                </a:lnTo>
                <a:lnTo>
                  <a:pt x="6" y="985"/>
                </a:lnTo>
                <a:lnTo>
                  <a:pt x="22" y="882"/>
                </a:lnTo>
                <a:lnTo>
                  <a:pt x="47" y="784"/>
                </a:lnTo>
                <a:lnTo>
                  <a:pt x="82" y="688"/>
                </a:lnTo>
                <a:lnTo>
                  <a:pt x="124" y="598"/>
                </a:lnTo>
                <a:lnTo>
                  <a:pt x="173" y="512"/>
                </a:lnTo>
                <a:lnTo>
                  <a:pt x="231" y="430"/>
                </a:lnTo>
                <a:lnTo>
                  <a:pt x="295" y="355"/>
                </a:lnTo>
                <a:lnTo>
                  <a:pt x="366" y="286"/>
                </a:lnTo>
                <a:lnTo>
                  <a:pt x="442" y="221"/>
                </a:lnTo>
                <a:lnTo>
                  <a:pt x="525" y="166"/>
                </a:lnTo>
                <a:lnTo>
                  <a:pt x="611" y="116"/>
                </a:lnTo>
                <a:lnTo>
                  <a:pt x="702" y="75"/>
                </a:lnTo>
                <a:lnTo>
                  <a:pt x="798" y="44"/>
                </a:lnTo>
                <a:lnTo>
                  <a:pt x="899" y="18"/>
                </a:lnTo>
                <a:lnTo>
                  <a:pt x="1001" y="4"/>
                </a:lnTo>
                <a:lnTo>
                  <a:pt x="1106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55219" y="5020950"/>
            <a:ext cx="8335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Patients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65834" y="5612223"/>
            <a:ext cx="7181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Payors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66076" y="5593964"/>
            <a:ext cx="9746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Providers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44" name="Freeform 61"/>
          <p:cNvSpPr>
            <a:spLocks noChangeAspect="1" noEditPoints="1"/>
          </p:cNvSpPr>
          <p:nvPr/>
        </p:nvSpPr>
        <p:spPr bwMode="auto">
          <a:xfrm>
            <a:off x="4316537" y="4578614"/>
            <a:ext cx="510926" cy="431123"/>
          </a:xfrm>
          <a:custGeom>
            <a:avLst/>
            <a:gdLst>
              <a:gd name="T0" fmla="*/ 178 w 293"/>
              <a:gd name="T1" fmla="*/ 205 h 247"/>
              <a:gd name="T2" fmla="*/ 167 w 293"/>
              <a:gd name="T3" fmla="*/ 247 h 247"/>
              <a:gd name="T4" fmla="*/ 115 w 293"/>
              <a:gd name="T5" fmla="*/ 205 h 247"/>
              <a:gd name="T6" fmla="*/ 126 w 293"/>
              <a:gd name="T7" fmla="*/ 247 h 247"/>
              <a:gd name="T8" fmla="*/ 115 w 293"/>
              <a:gd name="T9" fmla="*/ 205 h 247"/>
              <a:gd name="T10" fmla="*/ 204 w 293"/>
              <a:gd name="T11" fmla="*/ 196 h 247"/>
              <a:gd name="T12" fmla="*/ 204 w 293"/>
              <a:gd name="T13" fmla="*/ 247 h 247"/>
              <a:gd name="T14" fmla="*/ 193 w 293"/>
              <a:gd name="T15" fmla="*/ 210 h 247"/>
              <a:gd name="T16" fmla="*/ 180 w 293"/>
              <a:gd name="T17" fmla="*/ 184 h 247"/>
              <a:gd name="T18" fmla="*/ 100 w 293"/>
              <a:gd name="T19" fmla="*/ 196 h 247"/>
              <a:gd name="T20" fmla="*/ 100 w 293"/>
              <a:gd name="T21" fmla="*/ 247 h 247"/>
              <a:gd name="T22" fmla="*/ 89 w 293"/>
              <a:gd name="T23" fmla="*/ 210 h 247"/>
              <a:gd name="T24" fmla="*/ 96 w 293"/>
              <a:gd name="T25" fmla="*/ 179 h 247"/>
              <a:gd name="T26" fmla="*/ 180 w 293"/>
              <a:gd name="T27" fmla="*/ 172 h 247"/>
              <a:gd name="T28" fmla="*/ 249 w 293"/>
              <a:gd name="T29" fmla="*/ 167 h 247"/>
              <a:gd name="T30" fmla="*/ 260 w 293"/>
              <a:gd name="T31" fmla="*/ 247 h 247"/>
              <a:gd name="T32" fmla="*/ 249 w 293"/>
              <a:gd name="T33" fmla="*/ 167 h 247"/>
              <a:gd name="T34" fmla="*/ 162 w 293"/>
              <a:gd name="T35" fmla="*/ 100 h 247"/>
              <a:gd name="T36" fmla="*/ 166 w 293"/>
              <a:gd name="T37" fmla="*/ 88 h 247"/>
              <a:gd name="T38" fmla="*/ 239 w 293"/>
              <a:gd name="T39" fmla="*/ 88 h 247"/>
              <a:gd name="T40" fmla="*/ 243 w 293"/>
              <a:gd name="T41" fmla="*/ 113 h 247"/>
              <a:gd name="T42" fmla="*/ 146 w 293"/>
              <a:gd name="T43" fmla="*/ 152 h 247"/>
              <a:gd name="T44" fmla="*/ 146 w 293"/>
              <a:gd name="T45" fmla="*/ 107 h 247"/>
              <a:gd name="T46" fmla="*/ 146 w 293"/>
              <a:gd name="T47" fmla="*/ 152 h 247"/>
              <a:gd name="T48" fmla="*/ 210 w 293"/>
              <a:gd name="T49" fmla="*/ 12 h 247"/>
              <a:gd name="T50" fmla="*/ 186 w 293"/>
              <a:gd name="T51" fmla="*/ 35 h 247"/>
              <a:gd name="T52" fmla="*/ 165 w 293"/>
              <a:gd name="T53" fmla="*/ 37 h 247"/>
              <a:gd name="T54" fmla="*/ 242 w 293"/>
              <a:gd name="T55" fmla="*/ 48 h 247"/>
              <a:gd name="T56" fmla="*/ 222 w 293"/>
              <a:gd name="T57" fmla="*/ 16 h 247"/>
              <a:gd name="T58" fmla="*/ 212 w 293"/>
              <a:gd name="T59" fmla="*/ 35 h 247"/>
              <a:gd name="T60" fmla="*/ 202 w 293"/>
              <a:gd name="T61" fmla="*/ 92 h 247"/>
              <a:gd name="T62" fmla="*/ 175 w 293"/>
              <a:gd name="T63" fmla="*/ 46 h 247"/>
              <a:gd name="T64" fmla="*/ 212 w 293"/>
              <a:gd name="T65" fmla="*/ 35 h 247"/>
              <a:gd name="T66" fmla="*/ 257 w 293"/>
              <a:gd name="T67" fmla="*/ 113 h 247"/>
              <a:gd name="T68" fmla="*/ 254 w 293"/>
              <a:gd name="T69" fmla="*/ 52 h 247"/>
              <a:gd name="T70" fmla="*/ 239 w 293"/>
              <a:gd name="T71" fmla="*/ 15 h 247"/>
              <a:gd name="T72" fmla="*/ 166 w 293"/>
              <a:gd name="T73" fmla="*/ 15 h 247"/>
              <a:gd name="T74" fmla="*/ 151 w 293"/>
              <a:gd name="T75" fmla="*/ 52 h 247"/>
              <a:gd name="T76" fmla="*/ 151 w 293"/>
              <a:gd name="T77" fmla="*/ 96 h 247"/>
              <a:gd name="T78" fmla="*/ 117 w 293"/>
              <a:gd name="T79" fmla="*/ 113 h 247"/>
              <a:gd name="T80" fmla="*/ 10 w 293"/>
              <a:gd name="T81" fmla="*/ 124 h 247"/>
              <a:gd name="T82" fmla="*/ 0 w 293"/>
              <a:gd name="T83" fmla="*/ 181 h 247"/>
              <a:gd name="T84" fmla="*/ 11 w 293"/>
              <a:gd name="T85" fmla="*/ 247 h 247"/>
              <a:gd name="T86" fmla="*/ 11 w 293"/>
              <a:gd name="T87" fmla="*/ 149 h 247"/>
              <a:gd name="T88" fmla="*/ 35 w 293"/>
              <a:gd name="T89" fmla="*/ 125 h 247"/>
              <a:gd name="T90" fmla="*/ 113 w 293"/>
              <a:gd name="T91" fmla="*/ 130 h 247"/>
              <a:gd name="T92" fmla="*/ 180 w 293"/>
              <a:gd name="T93" fmla="*/ 130 h 247"/>
              <a:gd name="T94" fmla="*/ 257 w 293"/>
              <a:gd name="T95" fmla="*/ 125 h 247"/>
              <a:gd name="T96" fmla="*/ 282 w 293"/>
              <a:gd name="T97" fmla="*/ 149 h 247"/>
              <a:gd name="T98" fmla="*/ 293 w 293"/>
              <a:gd name="T99" fmla="*/ 247 h 247"/>
              <a:gd name="T100" fmla="*/ 282 w 293"/>
              <a:gd name="T101" fmla="*/ 124 h 247"/>
              <a:gd name="T102" fmla="*/ 45 w 293"/>
              <a:gd name="T103" fmla="*/ 167 h 247"/>
              <a:gd name="T104" fmla="*/ 33 w 293"/>
              <a:gd name="T105" fmla="*/ 247 h 247"/>
              <a:gd name="T106" fmla="*/ 90 w 293"/>
              <a:gd name="T107" fmla="*/ 11 h 247"/>
              <a:gd name="T108" fmla="*/ 90 w 293"/>
              <a:gd name="T109" fmla="*/ 92 h 247"/>
              <a:gd name="T110" fmla="*/ 90 w 293"/>
              <a:gd name="T111" fmla="*/ 11 h 247"/>
              <a:gd name="T112" fmla="*/ 127 w 293"/>
              <a:gd name="T113" fmla="*/ 88 h 247"/>
              <a:gd name="T114" fmla="*/ 127 w 293"/>
              <a:gd name="T115" fmla="*/ 15 h 247"/>
              <a:gd name="T116" fmla="*/ 54 w 293"/>
              <a:gd name="T117" fmla="*/ 15 h 247"/>
              <a:gd name="T118" fmla="*/ 54 w 293"/>
              <a:gd name="T119" fmla="*/ 88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3" h="247">
                <a:moveTo>
                  <a:pt x="167" y="205"/>
                </a:moveTo>
                <a:cubicBezTo>
                  <a:pt x="178" y="205"/>
                  <a:pt x="178" y="205"/>
                  <a:pt x="178" y="205"/>
                </a:cubicBezTo>
                <a:cubicBezTo>
                  <a:pt x="178" y="247"/>
                  <a:pt x="178" y="247"/>
                  <a:pt x="178" y="247"/>
                </a:cubicBezTo>
                <a:cubicBezTo>
                  <a:pt x="167" y="247"/>
                  <a:pt x="167" y="247"/>
                  <a:pt x="167" y="247"/>
                </a:cubicBezTo>
                <a:lnTo>
                  <a:pt x="167" y="205"/>
                </a:lnTo>
                <a:close/>
                <a:moveTo>
                  <a:pt x="115" y="205"/>
                </a:moveTo>
                <a:cubicBezTo>
                  <a:pt x="126" y="205"/>
                  <a:pt x="126" y="205"/>
                  <a:pt x="126" y="205"/>
                </a:cubicBezTo>
                <a:cubicBezTo>
                  <a:pt x="126" y="247"/>
                  <a:pt x="126" y="247"/>
                  <a:pt x="126" y="247"/>
                </a:cubicBezTo>
                <a:cubicBezTo>
                  <a:pt x="115" y="247"/>
                  <a:pt x="115" y="247"/>
                  <a:pt x="115" y="247"/>
                </a:cubicBezTo>
                <a:lnTo>
                  <a:pt x="115" y="205"/>
                </a:lnTo>
                <a:close/>
                <a:moveTo>
                  <a:pt x="197" y="179"/>
                </a:moveTo>
                <a:cubicBezTo>
                  <a:pt x="202" y="184"/>
                  <a:pt x="204" y="190"/>
                  <a:pt x="204" y="196"/>
                </a:cubicBezTo>
                <a:cubicBezTo>
                  <a:pt x="204" y="210"/>
                  <a:pt x="204" y="210"/>
                  <a:pt x="204" y="210"/>
                </a:cubicBezTo>
                <a:cubicBezTo>
                  <a:pt x="204" y="247"/>
                  <a:pt x="204" y="247"/>
                  <a:pt x="204" y="247"/>
                </a:cubicBezTo>
                <a:cubicBezTo>
                  <a:pt x="193" y="247"/>
                  <a:pt x="193" y="247"/>
                  <a:pt x="193" y="247"/>
                </a:cubicBezTo>
                <a:cubicBezTo>
                  <a:pt x="193" y="210"/>
                  <a:pt x="193" y="210"/>
                  <a:pt x="193" y="210"/>
                </a:cubicBezTo>
                <a:cubicBezTo>
                  <a:pt x="193" y="196"/>
                  <a:pt x="193" y="196"/>
                  <a:pt x="193" y="196"/>
                </a:cubicBezTo>
                <a:cubicBezTo>
                  <a:pt x="193" y="189"/>
                  <a:pt x="187" y="184"/>
                  <a:pt x="180" y="184"/>
                </a:cubicBezTo>
                <a:cubicBezTo>
                  <a:pt x="113" y="184"/>
                  <a:pt x="113" y="184"/>
                  <a:pt x="113" y="184"/>
                </a:cubicBezTo>
                <a:cubicBezTo>
                  <a:pt x="105" y="184"/>
                  <a:pt x="100" y="189"/>
                  <a:pt x="100" y="196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100" y="247"/>
                  <a:pt x="100" y="247"/>
                  <a:pt x="100" y="247"/>
                </a:cubicBezTo>
                <a:cubicBezTo>
                  <a:pt x="89" y="247"/>
                  <a:pt x="89" y="247"/>
                  <a:pt x="89" y="247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196"/>
                  <a:pt x="89" y="196"/>
                  <a:pt x="89" y="196"/>
                </a:cubicBezTo>
                <a:cubicBezTo>
                  <a:pt x="89" y="190"/>
                  <a:pt x="91" y="184"/>
                  <a:pt x="96" y="179"/>
                </a:cubicBezTo>
                <a:cubicBezTo>
                  <a:pt x="100" y="175"/>
                  <a:pt x="106" y="172"/>
                  <a:pt x="113" y="172"/>
                </a:cubicBezTo>
                <a:cubicBezTo>
                  <a:pt x="180" y="172"/>
                  <a:pt x="180" y="172"/>
                  <a:pt x="180" y="172"/>
                </a:cubicBezTo>
                <a:cubicBezTo>
                  <a:pt x="187" y="172"/>
                  <a:pt x="193" y="175"/>
                  <a:pt x="197" y="179"/>
                </a:cubicBezTo>
                <a:moveTo>
                  <a:pt x="249" y="167"/>
                </a:moveTo>
                <a:cubicBezTo>
                  <a:pt x="260" y="167"/>
                  <a:pt x="260" y="167"/>
                  <a:pt x="260" y="167"/>
                </a:cubicBezTo>
                <a:cubicBezTo>
                  <a:pt x="260" y="247"/>
                  <a:pt x="260" y="247"/>
                  <a:pt x="260" y="247"/>
                </a:cubicBezTo>
                <a:cubicBezTo>
                  <a:pt x="249" y="247"/>
                  <a:pt x="249" y="247"/>
                  <a:pt x="249" y="247"/>
                </a:cubicBezTo>
                <a:lnTo>
                  <a:pt x="249" y="167"/>
                </a:lnTo>
                <a:close/>
                <a:moveTo>
                  <a:pt x="176" y="113"/>
                </a:moveTo>
                <a:cubicBezTo>
                  <a:pt x="173" y="108"/>
                  <a:pt x="168" y="103"/>
                  <a:pt x="162" y="10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5"/>
                  <a:pt x="165" y="87"/>
                  <a:pt x="166" y="88"/>
                </a:cubicBezTo>
                <a:cubicBezTo>
                  <a:pt x="176" y="98"/>
                  <a:pt x="189" y="103"/>
                  <a:pt x="202" y="103"/>
                </a:cubicBezTo>
                <a:cubicBezTo>
                  <a:pt x="216" y="103"/>
                  <a:pt x="229" y="98"/>
                  <a:pt x="239" y="88"/>
                </a:cubicBezTo>
                <a:cubicBezTo>
                  <a:pt x="240" y="87"/>
                  <a:pt x="241" y="85"/>
                  <a:pt x="243" y="84"/>
                </a:cubicBezTo>
                <a:cubicBezTo>
                  <a:pt x="243" y="113"/>
                  <a:pt x="243" y="113"/>
                  <a:pt x="243" y="113"/>
                </a:cubicBezTo>
                <a:lnTo>
                  <a:pt x="176" y="113"/>
                </a:lnTo>
                <a:close/>
                <a:moveTo>
                  <a:pt x="146" y="152"/>
                </a:moveTo>
                <a:cubicBezTo>
                  <a:pt x="134" y="152"/>
                  <a:pt x="124" y="142"/>
                  <a:pt x="124" y="130"/>
                </a:cubicBezTo>
                <a:cubicBezTo>
                  <a:pt x="124" y="117"/>
                  <a:pt x="134" y="107"/>
                  <a:pt x="146" y="107"/>
                </a:cubicBezTo>
                <a:cubicBezTo>
                  <a:pt x="159" y="107"/>
                  <a:pt x="169" y="117"/>
                  <a:pt x="169" y="130"/>
                </a:cubicBezTo>
                <a:cubicBezTo>
                  <a:pt x="169" y="142"/>
                  <a:pt x="159" y="152"/>
                  <a:pt x="146" y="152"/>
                </a:cubicBezTo>
                <a:moveTo>
                  <a:pt x="202" y="11"/>
                </a:moveTo>
                <a:cubicBezTo>
                  <a:pt x="205" y="11"/>
                  <a:pt x="208" y="12"/>
                  <a:pt x="210" y="12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9" y="26"/>
                  <a:pt x="198" y="35"/>
                  <a:pt x="186" y="35"/>
                </a:cubicBezTo>
                <a:cubicBezTo>
                  <a:pt x="175" y="35"/>
                  <a:pt x="175" y="35"/>
                  <a:pt x="175" y="35"/>
                </a:cubicBezTo>
                <a:cubicBezTo>
                  <a:pt x="171" y="35"/>
                  <a:pt x="168" y="36"/>
                  <a:pt x="165" y="37"/>
                </a:cubicBezTo>
                <a:cubicBezTo>
                  <a:pt x="171" y="22"/>
                  <a:pt x="185" y="11"/>
                  <a:pt x="202" y="11"/>
                </a:cubicBezTo>
                <a:moveTo>
                  <a:pt x="242" y="48"/>
                </a:moveTo>
                <a:cubicBezTo>
                  <a:pt x="231" y="46"/>
                  <a:pt x="222" y="36"/>
                  <a:pt x="222" y="24"/>
                </a:cubicBezTo>
                <a:cubicBezTo>
                  <a:pt x="222" y="16"/>
                  <a:pt x="222" y="16"/>
                  <a:pt x="222" y="16"/>
                </a:cubicBezTo>
                <a:cubicBezTo>
                  <a:pt x="233" y="23"/>
                  <a:pt x="241" y="34"/>
                  <a:pt x="242" y="48"/>
                </a:cubicBezTo>
                <a:moveTo>
                  <a:pt x="212" y="35"/>
                </a:moveTo>
                <a:cubicBezTo>
                  <a:pt x="217" y="48"/>
                  <a:pt x="228" y="57"/>
                  <a:pt x="242" y="59"/>
                </a:cubicBezTo>
                <a:cubicBezTo>
                  <a:pt x="238" y="78"/>
                  <a:pt x="222" y="92"/>
                  <a:pt x="202" y="92"/>
                </a:cubicBezTo>
                <a:cubicBezTo>
                  <a:pt x="182" y="92"/>
                  <a:pt x="165" y="76"/>
                  <a:pt x="163" y="56"/>
                </a:cubicBezTo>
                <a:cubicBezTo>
                  <a:pt x="164" y="51"/>
                  <a:pt x="169" y="46"/>
                  <a:pt x="175" y="46"/>
                </a:cubicBezTo>
                <a:cubicBezTo>
                  <a:pt x="186" y="46"/>
                  <a:pt x="186" y="46"/>
                  <a:pt x="186" y="46"/>
                </a:cubicBezTo>
                <a:cubicBezTo>
                  <a:pt x="196" y="46"/>
                  <a:pt x="206" y="42"/>
                  <a:pt x="212" y="35"/>
                </a:cubicBezTo>
                <a:moveTo>
                  <a:pt x="282" y="124"/>
                </a:moveTo>
                <a:cubicBezTo>
                  <a:pt x="276" y="117"/>
                  <a:pt x="267" y="113"/>
                  <a:pt x="257" y="113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54" y="52"/>
                  <a:pt x="254" y="52"/>
                  <a:pt x="254" y="52"/>
                </a:cubicBezTo>
                <a:cubicBezTo>
                  <a:pt x="254" y="52"/>
                  <a:pt x="254" y="52"/>
                  <a:pt x="254" y="52"/>
                </a:cubicBezTo>
                <a:cubicBezTo>
                  <a:pt x="254" y="38"/>
                  <a:pt x="248" y="25"/>
                  <a:pt x="239" y="15"/>
                </a:cubicBezTo>
                <a:cubicBezTo>
                  <a:pt x="229" y="6"/>
                  <a:pt x="216" y="0"/>
                  <a:pt x="202" y="0"/>
                </a:cubicBezTo>
                <a:cubicBezTo>
                  <a:pt x="189" y="0"/>
                  <a:pt x="176" y="6"/>
                  <a:pt x="166" y="15"/>
                </a:cubicBezTo>
                <a:cubicBezTo>
                  <a:pt x="156" y="25"/>
                  <a:pt x="151" y="38"/>
                  <a:pt x="151" y="52"/>
                </a:cubicBezTo>
                <a:cubicBezTo>
                  <a:pt x="151" y="52"/>
                  <a:pt x="151" y="52"/>
                  <a:pt x="151" y="5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96"/>
                  <a:pt x="151" y="96"/>
                  <a:pt x="151" y="96"/>
                </a:cubicBezTo>
                <a:cubicBezTo>
                  <a:pt x="150" y="96"/>
                  <a:pt x="148" y="96"/>
                  <a:pt x="146" y="96"/>
                </a:cubicBezTo>
                <a:cubicBezTo>
                  <a:pt x="134" y="96"/>
                  <a:pt x="123" y="103"/>
                  <a:pt x="117" y="113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26" y="113"/>
                  <a:pt x="17" y="117"/>
                  <a:pt x="10" y="124"/>
                </a:cubicBezTo>
                <a:cubicBezTo>
                  <a:pt x="4" y="130"/>
                  <a:pt x="0" y="139"/>
                  <a:pt x="0" y="14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247"/>
                  <a:pt x="0" y="247"/>
                  <a:pt x="0" y="247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11" y="181"/>
                  <a:pt x="11" y="181"/>
                  <a:pt x="11" y="181"/>
                </a:cubicBezTo>
                <a:cubicBezTo>
                  <a:pt x="11" y="149"/>
                  <a:pt x="11" y="149"/>
                  <a:pt x="11" y="149"/>
                </a:cubicBezTo>
                <a:cubicBezTo>
                  <a:pt x="11" y="142"/>
                  <a:pt x="14" y="136"/>
                  <a:pt x="18" y="132"/>
                </a:cubicBezTo>
                <a:cubicBezTo>
                  <a:pt x="23" y="127"/>
                  <a:pt x="29" y="125"/>
                  <a:pt x="35" y="125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13" y="126"/>
                  <a:pt x="113" y="128"/>
                  <a:pt x="113" y="130"/>
                </a:cubicBezTo>
                <a:cubicBezTo>
                  <a:pt x="113" y="148"/>
                  <a:pt x="128" y="163"/>
                  <a:pt x="146" y="163"/>
                </a:cubicBezTo>
                <a:cubicBezTo>
                  <a:pt x="165" y="163"/>
                  <a:pt x="180" y="148"/>
                  <a:pt x="180" y="130"/>
                </a:cubicBezTo>
                <a:cubicBezTo>
                  <a:pt x="180" y="128"/>
                  <a:pt x="180" y="126"/>
                  <a:pt x="180" y="125"/>
                </a:cubicBezTo>
                <a:cubicBezTo>
                  <a:pt x="257" y="125"/>
                  <a:pt x="257" y="125"/>
                  <a:pt x="257" y="125"/>
                </a:cubicBezTo>
                <a:cubicBezTo>
                  <a:pt x="264" y="125"/>
                  <a:pt x="270" y="127"/>
                  <a:pt x="275" y="132"/>
                </a:cubicBezTo>
                <a:cubicBezTo>
                  <a:pt x="279" y="136"/>
                  <a:pt x="282" y="142"/>
                  <a:pt x="282" y="149"/>
                </a:cubicBezTo>
                <a:cubicBezTo>
                  <a:pt x="282" y="247"/>
                  <a:pt x="282" y="247"/>
                  <a:pt x="282" y="247"/>
                </a:cubicBezTo>
                <a:cubicBezTo>
                  <a:pt x="293" y="247"/>
                  <a:pt x="293" y="247"/>
                  <a:pt x="293" y="247"/>
                </a:cubicBezTo>
                <a:cubicBezTo>
                  <a:pt x="293" y="149"/>
                  <a:pt x="293" y="149"/>
                  <a:pt x="293" y="149"/>
                </a:cubicBezTo>
                <a:cubicBezTo>
                  <a:pt x="293" y="139"/>
                  <a:pt x="289" y="130"/>
                  <a:pt x="282" y="124"/>
                </a:cubicBezTo>
                <a:moveTo>
                  <a:pt x="33" y="167"/>
                </a:moveTo>
                <a:cubicBezTo>
                  <a:pt x="45" y="167"/>
                  <a:pt x="45" y="167"/>
                  <a:pt x="45" y="167"/>
                </a:cubicBezTo>
                <a:cubicBezTo>
                  <a:pt x="45" y="247"/>
                  <a:pt x="45" y="247"/>
                  <a:pt x="45" y="247"/>
                </a:cubicBezTo>
                <a:cubicBezTo>
                  <a:pt x="33" y="247"/>
                  <a:pt x="33" y="247"/>
                  <a:pt x="33" y="247"/>
                </a:cubicBezTo>
                <a:lnTo>
                  <a:pt x="33" y="167"/>
                </a:lnTo>
                <a:close/>
                <a:moveTo>
                  <a:pt x="90" y="11"/>
                </a:moveTo>
                <a:cubicBezTo>
                  <a:pt x="112" y="11"/>
                  <a:pt x="130" y="29"/>
                  <a:pt x="130" y="52"/>
                </a:cubicBezTo>
                <a:cubicBezTo>
                  <a:pt x="130" y="74"/>
                  <a:pt x="112" y="92"/>
                  <a:pt x="90" y="92"/>
                </a:cubicBezTo>
                <a:cubicBezTo>
                  <a:pt x="68" y="92"/>
                  <a:pt x="50" y="74"/>
                  <a:pt x="50" y="52"/>
                </a:cubicBezTo>
                <a:cubicBezTo>
                  <a:pt x="50" y="29"/>
                  <a:pt x="68" y="11"/>
                  <a:pt x="90" y="11"/>
                </a:cubicBezTo>
                <a:moveTo>
                  <a:pt x="90" y="103"/>
                </a:moveTo>
                <a:cubicBezTo>
                  <a:pt x="104" y="103"/>
                  <a:pt x="117" y="98"/>
                  <a:pt x="127" y="88"/>
                </a:cubicBezTo>
                <a:cubicBezTo>
                  <a:pt x="136" y="78"/>
                  <a:pt x="142" y="65"/>
                  <a:pt x="142" y="52"/>
                </a:cubicBezTo>
                <a:cubicBezTo>
                  <a:pt x="142" y="38"/>
                  <a:pt x="136" y="25"/>
                  <a:pt x="127" y="15"/>
                </a:cubicBezTo>
                <a:cubicBezTo>
                  <a:pt x="117" y="6"/>
                  <a:pt x="104" y="0"/>
                  <a:pt x="90" y="0"/>
                </a:cubicBezTo>
                <a:cubicBezTo>
                  <a:pt x="77" y="0"/>
                  <a:pt x="64" y="6"/>
                  <a:pt x="54" y="15"/>
                </a:cubicBezTo>
                <a:cubicBezTo>
                  <a:pt x="44" y="25"/>
                  <a:pt x="39" y="38"/>
                  <a:pt x="39" y="52"/>
                </a:cubicBezTo>
                <a:cubicBezTo>
                  <a:pt x="39" y="65"/>
                  <a:pt x="44" y="78"/>
                  <a:pt x="54" y="88"/>
                </a:cubicBezTo>
                <a:cubicBezTo>
                  <a:pt x="64" y="98"/>
                  <a:pt x="77" y="103"/>
                  <a:pt x="90" y="10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7"/>
          <p:cNvSpPr>
            <a:spLocks noChangeAspect="1" noEditPoints="1"/>
          </p:cNvSpPr>
          <p:nvPr/>
        </p:nvSpPr>
        <p:spPr bwMode="gray">
          <a:xfrm>
            <a:off x="3563255" y="5185269"/>
            <a:ext cx="323302" cy="440306"/>
          </a:xfrm>
          <a:custGeom>
            <a:avLst/>
            <a:gdLst>
              <a:gd name="T0" fmla="*/ 107 w 119"/>
              <a:gd name="T1" fmla="*/ 12 h 162"/>
              <a:gd name="T2" fmla="*/ 11 w 119"/>
              <a:gd name="T3" fmla="*/ 0 h 162"/>
              <a:gd name="T4" fmla="*/ 0 w 119"/>
              <a:gd name="T5" fmla="*/ 12 h 162"/>
              <a:gd name="T6" fmla="*/ 11 w 119"/>
              <a:gd name="T7" fmla="*/ 36 h 162"/>
              <a:gd name="T8" fmla="*/ 16 w 119"/>
              <a:gd name="T9" fmla="*/ 157 h 162"/>
              <a:gd name="T10" fmla="*/ 92 w 119"/>
              <a:gd name="T11" fmla="*/ 162 h 162"/>
              <a:gd name="T12" fmla="*/ 107 w 119"/>
              <a:gd name="T13" fmla="*/ 147 h 162"/>
              <a:gd name="T14" fmla="*/ 119 w 119"/>
              <a:gd name="T15" fmla="*/ 36 h 162"/>
              <a:gd name="T16" fmla="*/ 100 w 119"/>
              <a:gd name="T17" fmla="*/ 131 h 162"/>
              <a:gd name="T18" fmla="*/ 46 w 119"/>
              <a:gd name="T19" fmla="*/ 123 h 162"/>
              <a:gd name="T20" fmla="*/ 55 w 119"/>
              <a:gd name="T21" fmla="*/ 51 h 162"/>
              <a:gd name="T22" fmla="*/ 100 w 119"/>
              <a:gd name="T23" fmla="*/ 131 h 162"/>
              <a:gd name="T24" fmla="*/ 55 w 119"/>
              <a:gd name="T25" fmla="*/ 44 h 162"/>
              <a:gd name="T26" fmla="*/ 40 w 119"/>
              <a:gd name="T27" fmla="*/ 123 h 162"/>
              <a:gd name="T28" fmla="*/ 100 w 119"/>
              <a:gd name="T29" fmla="*/ 138 h 162"/>
              <a:gd name="T30" fmla="*/ 98 w 119"/>
              <a:gd name="T31" fmla="*/ 152 h 162"/>
              <a:gd name="T32" fmla="*/ 27 w 119"/>
              <a:gd name="T33" fmla="*/ 155 h 162"/>
              <a:gd name="T34" fmla="*/ 19 w 119"/>
              <a:gd name="T35" fmla="*/ 147 h 162"/>
              <a:gd name="T36" fmla="*/ 100 w 119"/>
              <a:gd name="T37" fmla="*/ 36 h 162"/>
              <a:gd name="T38" fmla="*/ 111 w 119"/>
              <a:gd name="T39" fmla="*/ 28 h 162"/>
              <a:gd name="T40" fmla="*/ 15 w 119"/>
              <a:gd name="T41" fmla="*/ 28 h 162"/>
              <a:gd name="T42" fmla="*/ 7 w 119"/>
              <a:gd name="T43" fmla="*/ 28 h 162"/>
              <a:gd name="T44" fmla="*/ 19 w 119"/>
              <a:gd name="T45" fmla="*/ 19 h 162"/>
              <a:gd name="T46" fmla="*/ 31 w 119"/>
              <a:gd name="T47" fmla="*/ 8 h 162"/>
              <a:gd name="T48" fmla="*/ 38 w 119"/>
              <a:gd name="T49" fmla="*/ 19 h 162"/>
              <a:gd name="T50" fmla="*/ 56 w 119"/>
              <a:gd name="T51" fmla="*/ 8 h 162"/>
              <a:gd name="T52" fmla="*/ 63 w 119"/>
              <a:gd name="T53" fmla="*/ 19 h 162"/>
              <a:gd name="T54" fmla="*/ 80 w 119"/>
              <a:gd name="T55" fmla="*/ 8 h 162"/>
              <a:gd name="T56" fmla="*/ 88 w 119"/>
              <a:gd name="T57" fmla="*/ 19 h 162"/>
              <a:gd name="T58" fmla="*/ 100 w 119"/>
              <a:gd name="T59" fmla="*/ 8 h 162"/>
              <a:gd name="T60" fmla="*/ 111 w 119"/>
              <a:gd name="T61" fmla="*/ 19 h 162"/>
              <a:gd name="T62" fmla="*/ 70 w 119"/>
              <a:gd name="T63" fmla="*/ 94 h 162"/>
              <a:gd name="T64" fmla="*/ 59 w 119"/>
              <a:gd name="T65" fmla="*/ 111 h 162"/>
              <a:gd name="T66" fmla="*/ 70 w 119"/>
              <a:gd name="T67" fmla="*/ 118 h 162"/>
              <a:gd name="T68" fmla="*/ 77 w 119"/>
              <a:gd name="T69" fmla="*/ 125 h 162"/>
              <a:gd name="T70" fmla="*/ 91 w 119"/>
              <a:gd name="T71" fmla="*/ 103 h 162"/>
              <a:gd name="T72" fmla="*/ 77 w 119"/>
              <a:gd name="T73" fmla="*/ 71 h 162"/>
              <a:gd name="T74" fmla="*/ 89 w 119"/>
              <a:gd name="T75" fmla="*/ 65 h 162"/>
              <a:gd name="T76" fmla="*/ 77 w 119"/>
              <a:gd name="T77" fmla="*/ 57 h 162"/>
              <a:gd name="T78" fmla="*/ 70 w 119"/>
              <a:gd name="T79" fmla="*/ 65 h 162"/>
              <a:gd name="T80" fmla="*/ 70 w 119"/>
              <a:gd name="T81" fmla="*/ 94 h 162"/>
              <a:gd name="T82" fmla="*/ 77 w 119"/>
              <a:gd name="T83" fmla="*/ 111 h 162"/>
              <a:gd name="T84" fmla="*/ 85 w 119"/>
              <a:gd name="T85" fmla="*/ 103 h 162"/>
              <a:gd name="T86" fmla="*/ 70 w 119"/>
              <a:gd name="T87" fmla="*/ 88 h 162"/>
              <a:gd name="T88" fmla="*/ 70 w 119"/>
              <a:gd name="T89" fmla="*/ 7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9" h="162">
                <a:moveTo>
                  <a:pt x="119" y="12"/>
                </a:moveTo>
                <a:cubicBezTo>
                  <a:pt x="107" y="12"/>
                  <a:pt x="107" y="12"/>
                  <a:pt x="107" y="12"/>
                </a:cubicBezTo>
                <a:cubicBezTo>
                  <a:pt x="107" y="0"/>
                  <a:pt x="107" y="0"/>
                  <a:pt x="10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2"/>
                  <a:pt x="11" y="12"/>
                  <a:pt x="1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147"/>
                  <a:pt x="11" y="147"/>
                  <a:pt x="11" y="147"/>
                </a:cubicBezTo>
                <a:cubicBezTo>
                  <a:pt x="11" y="151"/>
                  <a:pt x="13" y="154"/>
                  <a:pt x="16" y="157"/>
                </a:cubicBezTo>
                <a:cubicBezTo>
                  <a:pt x="19" y="160"/>
                  <a:pt x="22" y="162"/>
                  <a:pt x="27" y="162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7" y="162"/>
                  <a:pt x="100" y="160"/>
                  <a:pt x="103" y="157"/>
                </a:cubicBezTo>
                <a:cubicBezTo>
                  <a:pt x="106" y="154"/>
                  <a:pt x="107" y="151"/>
                  <a:pt x="107" y="147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19" y="36"/>
                  <a:pt x="119" y="36"/>
                  <a:pt x="119" y="36"/>
                </a:cubicBezTo>
                <a:lnTo>
                  <a:pt x="119" y="12"/>
                </a:lnTo>
                <a:close/>
                <a:moveTo>
                  <a:pt x="100" y="131"/>
                </a:moveTo>
                <a:cubicBezTo>
                  <a:pt x="55" y="131"/>
                  <a:pt x="55" y="131"/>
                  <a:pt x="55" y="131"/>
                </a:cubicBezTo>
                <a:cubicBezTo>
                  <a:pt x="50" y="131"/>
                  <a:pt x="46" y="128"/>
                  <a:pt x="46" y="123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5"/>
                  <a:pt x="50" y="51"/>
                  <a:pt x="55" y="51"/>
                </a:cubicBezTo>
                <a:cubicBezTo>
                  <a:pt x="100" y="51"/>
                  <a:pt x="100" y="51"/>
                  <a:pt x="100" y="51"/>
                </a:cubicBezTo>
                <a:lnTo>
                  <a:pt x="100" y="131"/>
                </a:lnTo>
                <a:close/>
                <a:moveTo>
                  <a:pt x="100" y="44"/>
                </a:moveTo>
                <a:cubicBezTo>
                  <a:pt x="55" y="44"/>
                  <a:pt x="55" y="44"/>
                  <a:pt x="55" y="44"/>
                </a:cubicBezTo>
                <a:cubicBezTo>
                  <a:pt x="46" y="44"/>
                  <a:pt x="40" y="51"/>
                  <a:pt x="40" y="59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0" y="131"/>
                  <a:pt x="46" y="138"/>
                  <a:pt x="55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100" y="149"/>
                  <a:pt x="99" y="151"/>
                  <a:pt x="98" y="152"/>
                </a:cubicBezTo>
                <a:cubicBezTo>
                  <a:pt x="96" y="154"/>
                  <a:pt x="95" y="155"/>
                  <a:pt x="92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4" y="155"/>
                  <a:pt x="22" y="154"/>
                  <a:pt x="21" y="152"/>
                </a:cubicBezTo>
                <a:cubicBezTo>
                  <a:pt x="19" y="151"/>
                  <a:pt x="19" y="149"/>
                  <a:pt x="19" y="147"/>
                </a:cubicBezTo>
                <a:cubicBezTo>
                  <a:pt x="19" y="36"/>
                  <a:pt x="19" y="36"/>
                  <a:pt x="19" y="36"/>
                </a:cubicBezTo>
                <a:cubicBezTo>
                  <a:pt x="100" y="36"/>
                  <a:pt x="100" y="36"/>
                  <a:pt x="100" y="36"/>
                </a:cubicBezTo>
                <a:lnTo>
                  <a:pt x="100" y="44"/>
                </a:lnTo>
                <a:close/>
                <a:moveTo>
                  <a:pt x="111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19"/>
                  <a:pt x="7" y="19"/>
                  <a:pt x="7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8"/>
                  <a:pt x="19" y="8"/>
                  <a:pt x="19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9"/>
                  <a:pt x="31" y="19"/>
                  <a:pt x="31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8"/>
                  <a:pt x="38" y="8"/>
                  <a:pt x="38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19"/>
                  <a:pt x="56" y="19"/>
                  <a:pt x="56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8"/>
                  <a:pt x="63" y="8"/>
                  <a:pt x="63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19"/>
                  <a:pt x="80" y="19"/>
                  <a:pt x="80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8" y="8"/>
                  <a:pt x="88" y="8"/>
                  <a:pt x="88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111" y="19"/>
                  <a:pt x="111" y="19"/>
                  <a:pt x="111" y="19"/>
                </a:cubicBezTo>
                <a:lnTo>
                  <a:pt x="111" y="28"/>
                </a:lnTo>
                <a:close/>
                <a:moveTo>
                  <a:pt x="70" y="94"/>
                </a:moveTo>
                <a:cubicBezTo>
                  <a:pt x="70" y="111"/>
                  <a:pt x="70" y="111"/>
                  <a:pt x="70" y="111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85" y="117"/>
                  <a:pt x="91" y="111"/>
                  <a:pt x="91" y="103"/>
                </a:cubicBezTo>
                <a:cubicBezTo>
                  <a:pt x="91" y="95"/>
                  <a:pt x="85" y="88"/>
                  <a:pt x="77" y="88"/>
                </a:cubicBezTo>
                <a:cubicBezTo>
                  <a:pt x="77" y="71"/>
                  <a:pt x="77" y="71"/>
                  <a:pt x="77" y="71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65"/>
                  <a:pt x="89" y="65"/>
                  <a:pt x="89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57"/>
                  <a:pt x="77" y="57"/>
                  <a:pt x="77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62" y="65"/>
                  <a:pt x="56" y="72"/>
                  <a:pt x="56" y="80"/>
                </a:cubicBezTo>
                <a:cubicBezTo>
                  <a:pt x="56" y="88"/>
                  <a:pt x="62" y="94"/>
                  <a:pt x="70" y="94"/>
                </a:cubicBezTo>
                <a:moveTo>
                  <a:pt x="85" y="103"/>
                </a:moveTo>
                <a:cubicBezTo>
                  <a:pt x="85" y="107"/>
                  <a:pt x="81" y="111"/>
                  <a:pt x="77" y="111"/>
                </a:cubicBezTo>
                <a:cubicBezTo>
                  <a:pt x="77" y="94"/>
                  <a:pt x="77" y="94"/>
                  <a:pt x="77" y="94"/>
                </a:cubicBezTo>
                <a:cubicBezTo>
                  <a:pt x="81" y="95"/>
                  <a:pt x="85" y="98"/>
                  <a:pt x="85" y="103"/>
                </a:cubicBezTo>
                <a:moveTo>
                  <a:pt x="70" y="71"/>
                </a:moveTo>
                <a:cubicBezTo>
                  <a:pt x="70" y="88"/>
                  <a:pt x="70" y="88"/>
                  <a:pt x="70" y="88"/>
                </a:cubicBezTo>
                <a:cubicBezTo>
                  <a:pt x="66" y="87"/>
                  <a:pt x="63" y="84"/>
                  <a:pt x="63" y="80"/>
                </a:cubicBezTo>
                <a:cubicBezTo>
                  <a:pt x="63" y="75"/>
                  <a:pt x="66" y="72"/>
                  <a:pt x="70" y="7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3868738" y="1961356"/>
            <a:ext cx="1374775" cy="1860550"/>
            <a:chOff x="3868738" y="1395413"/>
            <a:chExt cx="1374775" cy="1860550"/>
          </a:xfrm>
          <a:solidFill>
            <a:srgbClr val="C00000"/>
          </a:solidFill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868738" y="1395413"/>
              <a:ext cx="1374775" cy="1860550"/>
            </a:xfrm>
            <a:custGeom>
              <a:avLst/>
              <a:gdLst>
                <a:gd name="T0" fmla="*/ 0 w 866"/>
                <a:gd name="T1" fmla="*/ 36 h 1172"/>
                <a:gd name="T2" fmla="*/ 148 w 866"/>
                <a:gd name="T3" fmla="*/ 16 h 1172"/>
                <a:gd name="T4" fmla="*/ 294 w 866"/>
                <a:gd name="T5" fmla="*/ 3 h 1172"/>
                <a:gd name="T6" fmla="*/ 440 w 866"/>
                <a:gd name="T7" fmla="*/ 0 h 1172"/>
                <a:gd name="T8" fmla="*/ 583 w 866"/>
                <a:gd name="T9" fmla="*/ 3 h 1172"/>
                <a:gd name="T10" fmla="*/ 726 w 866"/>
                <a:gd name="T11" fmla="*/ 16 h 1172"/>
                <a:gd name="T12" fmla="*/ 866 w 866"/>
                <a:gd name="T13" fmla="*/ 36 h 1172"/>
                <a:gd name="T14" fmla="*/ 666 w 866"/>
                <a:gd name="T15" fmla="*/ 1172 h 1172"/>
                <a:gd name="T16" fmla="*/ 552 w 866"/>
                <a:gd name="T17" fmla="*/ 1158 h 1172"/>
                <a:gd name="T18" fmla="*/ 434 w 866"/>
                <a:gd name="T19" fmla="*/ 1153 h 1172"/>
                <a:gd name="T20" fmla="*/ 316 w 866"/>
                <a:gd name="T21" fmla="*/ 1158 h 1172"/>
                <a:gd name="T22" fmla="*/ 202 w 866"/>
                <a:gd name="T23" fmla="*/ 1172 h 1172"/>
                <a:gd name="T24" fmla="*/ 0 w 866"/>
                <a:gd name="T25" fmla="*/ 36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6" h="1172">
                  <a:moveTo>
                    <a:pt x="0" y="36"/>
                  </a:moveTo>
                  <a:lnTo>
                    <a:pt x="148" y="16"/>
                  </a:lnTo>
                  <a:lnTo>
                    <a:pt x="294" y="3"/>
                  </a:lnTo>
                  <a:lnTo>
                    <a:pt x="440" y="0"/>
                  </a:lnTo>
                  <a:lnTo>
                    <a:pt x="583" y="3"/>
                  </a:lnTo>
                  <a:lnTo>
                    <a:pt x="726" y="16"/>
                  </a:lnTo>
                  <a:lnTo>
                    <a:pt x="866" y="36"/>
                  </a:lnTo>
                  <a:lnTo>
                    <a:pt x="666" y="1172"/>
                  </a:lnTo>
                  <a:lnTo>
                    <a:pt x="552" y="1158"/>
                  </a:lnTo>
                  <a:lnTo>
                    <a:pt x="434" y="1153"/>
                  </a:lnTo>
                  <a:lnTo>
                    <a:pt x="316" y="1158"/>
                  </a:lnTo>
                  <a:lnTo>
                    <a:pt x="202" y="1172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9"/>
            <p:cNvSpPr>
              <a:spLocks noChangeAspect="1" noEditPoints="1"/>
            </p:cNvSpPr>
            <p:nvPr/>
          </p:nvSpPr>
          <p:spPr bwMode="auto">
            <a:xfrm>
              <a:off x="4266968" y="2386489"/>
              <a:ext cx="613040" cy="457200"/>
            </a:xfrm>
            <a:custGeom>
              <a:avLst/>
              <a:gdLst>
                <a:gd name="T0" fmla="*/ 355 w 376"/>
                <a:gd name="T1" fmla="*/ 112 h 280"/>
                <a:gd name="T2" fmla="*/ 279 w 376"/>
                <a:gd name="T3" fmla="*/ 63 h 280"/>
                <a:gd name="T4" fmla="*/ 186 w 376"/>
                <a:gd name="T5" fmla="*/ 0 h 280"/>
                <a:gd name="T6" fmla="*/ 94 w 376"/>
                <a:gd name="T7" fmla="*/ 63 h 280"/>
                <a:gd name="T8" fmla="*/ 20 w 376"/>
                <a:gd name="T9" fmla="*/ 135 h 280"/>
                <a:gd name="T10" fmla="*/ 20 w 376"/>
                <a:gd name="T11" fmla="*/ 183 h 280"/>
                <a:gd name="T12" fmla="*/ 235 w 376"/>
                <a:gd name="T13" fmla="*/ 280 h 280"/>
                <a:gd name="T14" fmla="*/ 376 w 376"/>
                <a:gd name="T15" fmla="*/ 183 h 280"/>
                <a:gd name="T16" fmla="*/ 129 w 376"/>
                <a:gd name="T17" fmla="*/ 27 h 280"/>
                <a:gd name="T18" fmla="*/ 267 w 376"/>
                <a:gd name="T19" fmla="*/ 63 h 280"/>
                <a:gd name="T20" fmla="*/ 106 w 376"/>
                <a:gd name="T21" fmla="*/ 63 h 280"/>
                <a:gd name="T22" fmla="*/ 26 w 376"/>
                <a:gd name="T23" fmla="*/ 146 h 280"/>
                <a:gd name="T24" fmla="*/ 12 w 376"/>
                <a:gd name="T25" fmla="*/ 170 h 280"/>
                <a:gd name="T26" fmla="*/ 116 w 376"/>
                <a:gd name="T27" fmla="*/ 227 h 280"/>
                <a:gd name="T28" fmla="*/ 116 w 376"/>
                <a:gd name="T29" fmla="*/ 183 h 280"/>
                <a:gd name="T30" fmla="*/ 181 w 376"/>
                <a:gd name="T31" fmla="*/ 183 h 280"/>
                <a:gd name="T32" fmla="*/ 153 w 376"/>
                <a:gd name="T33" fmla="*/ 170 h 280"/>
                <a:gd name="T34" fmla="*/ 153 w 376"/>
                <a:gd name="T35" fmla="*/ 170 h 280"/>
                <a:gd name="T36" fmla="*/ 223 w 376"/>
                <a:gd name="T37" fmla="*/ 183 h 280"/>
                <a:gd name="T38" fmla="*/ 235 w 376"/>
                <a:gd name="T39" fmla="*/ 268 h 280"/>
                <a:gd name="T40" fmla="*/ 140 w 376"/>
                <a:gd name="T41" fmla="*/ 176 h 280"/>
                <a:gd name="T42" fmla="*/ 33 w 376"/>
                <a:gd name="T43" fmla="*/ 240 h 280"/>
                <a:gd name="T44" fmla="*/ 129 w 376"/>
                <a:gd name="T45" fmla="*/ 170 h 280"/>
                <a:gd name="T46" fmla="*/ 33 w 376"/>
                <a:gd name="T47" fmla="*/ 81 h 280"/>
                <a:gd name="T48" fmla="*/ 279 w 376"/>
                <a:gd name="T49" fmla="*/ 118 h 280"/>
                <a:gd name="T50" fmla="*/ 343 w 376"/>
                <a:gd name="T51" fmla="*/ 112 h 280"/>
                <a:gd name="T52" fmla="*/ 249 w 376"/>
                <a:gd name="T53" fmla="*/ 170 h 280"/>
                <a:gd name="T54" fmla="*/ 343 w 376"/>
                <a:gd name="T55" fmla="*/ 240 h 280"/>
                <a:gd name="T56" fmla="*/ 343 w 376"/>
                <a:gd name="T57" fmla="*/ 227 h 280"/>
                <a:gd name="T58" fmla="*/ 343 w 376"/>
                <a:gd name="T59" fmla="*/ 183 h 280"/>
                <a:gd name="T60" fmla="*/ 261 w 376"/>
                <a:gd name="T61" fmla="*/ 170 h 280"/>
                <a:gd name="T62" fmla="*/ 349 w 376"/>
                <a:gd name="T63" fmla="*/ 146 h 280"/>
                <a:gd name="T64" fmla="*/ 214 w 376"/>
                <a:gd name="T65" fmla="*/ 27 h 280"/>
                <a:gd name="T66" fmla="*/ 188 w 376"/>
                <a:gd name="T67" fmla="*/ 33 h 280"/>
                <a:gd name="T68" fmla="*/ 162 w 376"/>
                <a:gd name="T69" fmla="*/ 27 h 280"/>
                <a:gd name="T70" fmla="*/ 150 w 376"/>
                <a:gd name="T71" fmla="*/ 60 h 280"/>
                <a:gd name="T72" fmla="*/ 230 w 376"/>
                <a:gd name="T73" fmla="*/ 49 h 280"/>
                <a:gd name="T74" fmla="*/ 217 w 376"/>
                <a:gd name="T75" fmla="*/ 51 h 280"/>
                <a:gd name="T76" fmla="*/ 158 w 376"/>
                <a:gd name="T77" fmla="*/ 49 h 280"/>
                <a:gd name="T78" fmla="*/ 172 w 376"/>
                <a:gd name="T79" fmla="*/ 36 h 280"/>
                <a:gd name="T80" fmla="*/ 202 w 376"/>
                <a:gd name="T81" fmla="*/ 36 h 280"/>
                <a:gd name="T82" fmla="*/ 216 w 376"/>
                <a:gd name="T83" fmla="*/ 4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6" h="280">
                  <a:moveTo>
                    <a:pt x="376" y="160"/>
                  </a:moveTo>
                  <a:cubicBezTo>
                    <a:pt x="376" y="148"/>
                    <a:pt x="367" y="138"/>
                    <a:pt x="355" y="135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279" y="54"/>
                    <a:pt x="277" y="45"/>
                    <a:pt x="272" y="36"/>
                  </a:cubicBezTo>
                  <a:cubicBezTo>
                    <a:pt x="267" y="29"/>
                    <a:pt x="260" y="22"/>
                    <a:pt x="251" y="17"/>
                  </a:cubicBezTo>
                  <a:cubicBezTo>
                    <a:pt x="234" y="6"/>
                    <a:pt x="211" y="0"/>
                    <a:pt x="186" y="0"/>
                  </a:cubicBezTo>
                  <a:cubicBezTo>
                    <a:pt x="162" y="0"/>
                    <a:pt x="139" y="6"/>
                    <a:pt x="122" y="17"/>
                  </a:cubicBezTo>
                  <a:cubicBezTo>
                    <a:pt x="113" y="22"/>
                    <a:pt x="106" y="29"/>
                    <a:pt x="101" y="36"/>
                  </a:cubicBezTo>
                  <a:cubicBezTo>
                    <a:pt x="96" y="45"/>
                    <a:pt x="94" y="54"/>
                    <a:pt x="94" y="63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9" y="138"/>
                    <a:pt x="0" y="148"/>
                    <a:pt x="0" y="16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20" y="280"/>
                    <a:pt x="20" y="280"/>
                    <a:pt x="20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235" y="280"/>
                    <a:pt x="235" y="280"/>
                    <a:pt x="235" y="280"/>
                  </a:cubicBezTo>
                  <a:cubicBezTo>
                    <a:pt x="356" y="280"/>
                    <a:pt x="356" y="280"/>
                    <a:pt x="356" y="280"/>
                  </a:cubicBezTo>
                  <a:cubicBezTo>
                    <a:pt x="356" y="183"/>
                    <a:pt x="356" y="183"/>
                    <a:pt x="356" y="183"/>
                  </a:cubicBezTo>
                  <a:cubicBezTo>
                    <a:pt x="376" y="183"/>
                    <a:pt x="376" y="183"/>
                    <a:pt x="376" y="183"/>
                  </a:cubicBezTo>
                  <a:lnTo>
                    <a:pt x="376" y="160"/>
                  </a:lnTo>
                  <a:close/>
                  <a:moveTo>
                    <a:pt x="106" y="63"/>
                  </a:moveTo>
                  <a:cubicBezTo>
                    <a:pt x="106" y="53"/>
                    <a:pt x="110" y="39"/>
                    <a:pt x="129" y="27"/>
                  </a:cubicBezTo>
                  <a:cubicBezTo>
                    <a:pt x="143" y="18"/>
                    <a:pt x="164" y="13"/>
                    <a:pt x="186" y="13"/>
                  </a:cubicBezTo>
                  <a:cubicBezTo>
                    <a:pt x="209" y="13"/>
                    <a:pt x="230" y="18"/>
                    <a:pt x="244" y="27"/>
                  </a:cubicBezTo>
                  <a:cubicBezTo>
                    <a:pt x="263" y="39"/>
                    <a:pt x="267" y="53"/>
                    <a:pt x="267" y="63"/>
                  </a:cubicBezTo>
                  <a:cubicBezTo>
                    <a:pt x="267" y="106"/>
                    <a:pt x="267" y="106"/>
                    <a:pt x="267" y="106"/>
                  </a:cubicBezTo>
                  <a:cubicBezTo>
                    <a:pt x="106" y="106"/>
                    <a:pt x="106" y="106"/>
                    <a:pt x="106" y="106"/>
                  </a:cubicBezTo>
                  <a:lnTo>
                    <a:pt x="106" y="63"/>
                  </a:lnTo>
                  <a:close/>
                  <a:moveTo>
                    <a:pt x="12" y="160"/>
                  </a:moveTo>
                  <a:cubicBezTo>
                    <a:pt x="12" y="153"/>
                    <a:pt x="19" y="146"/>
                    <a:pt x="26" y="146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2" y="170"/>
                    <a:pt x="12" y="170"/>
                    <a:pt x="12" y="170"/>
                  </a:cubicBezTo>
                  <a:lnTo>
                    <a:pt x="12" y="160"/>
                  </a:lnTo>
                  <a:close/>
                  <a:moveTo>
                    <a:pt x="116" y="183"/>
                  </a:moveTo>
                  <a:cubicBezTo>
                    <a:pt x="116" y="227"/>
                    <a:pt x="116" y="227"/>
                    <a:pt x="116" y="227"/>
                  </a:cubicBezTo>
                  <a:cubicBezTo>
                    <a:pt x="33" y="227"/>
                    <a:pt x="33" y="227"/>
                    <a:pt x="33" y="227"/>
                  </a:cubicBezTo>
                  <a:cubicBezTo>
                    <a:pt x="33" y="183"/>
                    <a:pt x="33" y="183"/>
                    <a:pt x="33" y="183"/>
                  </a:cubicBezTo>
                  <a:lnTo>
                    <a:pt x="116" y="183"/>
                  </a:lnTo>
                  <a:close/>
                  <a:moveTo>
                    <a:pt x="153" y="268"/>
                  </a:moveTo>
                  <a:cubicBezTo>
                    <a:pt x="153" y="183"/>
                    <a:pt x="153" y="183"/>
                    <a:pt x="153" y="183"/>
                  </a:cubicBezTo>
                  <a:cubicBezTo>
                    <a:pt x="181" y="183"/>
                    <a:pt x="181" y="183"/>
                    <a:pt x="181" y="183"/>
                  </a:cubicBezTo>
                  <a:cubicBezTo>
                    <a:pt x="181" y="268"/>
                    <a:pt x="181" y="268"/>
                    <a:pt x="181" y="268"/>
                  </a:cubicBezTo>
                  <a:lnTo>
                    <a:pt x="153" y="268"/>
                  </a:lnTo>
                  <a:close/>
                  <a:moveTo>
                    <a:pt x="153" y="170"/>
                  </a:moveTo>
                  <a:cubicBezTo>
                    <a:pt x="156" y="154"/>
                    <a:pt x="171" y="141"/>
                    <a:pt x="188" y="141"/>
                  </a:cubicBezTo>
                  <a:cubicBezTo>
                    <a:pt x="205" y="141"/>
                    <a:pt x="219" y="154"/>
                    <a:pt x="222" y="170"/>
                  </a:cubicBezTo>
                  <a:lnTo>
                    <a:pt x="153" y="170"/>
                  </a:lnTo>
                  <a:close/>
                  <a:moveTo>
                    <a:pt x="194" y="268"/>
                  </a:moveTo>
                  <a:cubicBezTo>
                    <a:pt x="194" y="183"/>
                    <a:pt x="194" y="183"/>
                    <a:pt x="194" y="183"/>
                  </a:cubicBezTo>
                  <a:cubicBezTo>
                    <a:pt x="223" y="183"/>
                    <a:pt x="223" y="183"/>
                    <a:pt x="223" y="183"/>
                  </a:cubicBezTo>
                  <a:cubicBezTo>
                    <a:pt x="223" y="268"/>
                    <a:pt x="223" y="268"/>
                    <a:pt x="223" y="268"/>
                  </a:cubicBezTo>
                  <a:lnTo>
                    <a:pt x="194" y="268"/>
                  </a:lnTo>
                  <a:close/>
                  <a:moveTo>
                    <a:pt x="235" y="268"/>
                  </a:moveTo>
                  <a:cubicBezTo>
                    <a:pt x="235" y="176"/>
                    <a:pt x="235" y="176"/>
                    <a:pt x="235" y="176"/>
                  </a:cubicBezTo>
                  <a:cubicBezTo>
                    <a:pt x="235" y="150"/>
                    <a:pt x="214" y="129"/>
                    <a:pt x="188" y="129"/>
                  </a:cubicBezTo>
                  <a:cubicBezTo>
                    <a:pt x="161" y="129"/>
                    <a:pt x="140" y="150"/>
                    <a:pt x="140" y="176"/>
                  </a:cubicBezTo>
                  <a:cubicBezTo>
                    <a:pt x="140" y="268"/>
                    <a:pt x="140" y="268"/>
                    <a:pt x="140" y="268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40"/>
                    <a:pt x="33" y="240"/>
                    <a:pt x="33" y="24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174"/>
                    <a:pt x="129" y="174"/>
                    <a:pt x="129" y="174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279" y="118"/>
                    <a:pt x="279" y="118"/>
                    <a:pt x="279" y="118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3" y="134"/>
                    <a:pt x="343" y="134"/>
                    <a:pt x="343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9" y="170"/>
                    <a:pt x="249" y="170"/>
                    <a:pt x="249" y="170"/>
                  </a:cubicBezTo>
                  <a:cubicBezTo>
                    <a:pt x="249" y="174"/>
                    <a:pt x="249" y="174"/>
                    <a:pt x="249" y="174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343" y="240"/>
                    <a:pt x="343" y="240"/>
                    <a:pt x="343" y="240"/>
                  </a:cubicBezTo>
                  <a:cubicBezTo>
                    <a:pt x="343" y="268"/>
                    <a:pt x="343" y="268"/>
                    <a:pt x="343" y="268"/>
                  </a:cubicBezTo>
                  <a:lnTo>
                    <a:pt x="235" y="268"/>
                  </a:lnTo>
                  <a:close/>
                  <a:moveTo>
                    <a:pt x="343" y="227"/>
                  </a:moveTo>
                  <a:cubicBezTo>
                    <a:pt x="261" y="227"/>
                    <a:pt x="261" y="227"/>
                    <a:pt x="261" y="227"/>
                  </a:cubicBezTo>
                  <a:cubicBezTo>
                    <a:pt x="261" y="183"/>
                    <a:pt x="261" y="183"/>
                    <a:pt x="261" y="183"/>
                  </a:cubicBezTo>
                  <a:cubicBezTo>
                    <a:pt x="343" y="183"/>
                    <a:pt x="343" y="183"/>
                    <a:pt x="343" y="183"/>
                  </a:cubicBezTo>
                  <a:lnTo>
                    <a:pt x="343" y="227"/>
                  </a:lnTo>
                  <a:close/>
                  <a:moveTo>
                    <a:pt x="363" y="170"/>
                  </a:moveTo>
                  <a:cubicBezTo>
                    <a:pt x="261" y="170"/>
                    <a:pt x="261" y="170"/>
                    <a:pt x="261" y="170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349" y="146"/>
                    <a:pt x="349" y="146"/>
                    <a:pt x="349" y="146"/>
                  </a:cubicBezTo>
                  <a:cubicBezTo>
                    <a:pt x="349" y="146"/>
                    <a:pt x="349" y="146"/>
                    <a:pt x="349" y="146"/>
                  </a:cubicBezTo>
                  <a:cubicBezTo>
                    <a:pt x="357" y="146"/>
                    <a:pt x="363" y="153"/>
                    <a:pt x="363" y="160"/>
                  </a:cubicBezTo>
                  <a:lnTo>
                    <a:pt x="363" y="170"/>
                  </a:lnTo>
                  <a:close/>
                  <a:moveTo>
                    <a:pt x="214" y="27"/>
                  </a:moveTo>
                  <a:cubicBezTo>
                    <a:pt x="211" y="25"/>
                    <a:pt x="207" y="23"/>
                    <a:pt x="203" y="23"/>
                  </a:cubicBezTo>
                  <a:cubicBezTo>
                    <a:pt x="199" y="23"/>
                    <a:pt x="196" y="25"/>
                    <a:pt x="193" y="27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2" y="27"/>
                    <a:pt x="182" y="27"/>
                    <a:pt x="182" y="27"/>
                  </a:cubicBezTo>
                  <a:cubicBezTo>
                    <a:pt x="180" y="25"/>
                    <a:pt x="176" y="23"/>
                    <a:pt x="172" y="23"/>
                  </a:cubicBezTo>
                  <a:cubicBezTo>
                    <a:pt x="168" y="23"/>
                    <a:pt x="164" y="25"/>
                    <a:pt x="162" y="27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7" y="42"/>
                    <a:pt x="146" y="45"/>
                    <a:pt x="146" y="49"/>
                  </a:cubicBezTo>
                  <a:cubicBezTo>
                    <a:pt x="146" y="54"/>
                    <a:pt x="147" y="57"/>
                    <a:pt x="150" y="60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28" y="57"/>
                    <a:pt x="230" y="54"/>
                    <a:pt x="230" y="49"/>
                  </a:cubicBezTo>
                  <a:cubicBezTo>
                    <a:pt x="230" y="45"/>
                    <a:pt x="228" y="42"/>
                    <a:pt x="225" y="39"/>
                  </a:cubicBezTo>
                  <a:lnTo>
                    <a:pt x="214" y="27"/>
                  </a:lnTo>
                  <a:close/>
                  <a:moveTo>
                    <a:pt x="217" y="51"/>
                  </a:moveTo>
                  <a:cubicBezTo>
                    <a:pt x="188" y="80"/>
                    <a:pt x="188" y="80"/>
                    <a:pt x="188" y="80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8" y="50"/>
                    <a:pt x="158" y="49"/>
                  </a:cubicBezTo>
                  <a:cubicBezTo>
                    <a:pt x="158" y="49"/>
                    <a:pt x="159" y="48"/>
                    <a:pt x="159" y="48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2" y="36"/>
                  </a:cubicBezTo>
                  <a:cubicBezTo>
                    <a:pt x="173" y="36"/>
                    <a:pt x="173" y="36"/>
                    <a:pt x="174" y="36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2" y="36"/>
                    <a:pt x="202" y="36"/>
                    <a:pt x="203" y="36"/>
                  </a:cubicBezTo>
                  <a:cubicBezTo>
                    <a:pt x="204" y="36"/>
                    <a:pt x="205" y="36"/>
                    <a:pt x="205" y="36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7" y="48"/>
                    <a:pt x="217" y="49"/>
                    <a:pt x="217" y="49"/>
                  </a:cubicBezTo>
                  <a:cubicBezTo>
                    <a:pt x="217" y="50"/>
                    <a:pt x="217" y="51"/>
                    <a:pt x="217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65987" y="1655418"/>
              <a:ext cx="593921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Retail</a:t>
              </a: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4978401" y="2029618"/>
            <a:ext cx="1609725" cy="2057400"/>
            <a:chOff x="4978401" y="1463675"/>
            <a:chExt cx="1609725" cy="2057400"/>
          </a:xfrm>
          <a:solidFill>
            <a:srgbClr val="C00000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978401" y="1463675"/>
              <a:ext cx="1609725" cy="2057400"/>
            </a:xfrm>
            <a:custGeom>
              <a:avLst/>
              <a:gdLst>
                <a:gd name="T0" fmla="*/ 202 w 1014"/>
                <a:gd name="T1" fmla="*/ 0 h 1296"/>
                <a:gd name="T2" fmla="*/ 345 w 1014"/>
                <a:gd name="T3" fmla="*/ 29 h 1296"/>
                <a:gd name="T4" fmla="*/ 484 w 1014"/>
                <a:gd name="T5" fmla="*/ 69 h 1296"/>
                <a:gd name="T6" fmla="*/ 621 w 1014"/>
                <a:gd name="T7" fmla="*/ 114 h 1296"/>
                <a:gd name="T8" fmla="*/ 756 w 1014"/>
                <a:gd name="T9" fmla="*/ 168 h 1296"/>
                <a:gd name="T10" fmla="*/ 886 w 1014"/>
                <a:gd name="T11" fmla="*/ 229 h 1296"/>
                <a:gd name="T12" fmla="*/ 1014 w 1014"/>
                <a:gd name="T13" fmla="*/ 296 h 1296"/>
                <a:gd name="T14" fmla="*/ 437 w 1014"/>
                <a:gd name="T15" fmla="*/ 1296 h 1296"/>
                <a:gd name="T16" fmla="*/ 356 w 1014"/>
                <a:gd name="T17" fmla="*/ 1252 h 1296"/>
                <a:gd name="T18" fmla="*/ 271 w 1014"/>
                <a:gd name="T19" fmla="*/ 1216 h 1296"/>
                <a:gd name="T20" fmla="*/ 183 w 1014"/>
                <a:gd name="T21" fmla="*/ 1183 h 1296"/>
                <a:gd name="T22" fmla="*/ 93 w 1014"/>
                <a:gd name="T23" fmla="*/ 1156 h 1296"/>
                <a:gd name="T24" fmla="*/ 0 w 1014"/>
                <a:gd name="T25" fmla="*/ 1135 h 1296"/>
                <a:gd name="T26" fmla="*/ 202 w 1014"/>
                <a:gd name="T2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4" h="1296">
                  <a:moveTo>
                    <a:pt x="202" y="0"/>
                  </a:moveTo>
                  <a:lnTo>
                    <a:pt x="345" y="29"/>
                  </a:lnTo>
                  <a:lnTo>
                    <a:pt x="484" y="69"/>
                  </a:lnTo>
                  <a:lnTo>
                    <a:pt x="621" y="114"/>
                  </a:lnTo>
                  <a:lnTo>
                    <a:pt x="756" y="168"/>
                  </a:lnTo>
                  <a:lnTo>
                    <a:pt x="886" y="229"/>
                  </a:lnTo>
                  <a:lnTo>
                    <a:pt x="1014" y="296"/>
                  </a:lnTo>
                  <a:lnTo>
                    <a:pt x="437" y="1296"/>
                  </a:lnTo>
                  <a:lnTo>
                    <a:pt x="356" y="1252"/>
                  </a:lnTo>
                  <a:lnTo>
                    <a:pt x="271" y="1216"/>
                  </a:lnTo>
                  <a:lnTo>
                    <a:pt x="183" y="1183"/>
                  </a:lnTo>
                  <a:lnTo>
                    <a:pt x="93" y="1156"/>
                  </a:lnTo>
                  <a:lnTo>
                    <a:pt x="0" y="1135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63848" y="1750366"/>
              <a:ext cx="441523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Mail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3" name="Freeform 23"/>
            <p:cNvSpPr>
              <a:spLocks noChangeAspect="1" noEditPoints="1"/>
            </p:cNvSpPr>
            <p:nvPr/>
          </p:nvSpPr>
          <p:spPr bwMode="gray">
            <a:xfrm>
              <a:off x="5199290" y="2581172"/>
              <a:ext cx="643264" cy="457200"/>
            </a:xfrm>
            <a:custGeom>
              <a:avLst/>
              <a:gdLst>
                <a:gd name="T0" fmla="*/ 218 w 229"/>
                <a:gd name="T1" fmla="*/ 61 h 163"/>
                <a:gd name="T2" fmla="*/ 180 w 229"/>
                <a:gd name="T3" fmla="*/ 20 h 163"/>
                <a:gd name="T4" fmla="*/ 116 w 229"/>
                <a:gd name="T5" fmla="*/ 0 h 163"/>
                <a:gd name="T6" fmla="*/ 48 w 229"/>
                <a:gd name="T7" fmla="*/ 17 h 163"/>
                <a:gd name="T8" fmla="*/ 0 w 229"/>
                <a:gd name="T9" fmla="*/ 140 h 163"/>
                <a:gd name="T10" fmla="*/ 97 w 229"/>
                <a:gd name="T11" fmla="*/ 140 h 163"/>
                <a:gd name="T12" fmla="*/ 139 w 229"/>
                <a:gd name="T13" fmla="*/ 148 h 163"/>
                <a:gd name="T14" fmla="*/ 155 w 229"/>
                <a:gd name="T15" fmla="*/ 163 h 163"/>
                <a:gd name="T16" fmla="*/ 214 w 229"/>
                <a:gd name="T17" fmla="*/ 158 h 163"/>
                <a:gd name="T18" fmla="*/ 218 w 229"/>
                <a:gd name="T19" fmla="*/ 97 h 163"/>
                <a:gd name="T20" fmla="*/ 229 w 229"/>
                <a:gd name="T21" fmla="*/ 73 h 163"/>
                <a:gd name="T22" fmla="*/ 7 w 229"/>
                <a:gd name="T23" fmla="*/ 65 h 163"/>
                <a:gd name="T24" fmla="*/ 90 w 229"/>
                <a:gd name="T25" fmla="*/ 65 h 163"/>
                <a:gd name="T26" fmla="*/ 7 w 229"/>
                <a:gd name="T27" fmla="*/ 132 h 163"/>
                <a:gd name="T28" fmla="*/ 139 w 229"/>
                <a:gd name="T29" fmla="*/ 132 h 163"/>
                <a:gd name="T30" fmla="*/ 97 w 229"/>
                <a:gd name="T31" fmla="*/ 65 h 163"/>
                <a:gd name="T32" fmla="*/ 116 w 229"/>
                <a:gd name="T33" fmla="*/ 24 h 163"/>
                <a:gd name="T34" fmla="*/ 123 w 229"/>
                <a:gd name="T35" fmla="*/ 97 h 163"/>
                <a:gd name="T36" fmla="*/ 123 w 229"/>
                <a:gd name="T37" fmla="*/ 7 h 163"/>
                <a:gd name="T38" fmla="*/ 172 w 229"/>
                <a:gd name="T39" fmla="*/ 28 h 163"/>
                <a:gd name="T40" fmla="*/ 139 w 229"/>
                <a:gd name="T41" fmla="*/ 57 h 163"/>
                <a:gd name="T42" fmla="*/ 147 w 229"/>
                <a:gd name="T43" fmla="*/ 57 h 163"/>
                <a:gd name="T44" fmla="*/ 180 w 229"/>
                <a:gd name="T45" fmla="*/ 36 h 163"/>
                <a:gd name="T46" fmla="*/ 203 w 229"/>
                <a:gd name="T47" fmla="*/ 61 h 163"/>
                <a:gd name="T48" fmla="*/ 139 w 229"/>
                <a:gd name="T49" fmla="*/ 73 h 163"/>
                <a:gd name="T50" fmla="*/ 128 w 229"/>
                <a:gd name="T51" fmla="*/ 73 h 163"/>
                <a:gd name="T52" fmla="*/ 128 w 229"/>
                <a:gd name="T53" fmla="*/ 97 h 163"/>
                <a:gd name="T54" fmla="*/ 139 w 229"/>
                <a:gd name="T55" fmla="*/ 132 h 163"/>
                <a:gd name="T56" fmla="*/ 209 w 229"/>
                <a:gd name="T57" fmla="*/ 153 h 163"/>
                <a:gd name="T58" fmla="*/ 155 w 229"/>
                <a:gd name="T59" fmla="*/ 156 h 163"/>
                <a:gd name="T60" fmla="*/ 147 w 229"/>
                <a:gd name="T61" fmla="*/ 148 h 163"/>
                <a:gd name="T62" fmla="*/ 211 w 229"/>
                <a:gd name="T63" fmla="*/ 97 h 163"/>
                <a:gd name="T64" fmla="*/ 222 w 229"/>
                <a:gd name="T65" fmla="*/ 90 h 163"/>
                <a:gd name="T66" fmla="*/ 135 w 229"/>
                <a:gd name="T67" fmla="*/ 80 h 163"/>
                <a:gd name="T68" fmla="*/ 147 w 229"/>
                <a:gd name="T69" fmla="*/ 69 h 163"/>
                <a:gd name="T70" fmla="*/ 211 w 229"/>
                <a:gd name="T71" fmla="*/ 80 h 163"/>
                <a:gd name="T72" fmla="*/ 222 w 229"/>
                <a:gd name="T73" fmla="*/ 90 h 163"/>
                <a:gd name="T74" fmla="*/ 58 w 229"/>
                <a:gd name="T75" fmla="*/ 61 h 163"/>
                <a:gd name="T76" fmla="*/ 49 w 229"/>
                <a:gd name="T77" fmla="*/ 66 h 163"/>
                <a:gd name="T78" fmla="*/ 39 w 229"/>
                <a:gd name="T79" fmla="*/ 61 h 163"/>
                <a:gd name="T80" fmla="*/ 27 w 229"/>
                <a:gd name="T81" fmla="*/ 70 h 163"/>
                <a:gd name="T82" fmla="*/ 27 w 229"/>
                <a:gd name="T83" fmla="*/ 82 h 163"/>
                <a:gd name="T84" fmla="*/ 50 w 229"/>
                <a:gd name="T85" fmla="*/ 103 h 163"/>
                <a:gd name="T86" fmla="*/ 73 w 229"/>
                <a:gd name="T87" fmla="*/ 76 h 163"/>
                <a:gd name="T88" fmla="*/ 64 w 229"/>
                <a:gd name="T89" fmla="*/ 63 h 163"/>
                <a:gd name="T90" fmla="*/ 49 w 229"/>
                <a:gd name="T91" fmla="*/ 94 h 163"/>
                <a:gd name="T92" fmla="*/ 31 w 229"/>
                <a:gd name="T93" fmla="*/ 76 h 163"/>
                <a:gd name="T94" fmla="*/ 38 w 229"/>
                <a:gd name="T95" fmla="*/ 68 h 163"/>
                <a:gd name="T96" fmla="*/ 40 w 229"/>
                <a:gd name="T97" fmla="*/ 68 h 163"/>
                <a:gd name="T98" fmla="*/ 57 w 229"/>
                <a:gd name="T99" fmla="*/ 68 h 163"/>
                <a:gd name="T100" fmla="*/ 59 w 229"/>
                <a:gd name="T101" fmla="*/ 68 h 163"/>
                <a:gd name="T102" fmla="*/ 66 w 229"/>
                <a:gd name="T103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9" h="163">
                  <a:moveTo>
                    <a:pt x="218" y="73"/>
                  </a:moveTo>
                  <a:cubicBezTo>
                    <a:pt x="218" y="61"/>
                    <a:pt x="218" y="61"/>
                    <a:pt x="218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209" y="43"/>
                    <a:pt x="197" y="27"/>
                    <a:pt x="180" y="2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22" y="17"/>
                    <a:pt x="0" y="38"/>
                    <a:pt x="0" y="6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39" y="152"/>
                    <a:pt x="141" y="156"/>
                    <a:pt x="144" y="159"/>
                  </a:cubicBezTo>
                  <a:cubicBezTo>
                    <a:pt x="147" y="161"/>
                    <a:pt x="150" y="163"/>
                    <a:pt x="155" y="163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7" y="163"/>
                    <a:pt x="211" y="161"/>
                    <a:pt x="214" y="158"/>
                  </a:cubicBezTo>
                  <a:cubicBezTo>
                    <a:pt x="217" y="156"/>
                    <a:pt x="218" y="152"/>
                    <a:pt x="218" y="148"/>
                  </a:cubicBezTo>
                  <a:cubicBezTo>
                    <a:pt x="218" y="97"/>
                    <a:pt x="218" y="97"/>
                    <a:pt x="218" y="97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29" y="73"/>
                    <a:pt x="229" y="73"/>
                    <a:pt x="229" y="73"/>
                  </a:cubicBezTo>
                  <a:lnTo>
                    <a:pt x="218" y="73"/>
                  </a:lnTo>
                  <a:close/>
                  <a:moveTo>
                    <a:pt x="7" y="65"/>
                  </a:moveTo>
                  <a:cubicBezTo>
                    <a:pt x="7" y="42"/>
                    <a:pt x="26" y="24"/>
                    <a:pt x="48" y="24"/>
                  </a:cubicBezTo>
                  <a:cubicBezTo>
                    <a:pt x="71" y="24"/>
                    <a:pt x="90" y="42"/>
                    <a:pt x="90" y="65"/>
                  </a:cubicBezTo>
                  <a:cubicBezTo>
                    <a:pt x="90" y="132"/>
                    <a:pt x="90" y="132"/>
                    <a:pt x="90" y="132"/>
                  </a:cubicBezTo>
                  <a:cubicBezTo>
                    <a:pt x="7" y="132"/>
                    <a:pt x="7" y="132"/>
                    <a:pt x="7" y="132"/>
                  </a:cubicBezTo>
                  <a:lnTo>
                    <a:pt x="7" y="65"/>
                  </a:lnTo>
                  <a:close/>
                  <a:moveTo>
                    <a:pt x="139" y="132"/>
                  </a:moveTo>
                  <a:cubicBezTo>
                    <a:pt x="97" y="132"/>
                    <a:pt x="97" y="132"/>
                    <a:pt x="97" y="132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48"/>
                    <a:pt x="88" y="32"/>
                    <a:pt x="74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93" y="34"/>
                    <a:pt x="202" y="47"/>
                    <a:pt x="203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39" y="97"/>
                    <a:pt x="139" y="97"/>
                    <a:pt x="139" y="97"/>
                  </a:cubicBezTo>
                  <a:lnTo>
                    <a:pt x="139" y="132"/>
                  </a:lnTo>
                  <a:close/>
                  <a:moveTo>
                    <a:pt x="211" y="148"/>
                  </a:moveTo>
                  <a:cubicBezTo>
                    <a:pt x="211" y="150"/>
                    <a:pt x="210" y="152"/>
                    <a:pt x="209" y="153"/>
                  </a:cubicBezTo>
                  <a:cubicBezTo>
                    <a:pt x="207" y="155"/>
                    <a:pt x="205" y="156"/>
                    <a:pt x="203" y="156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2" y="156"/>
                    <a:pt x="150" y="155"/>
                    <a:pt x="149" y="153"/>
                  </a:cubicBezTo>
                  <a:cubicBezTo>
                    <a:pt x="147" y="152"/>
                    <a:pt x="147" y="150"/>
                    <a:pt x="147" y="148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211" y="97"/>
                    <a:pt x="211" y="97"/>
                    <a:pt x="211" y="97"/>
                  </a:cubicBezTo>
                  <a:lnTo>
                    <a:pt x="211" y="148"/>
                  </a:lnTo>
                  <a:close/>
                  <a:moveTo>
                    <a:pt x="222" y="90"/>
                  </a:moveTo>
                  <a:cubicBezTo>
                    <a:pt x="135" y="90"/>
                    <a:pt x="135" y="90"/>
                    <a:pt x="135" y="90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47" y="80"/>
                    <a:pt x="147" y="80"/>
                    <a:pt x="147" y="8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22" y="80"/>
                    <a:pt x="222" y="80"/>
                    <a:pt x="222" y="80"/>
                  </a:cubicBezTo>
                  <a:lnTo>
                    <a:pt x="222" y="90"/>
                  </a:lnTo>
                  <a:close/>
                  <a:moveTo>
                    <a:pt x="64" y="63"/>
                  </a:moveTo>
                  <a:cubicBezTo>
                    <a:pt x="62" y="62"/>
                    <a:pt x="60" y="61"/>
                    <a:pt x="58" y="61"/>
                  </a:cubicBezTo>
                  <a:cubicBezTo>
                    <a:pt x="55" y="61"/>
                    <a:pt x="53" y="62"/>
                    <a:pt x="52" y="63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4" y="62"/>
                    <a:pt x="42" y="61"/>
                    <a:pt x="39" y="61"/>
                  </a:cubicBezTo>
                  <a:cubicBezTo>
                    <a:pt x="37" y="61"/>
                    <a:pt x="35" y="62"/>
                    <a:pt x="33" y="63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5" y="72"/>
                    <a:pt x="24" y="74"/>
                    <a:pt x="24" y="76"/>
                  </a:cubicBezTo>
                  <a:cubicBezTo>
                    <a:pt x="24" y="79"/>
                    <a:pt x="25" y="81"/>
                    <a:pt x="27" y="82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2" y="81"/>
                    <a:pt x="73" y="79"/>
                    <a:pt x="73" y="76"/>
                  </a:cubicBezTo>
                  <a:cubicBezTo>
                    <a:pt x="73" y="74"/>
                    <a:pt x="72" y="72"/>
                    <a:pt x="70" y="70"/>
                  </a:cubicBezTo>
                  <a:lnTo>
                    <a:pt x="64" y="63"/>
                  </a:lnTo>
                  <a:close/>
                  <a:moveTo>
                    <a:pt x="65" y="77"/>
                  </a:moveTo>
                  <a:cubicBezTo>
                    <a:pt x="49" y="94"/>
                    <a:pt x="49" y="94"/>
                    <a:pt x="49" y="94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77"/>
                    <a:pt x="31" y="77"/>
                    <a:pt x="31" y="76"/>
                  </a:cubicBezTo>
                  <a:cubicBezTo>
                    <a:pt x="31" y="76"/>
                    <a:pt x="32" y="75"/>
                    <a:pt x="32" y="75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8" y="68"/>
                  </a:cubicBezTo>
                  <a:cubicBezTo>
                    <a:pt x="58" y="68"/>
                    <a:pt x="58" y="68"/>
                    <a:pt x="59" y="68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6" y="76"/>
                    <a:pt x="66" y="76"/>
                  </a:cubicBezTo>
                  <a:cubicBezTo>
                    <a:pt x="66" y="77"/>
                    <a:pt x="65" y="77"/>
                    <a:pt x="65" y="7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2527301" y="2029618"/>
            <a:ext cx="1609725" cy="2057400"/>
            <a:chOff x="2527301" y="1463675"/>
            <a:chExt cx="1609725" cy="2057400"/>
          </a:xfrm>
          <a:solidFill>
            <a:srgbClr val="C00000"/>
          </a:solidFill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527301" y="1463675"/>
              <a:ext cx="1609725" cy="2057400"/>
            </a:xfrm>
            <a:custGeom>
              <a:avLst/>
              <a:gdLst>
                <a:gd name="T0" fmla="*/ 577 w 1014"/>
                <a:gd name="T1" fmla="*/ 1296 h 1296"/>
                <a:gd name="T2" fmla="*/ 0 w 1014"/>
                <a:gd name="T3" fmla="*/ 295 h 1296"/>
                <a:gd name="T4" fmla="*/ 124 w 1014"/>
                <a:gd name="T5" fmla="*/ 229 h 1296"/>
                <a:gd name="T6" fmla="*/ 255 w 1014"/>
                <a:gd name="T7" fmla="*/ 168 h 1296"/>
                <a:gd name="T8" fmla="*/ 388 w 1014"/>
                <a:gd name="T9" fmla="*/ 114 h 1296"/>
                <a:gd name="T10" fmla="*/ 527 w 1014"/>
                <a:gd name="T11" fmla="*/ 69 h 1296"/>
                <a:gd name="T12" fmla="*/ 668 w 1014"/>
                <a:gd name="T13" fmla="*/ 29 h 1296"/>
                <a:gd name="T14" fmla="*/ 812 w 1014"/>
                <a:gd name="T15" fmla="*/ 0 h 1296"/>
                <a:gd name="T16" fmla="*/ 1014 w 1014"/>
                <a:gd name="T17" fmla="*/ 1135 h 1296"/>
                <a:gd name="T18" fmla="*/ 921 w 1014"/>
                <a:gd name="T19" fmla="*/ 1156 h 1296"/>
                <a:gd name="T20" fmla="*/ 831 w 1014"/>
                <a:gd name="T21" fmla="*/ 1183 h 1296"/>
                <a:gd name="T22" fmla="*/ 743 w 1014"/>
                <a:gd name="T23" fmla="*/ 1216 h 1296"/>
                <a:gd name="T24" fmla="*/ 658 w 1014"/>
                <a:gd name="T25" fmla="*/ 1252 h 1296"/>
                <a:gd name="T26" fmla="*/ 577 w 1014"/>
                <a:gd name="T2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4" h="1296">
                  <a:moveTo>
                    <a:pt x="577" y="1296"/>
                  </a:moveTo>
                  <a:lnTo>
                    <a:pt x="0" y="295"/>
                  </a:lnTo>
                  <a:lnTo>
                    <a:pt x="124" y="229"/>
                  </a:lnTo>
                  <a:lnTo>
                    <a:pt x="255" y="168"/>
                  </a:lnTo>
                  <a:lnTo>
                    <a:pt x="388" y="114"/>
                  </a:lnTo>
                  <a:lnTo>
                    <a:pt x="527" y="69"/>
                  </a:lnTo>
                  <a:lnTo>
                    <a:pt x="668" y="29"/>
                  </a:lnTo>
                  <a:lnTo>
                    <a:pt x="812" y="0"/>
                  </a:lnTo>
                  <a:lnTo>
                    <a:pt x="1014" y="1135"/>
                  </a:lnTo>
                  <a:lnTo>
                    <a:pt x="921" y="1156"/>
                  </a:lnTo>
                  <a:lnTo>
                    <a:pt x="831" y="1183"/>
                  </a:lnTo>
                  <a:lnTo>
                    <a:pt x="743" y="1216"/>
                  </a:lnTo>
                  <a:lnTo>
                    <a:pt x="658" y="1252"/>
                  </a:lnTo>
                  <a:lnTo>
                    <a:pt x="577" y="12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7"/>
            <p:cNvSpPr>
              <a:spLocks noChangeAspect="1" noEditPoints="1"/>
            </p:cNvSpPr>
            <p:nvPr/>
          </p:nvSpPr>
          <p:spPr bwMode="auto">
            <a:xfrm>
              <a:off x="3327915" y="2634193"/>
              <a:ext cx="548640" cy="390525"/>
            </a:xfrm>
            <a:custGeom>
              <a:avLst/>
              <a:gdLst>
                <a:gd name="T0" fmla="*/ 5170 w 5170"/>
                <a:gd name="T1" fmla="*/ 3676 h 3676"/>
                <a:gd name="T2" fmla="*/ 5006 w 5170"/>
                <a:gd name="T3" fmla="*/ 3676 h 3676"/>
                <a:gd name="T4" fmla="*/ 5006 w 5170"/>
                <a:gd name="T5" fmla="*/ 2927 h 3676"/>
                <a:gd name="T6" fmla="*/ 164 w 5170"/>
                <a:gd name="T7" fmla="*/ 2927 h 3676"/>
                <a:gd name="T8" fmla="*/ 164 w 5170"/>
                <a:gd name="T9" fmla="*/ 3676 h 3676"/>
                <a:gd name="T10" fmla="*/ 0 w 5170"/>
                <a:gd name="T11" fmla="*/ 3676 h 3676"/>
                <a:gd name="T12" fmla="*/ 0 w 5170"/>
                <a:gd name="T13" fmla="*/ 0 h 3676"/>
                <a:gd name="T14" fmla="*/ 164 w 5170"/>
                <a:gd name="T15" fmla="*/ 0 h 3676"/>
                <a:gd name="T16" fmla="*/ 164 w 5170"/>
                <a:gd name="T17" fmla="*/ 2248 h 3676"/>
                <a:gd name="T18" fmla="*/ 1593 w 5170"/>
                <a:gd name="T19" fmla="*/ 2248 h 3676"/>
                <a:gd name="T20" fmla="*/ 1593 w 5170"/>
                <a:gd name="T21" fmla="*/ 1119 h 3676"/>
                <a:gd name="T22" fmla="*/ 4729 w 5170"/>
                <a:gd name="T23" fmla="*/ 1119 h 3676"/>
                <a:gd name="T24" fmla="*/ 5170 w 5170"/>
                <a:gd name="T25" fmla="*/ 1560 h 3676"/>
                <a:gd name="T26" fmla="*/ 5170 w 5170"/>
                <a:gd name="T27" fmla="*/ 3676 h 3676"/>
                <a:gd name="T28" fmla="*/ 164 w 5170"/>
                <a:gd name="T29" fmla="*/ 2762 h 3676"/>
                <a:gd name="T30" fmla="*/ 5006 w 5170"/>
                <a:gd name="T31" fmla="*/ 2762 h 3676"/>
                <a:gd name="T32" fmla="*/ 5006 w 5170"/>
                <a:gd name="T33" fmla="*/ 2413 h 3676"/>
                <a:gd name="T34" fmla="*/ 164 w 5170"/>
                <a:gd name="T35" fmla="*/ 2413 h 3676"/>
                <a:gd name="T36" fmla="*/ 164 w 5170"/>
                <a:gd name="T37" fmla="*/ 2762 h 3676"/>
                <a:gd name="T38" fmla="*/ 1757 w 5170"/>
                <a:gd name="T39" fmla="*/ 2248 h 3676"/>
                <a:gd name="T40" fmla="*/ 5006 w 5170"/>
                <a:gd name="T41" fmla="*/ 2248 h 3676"/>
                <a:gd name="T42" fmla="*/ 5006 w 5170"/>
                <a:gd name="T43" fmla="*/ 1560 h 3676"/>
                <a:gd name="T44" fmla="*/ 4729 w 5170"/>
                <a:gd name="T45" fmla="*/ 1283 h 3676"/>
                <a:gd name="T46" fmla="*/ 1757 w 5170"/>
                <a:gd name="T47" fmla="*/ 1283 h 3676"/>
                <a:gd name="T48" fmla="*/ 1757 w 5170"/>
                <a:gd name="T49" fmla="*/ 2248 h 3676"/>
                <a:gd name="T50" fmla="*/ 882 w 5170"/>
                <a:gd name="T51" fmla="*/ 2063 h 3676"/>
                <a:gd name="T52" fmla="*/ 388 w 5170"/>
                <a:gd name="T53" fmla="*/ 1568 h 3676"/>
                <a:gd name="T54" fmla="*/ 882 w 5170"/>
                <a:gd name="T55" fmla="*/ 1073 h 3676"/>
                <a:gd name="T56" fmla="*/ 1377 w 5170"/>
                <a:gd name="T57" fmla="*/ 1568 h 3676"/>
                <a:gd name="T58" fmla="*/ 882 w 5170"/>
                <a:gd name="T59" fmla="*/ 2063 h 3676"/>
                <a:gd name="T60" fmla="*/ 882 w 5170"/>
                <a:gd name="T61" fmla="*/ 1238 h 3676"/>
                <a:gd name="T62" fmla="*/ 552 w 5170"/>
                <a:gd name="T63" fmla="*/ 1568 h 3676"/>
                <a:gd name="T64" fmla="*/ 882 w 5170"/>
                <a:gd name="T65" fmla="*/ 1898 h 3676"/>
                <a:gd name="T66" fmla="*/ 1213 w 5170"/>
                <a:gd name="T67" fmla="*/ 1568 h 3676"/>
                <a:gd name="T68" fmla="*/ 882 w 5170"/>
                <a:gd name="T69" fmla="*/ 1238 h 3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70" h="3676">
                  <a:moveTo>
                    <a:pt x="5170" y="3676"/>
                  </a:moveTo>
                  <a:cubicBezTo>
                    <a:pt x="5006" y="3676"/>
                    <a:pt x="5006" y="3676"/>
                    <a:pt x="5006" y="3676"/>
                  </a:cubicBezTo>
                  <a:cubicBezTo>
                    <a:pt x="5006" y="2927"/>
                    <a:pt x="5006" y="2927"/>
                    <a:pt x="5006" y="2927"/>
                  </a:cubicBezTo>
                  <a:cubicBezTo>
                    <a:pt x="164" y="2927"/>
                    <a:pt x="164" y="2927"/>
                    <a:pt x="164" y="2927"/>
                  </a:cubicBezTo>
                  <a:cubicBezTo>
                    <a:pt x="164" y="3676"/>
                    <a:pt x="164" y="3676"/>
                    <a:pt x="164" y="3676"/>
                  </a:cubicBezTo>
                  <a:cubicBezTo>
                    <a:pt x="0" y="3676"/>
                    <a:pt x="0" y="3676"/>
                    <a:pt x="0" y="36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248"/>
                    <a:pt x="164" y="2248"/>
                    <a:pt x="164" y="2248"/>
                  </a:cubicBezTo>
                  <a:cubicBezTo>
                    <a:pt x="1593" y="2248"/>
                    <a:pt x="1593" y="2248"/>
                    <a:pt x="1593" y="2248"/>
                  </a:cubicBezTo>
                  <a:cubicBezTo>
                    <a:pt x="1593" y="1119"/>
                    <a:pt x="1593" y="1119"/>
                    <a:pt x="1593" y="1119"/>
                  </a:cubicBezTo>
                  <a:cubicBezTo>
                    <a:pt x="4729" y="1119"/>
                    <a:pt x="4729" y="1119"/>
                    <a:pt x="4729" y="1119"/>
                  </a:cubicBezTo>
                  <a:cubicBezTo>
                    <a:pt x="4972" y="1119"/>
                    <a:pt x="5170" y="1317"/>
                    <a:pt x="5170" y="1560"/>
                  </a:cubicBezTo>
                  <a:cubicBezTo>
                    <a:pt x="5170" y="3676"/>
                    <a:pt x="5170" y="3676"/>
                    <a:pt x="5170" y="3676"/>
                  </a:cubicBezTo>
                  <a:close/>
                  <a:moveTo>
                    <a:pt x="164" y="2762"/>
                  </a:moveTo>
                  <a:cubicBezTo>
                    <a:pt x="5006" y="2762"/>
                    <a:pt x="5006" y="2762"/>
                    <a:pt x="5006" y="2762"/>
                  </a:cubicBezTo>
                  <a:cubicBezTo>
                    <a:pt x="5006" y="2413"/>
                    <a:pt x="5006" y="2413"/>
                    <a:pt x="5006" y="2413"/>
                  </a:cubicBezTo>
                  <a:cubicBezTo>
                    <a:pt x="164" y="2413"/>
                    <a:pt x="164" y="2413"/>
                    <a:pt x="164" y="2413"/>
                  </a:cubicBezTo>
                  <a:cubicBezTo>
                    <a:pt x="164" y="2762"/>
                    <a:pt x="164" y="2762"/>
                    <a:pt x="164" y="2762"/>
                  </a:cubicBezTo>
                  <a:close/>
                  <a:moveTo>
                    <a:pt x="1757" y="2248"/>
                  </a:moveTo>
                  <a:cubicBezTo>
                    <a:pt x="5006" y="2248"/>
                    <a:pt x="5006" y="2248"/>
                    <a:pt x="5006" y="2248"/>
                  </a:cubicBezTo>
                  <a:cubicBezTo>
                    <a:pt x="5006" y="1560"/>
                    <a:pt x="5006" y="1560"/>
                    <a:pt x="5006" y="1560"/>
                  </a:cubicBezTo>
                  <a:cubicBezTo>
                    <a:pt x="5006" y="1407"/>
                    <a:pt x="4882" y="1283"/>
                    <a:pt x="4729" y="1283"/>
                  </a:cubicBezTo>
                  <a:cubicBezTo>
                    <a:pt x="1757" y="1283"/>
                    <a:pt x="1757" y="1283"/>
                    <a:pt x="1757" y="1283"/>
                  </a:cubicBezTo>
                  <a:cubicBezTo>
                    <a:pt x="1757" y="2248"/>
                    <a:pt x="1757" y="2248"/>
                    <a:pt x="1757" y="2248"/>
                  </a:cubicBezTo>
                  <a:close/>
                  <a:moveTo>
                    <a:pt x="882" y="2063"/>
                  </a:moveTo>
                  <a:cubicBezTo>
                    <a:pt x="610" y="2063"/>
                    <a:pt x="388" y="1841"/>
                    <a:pt x="388" y="1568"/>
                  </a:cubicBezTo>
                  <a:cubicBezTo>
                    <a:pt x="388" y="1295"/>
                    <a:pt x="610" y="1073"/>
                    <a:pt x="882" y="1073"/>
                  </a:cubicBezTo>
                  <a:cubicBezTo>
                    <a:pt x="1155" y="1073"/>
                    <a:pt x="1377" y="1295"/>
                    <a:pt x="1377" y="1568"/>
                  </a:cubicBezTo>
                  <a:cubicBezTo>
                    <a:pt x="1377" y="1841"/>
                    <a:pt x="1155" y="2063"/>
                    <a:pt x="882" y="2063"/>
                  </a:cubicBezTo>
                  <a:close/>
                  <a:moveTo>
                    <a:pt x="882" y="1238"/>
                  </a:moveTo>
                  <a:cubicBezTo>
                    <a:pt x="700" y="1238"/>
                    <a:pt x="552" y="1386"/>
                    <a:pt x="552" y="1568"/>
                  </a:cubicBezTo>
                  <a:cubicBezTo>
                    <a:pt x="552" y="1750"/>
                    <a:pt x="700" y="1898"/>
                    <a:pt x="882" y="1898"/>
                  </a:cubicBezTo>
                  <a:cubicBezTo>
                    <a:pt x="1065" y="1898"/>
                    <a:pt x="1213" y="1750"/>
                    <a:pt x="1213" y="1568"/>
                  </a:cubicBezTo>
                  <a:cubicBezTo>
                    <a:pt x="1213" y="1386"/>
                    <a:pt x="1065" y="1238"/>
                    <a:pt x="882" y="12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95600" y="1972721"/>
              <a:ext cx="1021943" cy="64633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Long-term Care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6318251" y="3450431"/>
            <a:ext cx="2092325" cy="1816100"/>
            <a:chOff x="6318251" y="2884488"/>
            <a:chExt cx="2092325" cy="1816100"/>
          </a:xfrm>
          <a:solidFill>
            <a:srgbClr val="C00000"/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318251" y="2884488"/>
              <a:ext cx="2092325" cy="1816100"/>
            </a:xfrm>
            <a:custGeom>
              <a:avLst/>
              <a:gdLst>
                <a:gd name="T0" fmla="*/ 0 w 1318"/>
                <a:gd name="T1" fmla="*/ 742 h 1144"/>
                <a:gd name="T2" fmla="*/ 884 w 1318"/>
                <a:gd name="T3" fmla="*/ 0 h 1144"/>
                <a:gd name="T4" fmla="*/ 972 w 1318"/>
                <a:gd name="T5" fmla="*/ 113 h 1144"/>
                <a:gd name="T6" fmla="*/ 1054 w 1318"/>
                <a:gd name="T7" fmla="*/ 231 h 1144"/>
                <a:gd name="T8" fmla="*/ 1131 w 1318"/>
                <a:gd name="T9" fmla="*/ 353 h 1144"/>
                <a:gd name="T10" fmla="*/ 1200 w 1318"/>
                <a:gd name="T11" fmla="*/ 481 h 1144"/>
                <a:gd name="T12" fmla="*/ 1263 w 1318"/>
                <a:gd name="T13" fmla="*/ 613 h 1144"/>
                <a:gd name="T14" fmla="*/ 1318 w 1318"/>
                <a:gd name="T15" fmla="*/ 749 h 1144"/>
                <a:gd name="T16" fmla="*/ 233 w 1318"/>
                <a:gd name="T17" fmla="*/ 1144 h 1144"/>
                <a:gd name="T18" fmla="*/ 196 w 1318"/>
                <a:gd name="T19" fmla="*/ 1057 h 1144"/>
                <a:gd name="T20" fmla="*/ 156 w 1318"/>
                <a:gd name="T21" fmla="*/ 974 h 1144"/>
                <a:gd name="T22" fmla="*/ 108 w 1318"/>
                <a:gd name="T23" fmla="*/ 892 h 1144"/>
                <a:gd name="T24" fmla="*/ 57 w 1318"/>
                <a:gd name="T25" fmla="*/ 815 h 1144"/>
                <a:gd name="T26" fmla="*/ 0 w 1318"/>
                <a:gd name="T27" fmla="*/ 74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8" h="1144">
                  <a:moveTo>
                    <a:pt x="0" y="742"/>
                  </a:moveTo>
                  <a:lnTo>
                    <a:pt x="884" y="0"/>
                  </a:lnTo>
                  <a:lnTo>
                    <a:pt x="972" y="113"/>
                  </a:lnTo>
                  <a:lnTo>
                    <a:pt x="1054" y="231"/>
                  </a:lnTo>
                  <a:lnTo>
                    <a:pt x="1131" y="353"/>
                  </a:lnTo>
                  <a:lnTo>
                    <a:pt x="1200" y="481"/>
                  </a:lnTo>
                  <a:lnTo>
                    <a:pt x="1263" y="613"/>
                  </a:lnTo>
                  <a:lnTo>
                    <a:pt x="1318" y="749"/>
                  </a:lnTo>
                  <a:lnTo>
                    <a:pt x="233" y="1144"/>
                  </a:lnTo>
                  <a:lnTo>
                    <a:pt x="196" y="1057"/>
                  </a:lnTo>
                  <a:lnTo>
                    <a:pt x="156" y="974"/>
                  </a:lnTo>
                  <a:lnTo>
                    <a:pt x="108" y="892"/>
                  </a:lnTo>
                  <a:lnTo>
                    <a:pt x="57" y="815"/>
                  </a:lnTo>
                  <a:lnTo>
                    <a:pt x="0" y="7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598" y="3571587"/>
              <a:ext cx="871307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Infusion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1" name="Freeform 13"/>
            <p:cNvSpPr>
              <a:spLocks noChangeAspect="1" noEditPoints="1"/>
            </p:cNvSpPr>
            <p:nvPr/>
          </p:nvSpPr>
          <p:spPr bwMode="gray">
            <a:xfrm>
              <a:off x="6799547" y="3906856"/>
              <a:ext cx="283228" cy="457200"/>
            </a:xfrm>
            <a:custGeom>
              <a:avLst/>
              <a:gdLst>
                <a:gd name="T0" fmla="*/ 29 w 101"/>
                <a:gd name="T1" fmla="*/ 11 h 163"/>
                <a:gd name="T2" fmla="*/ 7 w 101"/>
                <a:gd name="T3" fmla="*/ 28 h 163"/>
                <a:gd name="T4" fmla="*/ 0 w 101"/>
                <a:gd name="T5" fmla="*/ 106 h 163"/>
                <a:gd name="T6" fmla="*/ 21 w 101"/>
                <a:gd name="T7" fmla="*/ 121 h 163"/>
                <a:gd name="T8" fmla="*/ 28 w 101"/>
                <a:gd name="T9" fmla="*/ 134 h 163"/>
                <a:gd name="T10" fmla="*/ 26 w 101"/>
                <a:gd name="T11" fmla="*/ 153 h 163"/>
                <a:gd name="T12" fmla="*/ 21 w 101"/>
                <a:gd name="T13" fmla="*/ 155 h 163"/>
                <a:gd name="T14" fmla="*/ 0 w 101"/>
                <a:gd name="T15" fmla="*/ 155 h 163"/>
                <a:gd name="T16" fmla="*/ 10 w 101"/>
                <a:gd name="T17" fmla="*/ 163 h 163"/>
                <a:gd name="T18" fmla="*/ 21 w 101"/>
                <a:gd name="T19" fmla="*/ 163 h 163"/>
                <a:gd name="T20" fmla="*/ 31 w 101"/>
                <a:gd name="T21" fmla="*/ 158 h 163"/>
                <a:gd name="T22" fmla="*/ 36 w 101"/>
                <a:gd name="T23" fmla="*/ 134 h 163"/>
                <a:gd name="T24" fmla="*/ 43 w 101"/>
                <a:gd name="T25" fmla="*/ 121 h 163"/>
                <a:gd name="T26" fmla="*/ 64 w 101"/>
                <a:gd name="T27" fmla="*/ 106 h 163"/>
                <a:gd name="T28" fmla="*/ 64 w 101"/>
                <a:gd name="T29" fmla="*/ 81 h 163"/>
                <a:gd name="T30" fmla="*/ 64 w 101"/>
                <a:gd name="T31" fmla="*/ 48 h 163"/>
                <a:gd name="T32" fmla="*/ 57 w 101"/>
                <a:gd name="T33" fmla="*/ 28 h 163"/>
                <a:gd name="T34" fmla="*/ 36 w 101"/>
                <a:gd name="T35" fmla="*/ 11 h 163"/>
                <a:gd name="T36" fmla="*/ 78 w 101"/>
                <a:gd name="T37" fmla="*/ 7 h 163"/>
                <a:gd name="T38" fmla="*/ 85 w 101"/>
                <a:gd name="T39" fmla="*/ 163 h 163"/>
                <a:gd name="T40" fmla="*/ 94 w 101"/>
                <a:gd name="T41" fmla="*/ 7 h 163"/>
                <a:gd name="T42" fmla="*/ 101 w 101"/>
                <a:gd name="T43" fmla="*/ 163 h 163"/>
                <a:gd name="T44" fmla="*/ 29 w 101"/>
                <a:gd name="T45" fmla="*/ 0 h 163"/>
                <a:gd name="T46" fmla="*/ 28 w 101"/>
                <a:gd name="T47" fmla="*/ 126 h 163"/>
                <a:gd name="T48" fmla="*/ 36 w 101"/>
                <a:gd name="T49" fmla="*/ 121 h 163"/>
                <a:gd name="T50" fmla="*/ 57 w 101"/>
                <a:gd name="T51" fmla="*/ 81 h 163"/>
                <a:gd name="T52" fmla="*/ 36 w 101"/>
                <a:gd name="T53" fmla="*/ 55 h 163"/>
                <a:gd name="T54" fmla="*/ 57 w 101"/>
                <a:gd name="T55" fmla="*/ 81 h 163"/>
                <a:gd name="T56" fmla="*/ 29 w 101"/>
                <a:gd name="T57" fmla="*/ 88 h 163"/>
                <a:gd name="T58" fmla="*/ 57 w 101"/>
                <a:gd name="T59" fmla="*/ 106 h 163"/>
                <a:gd name="T60" fmla="*/ 40 w 101"/>
                <a:gd name="T61" fmla="*/ 114 h 163"/>
                <a:gd name="T62" fmla="*/ 40 w 101"/>
                <a:gd name="T63" fmla="*/ 114 h 163"/>
                <a:gd name="T64" fmla="*/ 24 w 101"/>
                <a:gd name="T65" fmla="*/ 114 h 163"/>
                <a:gd name="T66" fmla="*/ 16 w 101"/>
                <a:gd name="T67" fmla="*/ 114 h 163"/>
                <a:gd name="T68" fmla="*/ 8 w 101"/>
                <a:gd name="T69" fmla="*/ 35 h 163"/>
                <a:gd name="T70" fmla="*/ 50 w 101"/>
                <a:gd name="T71" fmla="*/ 35 h 163"/>
                <a:gd name="T72" fmla="*/ 57 w 101"/>
                <a:gd name="T73" fmla="*/ 48 h 163"/>
                <a:gd name="T74" fmla="*/ 50 w 101"/>
                <a:gd name="T75" fmla="*/ 28 h 163"/>
                <a:gd name="T76" fmla="*/ 14 w 101"/>
                <a:gd name="T77" fmla="*/ 19 h 163"/>
                <a:gd name="T78" fmla="*/ 50 w 101"/>
                <a:gd name="T79" fmla="*/ 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63">
                  <a:moveTo>
                    <a:pt x="29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4"/>
                    <a:pt x="7" y="121"/>
                    <a:pt x="16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50"/>
                    <a:pt x="28" y="152"/>
                    <a:pt x="26" y="153"/>
                  </a:cubicBezTo>
                  <a:cubicBezTo>
                    <a:pt x="25" y="155"/>
                    <a:pt x="23" y="155"/>
                    <a:pt x="21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5" y="163"/>
                    <a:pt x="29" y="161"/>
                    <a:pt x="31" y="158"/>
                  </a:cubicBezTo>
                  <a:cubicBezTo>
                    <a:pt x="34" y="156"/>
                    <a:pt x="36" y="152"/>
                    <a:pt x="36" y="14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7" y="121"/>
                    <a:pt x="64" y="114"/>
                    <a:pt x="64" y="106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29" y="0"/>
                  </a:lnTo>
                  <a:close/>
                  <a:moveTo>
                    <a:pt x="36" y="126"/>
                  </a:moveTo>
                  <a:cubicBezTo>
                    <a:pt x="28" y="126"/>
                    <a:pt x="28" y="126"/>
                    <a:pt x="28" y="126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36" y="121"/>
                    <a:pt x="36" y="121"/>
                    <a:pt x="36" y="121"/>
                  </a:cubicBezTo>
                  <a:lnTo>
                    <a:pt x="36" y="126"/>
                  </a:lnTo>
                  <a:close/>
                  <a:moveTo>
                    <a:pt x="57" y="81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57" y="55"/>
                    <a:pt x="57" y="55"/>
                    <a:pt x="57" y="55"/>
                  </a:cubicBezTo>
                  <a:lnTo>
                    <a:pt x="57" y="81"/>
                  </a:lnTo>
                  <a:close/>
                  <a:moveTo>
                    <a:pt x="29" y="48"/>
                  </a:moveTo>
                  <a:cubicBezTo>
                    <a:pt x="29" y="88"/>
                    <a:pt x="29" y="88"/>
                    <a:pt x="29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7" y="110"/>
                    <a:pt x="53" y="114"/>
                    <a:pt x="49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1" y="114"/>
                    <a:pt x="8" y="111"/>
                    <a:pt x="8" y="107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8"/>
                    <a:pt x="57" y="48"/>
                    <a:pt x="57" y="48"/>
                  </a:cubicBezTo>
                  <a:lnTo>
                    <a:pt x="29" y="48"/>
                  </a:lnTo>
                  <a:close/>
                  <a:moveTo>
                    <a:pt x="50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6707188" y="4690268"/>
            <a:ext cx="1960563" cy="1354138"/>
            <a:chOff x="6707188" y="4124325"/>
            <a:chExt cx="1960563" cy="1354138"/>
          </a:xfrm>
          <a:solidFill>
            <a:srgbClr val="C00000"/>
          </a:solidFill>
        </p:grpSpPr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707188" y="4124325"/>
              <a:ext cx="1960563" cy="1354138"/>
            </a:xfrm>
            <a:custGeom>
              <a:avLst/>
              <a:gdLst>
                <a:gd name="T0" fmla="*/ 0 w 1235"/>
                <a:gd name="T1" fmla="*/ 394 h 853"/>
                <a:gd name="T2" fmla="*/ 1084 w 1235"/>
                <a:gd name="T3" fmla="*/ 0 h 853"/>
                <a:gd name="T4" fmla="*/ 1128 w 1235"/>
                <a:gd name="T5" fmla="*/ 136 h 853"/>
                <a:gd name="T6" fmla="*/ 1166 w 1235"/>
                <a:gd name="T7" fmla="*/ 276 h 853"/>
                <a:gd name="T8" fmla="*/ 1196 w 1235"/>
                <a:gd name="T9" fmla="*/ 419 h 853"/>
                <a:gd name="T10" fmla="*/ 1216 w 1235"/>
                <a:gd name="T11" fmla="*/ 565 h 853"/>
                <a:gd name="T12" fmla="*/ 1230 w 1235"/>
                <a:gd name="T13" fmla="*/ 708 h 853"/>
                <a:gd name="T14" fmla="*/ 1235 w 1235"/>
                <a:gd name="T15" fmla="*/ 853 h 853"/>
                <a:gd name="T16" fmla="*/ 80 w 1235"/>
                <a:gd name="T17" fmla="*/ 853 h 853"/>
                <a:gd name="T18" fmla="*/ 74 w 1235"/>
                <a:gd name="T19" fmla="*/ 733 h 853"/>
                <a:gd name="T20" fmla="*/ 58 w 1235"/>
                <a:gd name="T21" fmla="*/ 617 h 853"/>
                <a:gd name="T22" fmla="*/ 33 w 1235"/>
                <a:gd name="T23" fmla="*/ 504 h 853"/>
                <a:gd name="T24" fmla="*/ 0 w 1235"/>
                <a:gd name="T25" fmla="*/ 39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5" h="853">
                  <a:moveTo>
                    <a:pt x="0" y="394"/>
                  </a:moveTo>
                  <a:lnTo>
                    <a:pt x="1084" y="0"/>
                  </a:lnTo>
                  <a:lnTo>
                    <a:pt x="1128" y="136"/>
                  </a:lnTo>
                  <a:lnTo>
                    <a:pt x="1166" y="276"/>
                  </a:lnTo>
                  <a:lnTo>
                    <a:pt x="1196" y="419"/>
                  </a:lnTo>
                  <a:lnTo>
                    <a:pt x="1216" y="565"/>
                  </a:lnTo>
                  <a:lnTo>
                    <a:pt x="1230" y="708"/>
                  </a:lnTo>
                  <a:lnTo>
                    <a:pt x="1235" y="853"/>
                  </a:lnTo>
                  <a:lnTo>
                    <a:pt x="80" y="853"/>
                  </a:lnTo>
                  <a:lnTo>
                    <a:pt x="74" y="733"/>
                  </a:lnTo>
                  <a:lnTo>
                    <a:pt x="58" y="617"/>
                  </a:lnTo>
                  <a:lnTo>
                    <a:pt x="33" y="504"/>
                  </a:lnTo>
                  <a:lnTo>
                    <a:pt x="0" y="39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400" y="4563521"/>
              <a:ext cx="1127742" cy="83099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Medical Claims Editing</a:t>
              </a:r>
            </a:p>
          </p:txBody>
        </p:sp>
        <p:sp>
          <p:nvSpPr>
            <p:cNvPr id="65" name="Freeform 5"/>
            <p:cNvSpPr>
              <a:spLocks noChangeAspect="1" noEditPoints="1"/>
            </p:cNvSpPr>
            <p:nvPr/>
          </p:nvSpPr>
          <p:spPr bwMode="auto">
            <a:xfrm>
              <a:off x="7118804" y="4784326"/>
              <a:ext cx="384289" cy="457200"/>
            </a:xfrm>
            <a:custGeom>
              <a:avLst/>
              <a:gdLst>
                <a:gd name="T0" fmla="*/ 41 w 124"/>
                <a:gd name="T1" fmla="*/ 80 h 144"/>
                <a:gd name="T2" fmla="*/ 37 w 124"/>
                <a:gd name="T3" fmla="*/ 56 h 144"/>
                <a:gd name="T4" fmla="*/ 124 w 124"/>
                <a:gd name="T5" fmla="*/ 130 h 144"/>
                <a:gd name="T6" fmla="*/ 115 w 124"/>
                <a:gd name="T7" fmla="*/ 144 h 144"/>
                <a:gd name="T8" fmla="*/ 14 w 124"/>
                <a:gd name="T9" fmla="*/ 130 h 144"/>
                <a:gd name="T10" fmla="*/ 0 w 124"/>
                <a:gd name="T11" fmla="*/ 27 h 144"/>
                <a:gd name="T12" fmla="*/ 101 w 124"/>
                <a:gd name="T13" fmla="*/ 0 h 144"/>
                <a:gd name="T14" fmla="*/ 115 w 124"/>
                <a:gd name="T15" fmla="*/ 10 h 144"/>
                <a:gd name="T16" fmla="*/ 124 w 124"/>
                <a:gd name="T17" fmla="*/ 130 h 144"/>
                <a:gd name="T18" fmla="*/ 108 w 124"/>
                <a:gd name="T19" fmla="*/ 114 h 144"/>
                <a:gd name="T20" fmla="*/ 101 w 124"/>
                <a:gd name="T21" fmla="*/ 17 h 144"/>
                <a:gd name="T22" fmla="*/ 11 w 124"/>
                <a:gd name="T23" fmla="*/ 25 h 144"/>
                <a:gd name="T24" fmla="*/ 25 w 124"/>
                <a:gd name="T25" fmla="*/ 11 h 144"/>
                <a:gd name="T26" fmla="*/ 90 w 124"/>
                <a:gd name="T27" fmla="*/ 124 h 144"/>
                <a:gd name="T28" fmla="*/ 77 w 124"/>
                <a:gd name="T29" fmla="*/ 101 h 144"/>
                <a:gd name="T30" fmla="*/ 51 w 124"/>
                <a:gd name="T31" fmla="*/ 103 h 144"/>
                <a:gd name="T32" fmla="*/ 18 w 124"/>
                <a:gd name="T33" fmla="*/ 71 h 144"/>
                <a:gd name="T34" fmla="*/ 51 w 124"/>
                <a:gd name="T35" fmla="*/ 38 h 144"/>
                <a:gd name="T36" fmla="*/ 84 w 124"/>
                <a:gd name="T37" fmla="*/ 71 h 144"/>
                <a:gd name="T38" fmla="*/ 82 w 124"/>
                <a:gd name="T39" fmla="*/ 97 h 144"/>
                <a:gd name="T40" fmla="*/ 94 w 124"/>
                <a:gd name="T41" fmla="*/ 100 h 144"/>
                <a:gd name="T42" fmla="*/ 31 w 124"/>
                <a:gd name="T43" fmla="*/ 6 h 144"/>
                <a:gd name="T44" fmla="*/ 28 w 124"/>
                <a:gd name="T45" fmla="*/ 31 h 144"/>
                <a:gd name="T46" fmla="*/ 6 w 124"/>
                <a:gd name="T47" fmla="*/ 124 h 144"/>
                <a:gd name="T48" fmla="*/ 69 w 124"/>
                <a:gd name="T49" fmla="*/ 89 h 144"/>
                <a:gd name="T50" fmla="*/ 69 w 124"/>
                <a:gd name="T51" fmla="*/ 52 h 144"/>
                <a:gd name="T52" fmla="*/ 32 w 124"/>
                <a:gd name="T53" fmla="*/ 52 h 144"/>
                <a:gd name="T54" fmla="*/ 32 w 124"/>
                <a:gd name="T55" fmla="*/ 89 h 144"/>
                <a:gd name="T56" fmla="*/ 69 w 124"/>
                <a:gd name="T57" fmla="*/ 89 h 144"/>
                <a:gd name="T58" fmla="*/ 96 w 124"/>
                <a:gd name="T59" fmla="*/ 130 h 144"/>
                <a:gd name="T60" fmla="*/ 20 w 124"/>
                <a:gd name="T61" fmla="*/ 138 h 144"/>
                <a:gd name="T62" fmla="*/ 115 w 124"/>
                <a:gd name="T63" fmla="*/ 130 h 144"/>
                <a:gd name="T64" fmla="*/ 81 w 124"/>
                <a:gd name="T65" fmla="*/ 106 h 144"/>
                <a:gd name="T66" fmla="*/ 115 w 124"/>
                <a:gd name="T67" fmla="*/ 1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44">
                  <a:moveTo>
                    <a:pt x="41" y="61"/>
                  </a:moveTo>
                  <a:cubicBezTo>
                    <a:pt x="36" y="66"/>
                    <a:pt x="36" y="75"/>
                    <a:pt x="41" y="80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29" y="77"/>
                    <a:pt x="29" y="64"/>
                    <a:pt x="37" y="56"/>
                  </a:cubicBezTo>
                  <a:lnTo>
                    <a:pt x="41" y="61"/>
                  </a:lnTo>
                  <a:close/>
                  <a:moveTo>
                    <a:pt x="124" y="130"/>
                  </a:moveTo>
                  <a:cubicBezTo>
                    <a:pt x="115" y="139"/>
                    <a:pt x="115" y="139"/>
                    <a:pt x="115" y="139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21"/>
                    <a:pt x="115" y="121"/>
                    <a:pt x="115" y="121"/>
                  </a:cubicBezTo>
                  <a:lnTo>
                    <a:pt x="124" y="130"/>
                  </a:lnTo>
                  <a:close/>
                  <a:moveTo>
                    <a:pt x="101" y="107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07"/>
                  </a:lnTo>
                  <a:close/>
                  <a:moveTo>
                    <a:pt x="11" y="25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11" y="25"/>
                  </a:lnTo>
                  <a:close/>
                  <a:moveTo>
                    <a:pt x="90" y="124"/>
                  </a:moveTo>
                  <a:cubicBezTo>
                    <a:pt x="72" y="106"/>
                    <a:pt x="72" y="106"/>
                    <a:pt x="72" y="106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66" y="101"/>
                    <a:pt x="58" y="103"/>
                    <a:pt x="51" y="103"/>
                  </a:cubicBezTo>
                  <a:cubicBezTo>
                    <a:pt x="42" y="103"/>
                    <a:pt x="34" y="100"/>
                    <a:pt x="28" y="94"/>
                  </a:cubicBezTo>
                  <a:cubicBezTo>
                    <a:pt x="21" y="88"/>
                    <a:pt x="18" y="79"/>
                    <a:pt x="18" y="71"/>
                  </a:cubicBezTo>
                  <a:cubicBezTo>
                    <a:pt x="18" y="62"/>
                    <a:pt x="21" y="54"/>
                    <a:pt x="28" y="47"/>
                  </a:cubicBezTo>
                  <a:cubicBezTo>
                    <a:pt x="34" y="41"/>
                    <a:pt x="42" y="38"/>
                    <a:pt x="51" y="38"/>
                  </a:cubicBezTo>
                  <a:cubicBezTo>
                    <a:pt x="60" y="38"/>
                    <a:pt x="68" y="41"/>
                    <a:pt x="74" y="47"/>
                  </a:cubicBezTo>
                  <a:cubicBezTo>
                    <a:pt x="80" y="54"/>
                    <a:pt x="84" y="62"/>
                    <a:pt x="84" y="71"/>
                  </a:cubicBezTo>
                  <a:cubicBezTo>
                    <a:pt x="84" y="78"/>
                    <a:pt x="81" y="86"/>
                    <a:pt x="76" y="91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124"/>
                    <a:pt x="6" y="124"/>
                    <a:pt x="6" y="124"/>
                  </a:cubicBezTo>
                  <a:lnTo>
                    <a:pt x="90" y="124"/>
                  </a:lnTo>
                  <a:close/>
                  <a:moveTo>
                    <a:pt x="69" y="89"/>
                  </a:moveTo>
                  <a:cubicBezTo>
                    <a:pt x="74" y="84"/>
                    <a:pt x="77" y="78"/>
                    <a:pt x="77" y="71"/>
                  </a:cubicBezTo>
                  <a:cubicBezTo>
                    <a:pt x="77" y="64"/>
                    <a:pt x="74" y="57"/>
                    <a:pt x="69" y="52"/>
                  </a:cubicBezTo>
                  <a:cubicBezTo>
                    <a:pt x="64" y="47"/>
                    <a:pt x="58" y="44"/>
                    <a:pt x="51" y="44"/>
                  </a:cubicBezTo>
                  <a:cubicBezTo>
                    <a:pt x="44" y="44"/>
                    <a:pt x="37" y="47"/>
                    <a:pt x="32" y="52"/>
                  </a:cubicBezTo>
                  <a:cubicBezTo>
                    <a:pt x="27" y="57"/>
                    <a:pt x="24" y="64"/>
                    <a:pt x="24" y="71"/>
                  </a:cubicBezTo>
                  <a:cubicBezTo>
                    <a:pt x="24" y="78"/>
                    <a:pt x="27" y="84"/>
                    <a:pt x="32" y="89"/>
                  </a:cubicBezTo>
                  <a:cubicBezTo>
                    <a:pt x="37" y="94"/>
                    <a:pt x="44" y="97"/>
                    <a:pt x="51" y="97"/>
                  </a:cubicBezTo>
                  <a:cubicBezTo>
                    <a:pt x="58" y="97"/>
                    <a:pt x="64" y="94"/>
                    <a:pt x="69" y="89"/>
                  </a:cubicBezTo>
                  <a:moveTo>
                    <a:pt x="104" y="138"/>
                  </a:moveTo>
                  <a:cubicBezTo>
                    <a:pt x="96" y="130"/>
                    <a:pt x="96" y="130"/>
                    <a:pt x="96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104" y="138"/>
                  </a:lnTo>
                  <a:close/>
                  <a:moveTo>
                    <a:pt x="115" y="130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110" y="135"/>
                    <a:pt x="110" y="135"/>
                    <a:pt x="110" y="135"/>
                  </a:cubicBezTo>
                  <a:lnTo>
                    <a:pt x="115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Text Placeholder 3"/>
          <p:cNvSpPr txBox="1">
            <a:spLocks/>
          </p:cNvSpPr>
          <p:nvPr/>
        </p:nvSpPr>
        <p:spPr>
          <a:xfrm>
            <a:off x="107936" y="5996041"/>
            <a:ext cx="8937625" cy="25089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tIns="73152"/>
          <a:lstStyle/>
          <a:p>
            <a:pPr lvl="0" algn="ctr">
              <a:spcBef>
                <a:spcPts val="1800"/>
              </a:spcBef>
              <a:buClr>
                <a:schemeClr val="tx2"/>
              </a:buClr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Freeform 51"/>
          <p:cNvSpPr>
            <a:spLocks noChangeAspect="1" noEditPoints="1"/>
          </p:cNvSpPr>
          <p:nvPr/>
        </p:nvSpPr>
        <p:spPr bwMode="gray">
          <a:xfrm>
            <a:off x="5273343" y="5117675"/>
            <a:ext cx="360092" cy="464350"/>
          </a:xfrm>
          <a:custGeom>
            <a:avLst/>
            <a:gdLst>
              <a:gd name="T0" fmla="*/ 122 w 127"/>
              <a:gd name="T1" fmla="*/ 23 h 164"/>
              <a:gd name="T2" fmla="*/ 97 w 127"/>
              <a:gd name="T3" fmla="*/ 4 h 164"/>
              <a:gd name="T4" fmla="*/ 95 w 127"/>
              <a:gd name="T5" fmla="*/ 4 h 164"/>
              <a:gd name="T6" fmla="*/ 87 w 127"/>
              <a:gd name="T7" fmla="*/ 0 h 164"/>
              <a:gd name="T8" fmla="*/ 95 w 127"/>
              <a:gd name="T9" fmla="*/ 14 h 164"/>
              <a:gd name="T10" fmla="*/ 97 w 127"/>
              <a:gd name="T11" fmla="*/ 11 h 164"/>
              <a:gd name="T12" fmla="*/ 102 w 127"/>
              <a:gd name="T13" fmla="*/ 13 h 164"/>
              <a:gd name="T14" fmla="*/ 119 w 127"/>
              <a:gd name="T15" fmla="*/ 33 h 164"/>
              <a:gd name="T16" fmla="*/ 105 w 127"/>
              <a:gd name="T17" fmla="*/ 51 h 164"/>
              <a:gd name="T18" fmla="*/ 38 w 127"/>
              <a:gd name="T19" fmla="*/ 38 h 164"/>
              <a:gd name="T20" fmla="*/ 38 w 127"/>
              <a:gd name="T21" fmla="*/ 28 h 164"/>
              <a:gd name="T22" fmla="*/ 59 w 127"/>
              <a:gd name="T23" fmla="*/ 11 h 164"/>
              <a:gd name="T24" fmla="*/ 61 w 127"/>
              <a:gd name="T25" fmla="*/ 11 h 164"/>
              <a:gd name="T26" fmla="*/ 68 w 127"/>
              <a:gd name="T27" fmla="*/ 14 h 164"/>
              <a:gd name="T28" fmla="*/ 61 w 127"/>
              <a:gd name="T29" fmla="*/ 0 h 164"/>
              <a:gd name="T30" fmla="*/ 59 w 127"/>
              <a:gd name="T31" fmla="*/ 4 h 164"/>
              <a:gd name="T32" fmla="*/ 33 w 127"/>
              <a:gd name="T33" fmla="*/ 23 h 164"/>
              <a:gd name="T34" fmla="*/ 33 w 127"/>
              <a:gd name="T35" fmla="*/ 44 h 164"/>
              <a:gd name="T36" fmla="*/ 74 w 127"/>
              <a:gd name="T37" fmla="*/ 150 h 164"/>
              <a:gd name="T38" fmla="*/ 67 w 127"/>
              <a:gd name="T39" fmla="*/ 157 h 164"/>
              <a:gd name="T40" fmla="*/ 56 w 127"/>
              <a:gd name="T41" fmla="*/ 157 h 164"/>
              <a:gd name="T42" fmla="*/ 48 w 127"/>
              <a:gd name="T43" fmla="*/ 82 h 164"/>
              <a:gd name="T44" fmla="*/ 22 w 127"/>
              <a:gd name="T45" fmla="*/ 68 h 164"/>
              <a:gd name="T46" fmla="*/ 12 w 127"/>
              <a:gd name="T47" fmla="*/ 72 h 164"/>
              <a:gd name="T48" fmla="*/ 8 w 127"/>
              <a:gd name="T49" fmla="*/ 121 h 164"/>
              <a:gd name="T50" fmla="*/ 12 w 127"/>
              <a:gd name="T51" fmla="*/ 144 h 164"/>
              <a:gd name="T52" fmla="*/ 15 w 127"/>
              <a:gd name="T53" fmla="*/ 121 h 164"/>
              <a:gd name="T54" fmla="*/ 17 w 127"/>
              <a:gd name="T55" fmla="*/ 77 h 164"/>
              <a:gd name="T56" fmla="*/ 22 w 127"/>
              <a:gd name="T57" fmla="*/ 75 h 164"/>
              <a:gd name="T58" fmla="*/ 41 w 127"/>
              <a:gd name="T59" fmla="*/ 82 h 164"/>
              <a:gd name="T60" fmla="*/ 56 w 127"/>
              <a:gd name="T61" fmla="*/ 164 h 164"/>
              <a:gd name="T62" fmla="*/ 67 w 127"/>
              <a:gd name="T63" fmla="*/ 164 h 164"/>
              <a:gd name="T64" fmla="*/ 81 w 127"/>
              <a:gd name="T65" fmla="*/ 150 h 164"/>
              <a:gd name="T66" fmla="*/ 122 w 127"/>
              <a:gd name="T67" fmla="*/ 44 h 164"/>
              <a:gd name="T68" fmla="*/ 12 w 127"/>
              <a:gd name="T69" fmla="*/ 137 h 164"/>
              <a:gd name="T70" fmla="*/ 12 w 127"/>
              <a:gd name="T71" fmla="*/ 128 h 164"/>
              <a:gd name="T72" fmla="*/ 12 w 127"/>
              <a:gd name="T73" fmla="*/ 137 h 164"/>
              <a:gd name="T74" fmla="*/ 78 w 127"/>
              <a:gd name="T75" fmla="*/ 78 h 164"/>
              <a:gd name="T76" fmla="*/ 97 w 127"/>
              <a:gd name="T77" fmla="*/ 5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" h="164">
                <a:moveTo>
                  <a:pt x="127" y="33"/>
                </a:moveTo>
                <a:cubicBezTo>
                  <a:pt x="127" y="29"/>
                  <a:pt x="125" y="26"/>
                  <a:pt x="122" y="23"/>
                </a:cubicBezTo>
                <a:cubicBezTo>
                  <a:pt x="107" y="8"/>
                  <a:pt x="107" y="8"/>
                  <a:pt x="107" y="8"/>
                </a:cubicBezTo>
                <a:cubicBezTo>
                  <a:pt x="104" y="5"/>
                  <a:pt x="101" y="4"/>
                  <a:pt x="97" y="4"/>
                </a:cubicBezTo>
                <a:cubicBezTo>
                  <a:pt x="97" y="4"/>
                  <a:pt x="97" y="4"/>
                  <a:pt x="97" y="4"/>
                </a:cubicBezTo>
                <a:cubicBezTo>
                  <a:pt x="96" y="4"/>
                  <a:pt x="95" y="4"/>
                  <a:pt x="95" y="4"/>
                </a:cubicBezTo>
                <a:cubicBezTo>
                  <a:pt x="95" y="0"/>
                  <a:pt x="95" y="0"/>
                  <a:pt x="9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14"/>
                  <a:pt x="87" y="14"/>
                  <a:pt x="87" y="14"/>
                </a:cubicBezTo>
                <a:cubicBezTo>
                  <a:pt x="95" y="14"/>
                  <a:pt x="95" y="14"/>
                  <a:pt x="95" y="14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11"/>
                  <a:pt x="96" y="11"/>
                  <a:pt x="97" y="11"/>
                </a:cubicBezTo>
                <a:cubicBezTo>
                  <a:pt x="97" y="11"/>
                  <a:pt x="97" y="11"/>
                  <a:pt x="97" y="11"/>
                </a:cubicBezTo>
                <a:cubicBezTo>
                  <a:pt x="99" y="11"/>
                  <a:pt x="101" y="12"/>
                  <a:pt x="102" y="13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9" y="30"/>
                  <a:pt x="119" y="31"/>
                  <a:pt x="119" y="33"/>
                </a:cubicBezTo>
                <a:cubicBezTo>
                  <a:pt x="119" y="35"/>
                  <a:pt x="119" y="37"/>
                  <a:pt x="117" y="38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38" y="38"/>
                  <a:pt x="38" y="38"/>
                  <a:pt x="38" y="38"/>
                </a:cubicBezTo>
                <a:cubicBezTo>
                  <a:pt x="37" y="37"/>
                  <a:pt x="36" y="35"/>
                  <a:pt x="36" y="33"/>
                </a:cubicBezTo>
                <a:cubicBezTo>
                  <a:pt x="36" y="31"/>
                  <a:pt x="37" y="30"/>
                  <a:pt x="38" y="28"/>
                </a:cubicBezTo>
                <a:cubicBezTo>
                  <a:pt x="54" y="13"/>
                  <a:pt x="54" y="13"/>
                  <a:pt x="54" y="13"/>
                </a:cubicBezTo>
                <a:cubicBezTo>
                  <a:pt x="55" y="12"/>
                  <a:pt x="57" y="11"/>
                  <a:pt x="5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1"/>
                  <a:pt x="61" y="11"/>
                </a:cubicBezTo>
                <a:cubicBezTo>
                  <a:pt x="61" y="14"/>
                  <a:pt x="61" y="14"/>
                  <a:pt x="61" y="14"/>
                </a:cubicBezTo>
                <a:cubicBezTo>
                  <a:pt x="68" y="14"/>
                  <a:pt x="68" y="14"/>
                  <a:pt x="68" y="14"/>
                </a:cubicBezTo>
                <a:cubicBezTo>
                  <a:pt x="68" y="0"/>
                  <a:pt x="68" y="0"/>
                  <a:pt x="6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"/>
                  <a:pt x="61" y="4"/>
                  <a:pt x="61" y="4"/>
                </a:cubicBezTo>
                <a:cubicBezTo>
                  <a:pt x="60" y="4"/>
                  <a:pt x="60" y="4"/>
                  <a:pt x="59" y="4"/>
                </a:cubicBezTo>
                <a:cubicBezTo>
                  <a:pt x="55" y="4"/>
                  <a:pt x="51" y="5"/>
                  <a:pt x="49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31" y="26"/>
                  <a:pt x="29" y="29"/>
                  <a:pt x="29" y="33"/>
                </a:cubicBezTo>
                <a:cubicBezTo>
                  <a:pt x="29" y="37"/>
                  <a:pt x="31" y="41"/>
                  <a:pt x="33" y="4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4" y="152"/>
                  <a:pt x="73" y="154"/>
                  <a:pt x="72" y="155"/>
                </a:cubicBezTo>
                <a:cubicBezTo>
                  <a:pt x="71" y="156"/>
                  <a:pt x="69" y="157"/>
                  <a:pt x="67" y="157"/>
                </a:cubicBezTo>
                <a:cubicBezTo>
                  <a:pt x="67" y="157"/>
                  <a:pt x="67" y="157"/>
                  <a:pt x="67" y="157"/>
                </a:cubicBezTo>
                <a:cubicBezTo>
                  <a:pt x="56" y="157"/>
                  <a:pt x="56" y="157"/>
                  <a:pt x="56" y="157"/>
                </a:cubicBezTo>
                <a:cubicBezTo>
                  <a:pt x="52" y="157"/>
                  <a:pt x="48" y="154"/>
                  <a:pt x="48" y="150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74"/>
                  <a:pt x="42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19" y="68"/>
                  <a:pt x="15" y="69"/>
                  <a:pt x="12" y="72"/>
                </a:cubicBezTo>
                <a:cubicBezTo>
                  <a:pt x="9" y="74"/>
                  <a:pt x="8" y="78"/>
                  <a:pt x="8" y="82"/>
                </a:cubicBezTo>
                <a:cubicBezTo>
                  <a:pt x="8" y="121"/>
                  <a:pt x="8" y="121"/>
                  <a:pt x="8" y="121"/>
                </a:cubicBezTo>
                <a:cubicBezTo>
                  <a:pt x="3" y="123"/>
                  <a:pt x="0" y="127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8" y="144"/>
                  <a:pt x="23" y="139"/>
                  <a:pt x="23" y="132"/>
                </a:cubicBezTo>
                <a:cubicBezTo>
                  <a:pt x="23" y="127"/>
                  <a:pt x="20" y="123"/>
                  <a:pt x="15" y="121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0"/>
                  <a:pt x="16" y="78"/>
                  <a:pt x="17" y="77"/>
                </a:cubicBezTo>
                <a:cubicBezTo>
                  <a:pt x="19" y="76"/>
                  <a:pt x="20" y="75"/>
                  <a:pt x="22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8" y="75"/>
                  <a:pt x="41" y="78"/>
                  <a:pt x="41" y="82"/>
                </a:cubicBezTo>
                <a:cubicBezTo>
                  <a:pt x="41" y="150"/>
                  <a:pt x="41" y="150"/>
                  <a:pt x="41" y="150"/>
                </a:cubicBezTo>
                <a:cubicBezTo>
                  <a:pt x="41" y="158"/>
                  <a:pt x="47" y="164"/>
                  <a:pt x="56" y="16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71" y="164"/>
                  <a:pt x="75" y="163"/>
                  <a:pt x="77" y="160"/>
                </a:cubicBezTo>
                <a:cubicBezTo>
                  <a:pt x="80" y="157"/>
                  <a:pt x="81" y="154"/>
                  <a:pt x="81" y="150"/>
                </a:cubicBezTo>
                <a:cubicBezTo>
                  <a:pt x="81" y="84"/>
                  <a:pt x="81" y="84"/>
                  <a:pt x="81" y="8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5" y="41"/>
                  <a:pt x="127" y="37"/>
                  <a:pt x="127" y="33"/>
                </a:cubicBezTo>
                <a:moveTo>
                  <a:pt x="12" y="137"/>
                </a:moveTo>
                <a:cubicBezTo>
                  <a:pt x="9" y="137"/>
                  <a:pt x="7" y="135"/>
                  <a:pt x="7" y="132"/>
                </a:cubicBezTo>
                <a:cubicBezTo>
                  <a:pt x="7" y="130"/>
                  <a:pt x="9" y="128"/>
                  <a:pt x="12" y="128"/>
                </a:cubicBezTo>
                <a:cubicBezTo>
                  <a:pt x="14" y="128"/>
                  <a:pt x="16" y="130"/>
                  <a:pt x="16" y="132"/>
                </a:cubicBezTo>
                <a:cubicBezTo>
                  <a:pt x="16" y="135"/>
                  <a:pt x="14" y="137"/>
                  <a:pt x="12" y="137"/>
                </a:cubicBezTo>
                <a:moveTo>
                  <a:pt x="97" y="58"/>
                </a:moveTo>
                <a:cubicBezTo>
                  <a:pt x="78" y="78"/>
                  <a:pt x="78" y="78"/>
                  <a:pt x="78" y="78"/>
                </a:cubicBezTo>
                <a:cubicBezTo>
                  <a:pt x="58" y="58"/>
                  <a:pt x="58" y="58"/>
                  <a:pt x="58" y="58"/>
                </a:cubicBezTo>
                <a:lnTo>
                  <a:pt x="97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881272" y="3328836"/>
            <a:ext cx="5381456" cy="525427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1002870"/>
              </a:avLst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C O S T           Q U A L I T Y        A C C E S 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59593" y="249043"/>
            <a:ext cx="11031435" cy="10538198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000" b="1" spc="1200" dirty="0" smtClean="0">
                <a:solidFill>
                  <a:schemeClr val="bg1"/>
                </a:solidFill>
              </a:rPr>
              <a:t>LEADING ASSETS</a:t>
            </a:r>
          </a:p>
        </p:txBody>
      </p:sp>
      <p:grpSp>
        <p:nvGrpSpPr>
          <p:cNvPr id="11" name="Group 63"/>
          <p:cNvGrpSpPr/>
          <p:nvPr/>
        </p:nvGrpSpPr>
        <p:grpSpPr>
          <a:xfrm>
            <a:off x="1430338" y="2524918"/>
            <a:ext cx="1965325" cy="2062163"/>
            <a:chOff x="1430338" y="1958975"/>
            <a:chExt cx="1965325" cy="2062163"/>
          </a:xfrm>
          <a:solidFill>
            <a:srgbClr val="C00000"/>
          </a:solidFill>
        </p:grpSpPr>
        <p:grpSp>
          <p:nvGrpSpPr>
            <p:cNvPr id="12" name="Group 3"/>
            <p:cNvGrpSpPr/>
            <p:nvPr/>
          </p:nvGrpSpPr>
          <p:grpSpPr>
            <a:xfrm>
              <a:off x="1430338" y="1958975"/>
              <a:ext cx="1965325" cy="2062163"/>
              <a:chOff x="1430338" y="1958975"/>
              <a:chExt cx="1965325" cy="2062163"/>
            </a:xfrm>
            <a:grpFill/>
          </p:grpSpPr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1430338" y="1958975"/>
                <a:ext cx="1965325" cy="2062163"/>
              </a:xfrm>
              <a:custGeom>
                <a:avLst/>
                <a:gdLst>
                  <a:gd name="T0" fmla="*/ 883 w 1238"/>
                  <a:gd name="T1" fmla="*/ 1299 h 1299"/>
                  <a:gd name="T2" fmla="*/ 0 w 1238"/>
                  <a:gd name="T3" fmla="*/ 558 h 1299"/>
                  <a:gd name="T4" fmla="*/ 96 w 1238"/>
                  <a:gd name="T5" fmla="*/ 451 h 1299"/>
                  <a:gd name="T6" fmla="*/ 198 w 1238"/>
                  <a:gd name="T7" fmla="*/ 349 h 1299"/>
                  <a:gd name="T8" fmla="*/ 305 w 1238"/>
                  <a:gd name="T9" fmla="*/ 252 h 1299"/>
                  <a:gd name="T10" fmla="*/ 420 w 1238"/>
                  <a:gd name="T11" fmla="*/ 162 h 1299"/>
                  <a:gd name="T12" fmla="*/ 537 w 1238"/>
                  <a:gd name="T13" fmla="*/ 77 h 1299"/>
                  <a:gd name="T14" fmla="*/ 661 w 1238"/>
                  <a:gd name="T15" fmla="*/ 0 h 1299"/>
                  <a:gd name="T16" fmla="*/ 1238 w 1238"/>
                  <a:gd name="T17" fmla="*/ 1001 h 1299"/>
                  <a:gd name="T18" fmla="*/ 1159 w 1238"/>
                  <a:gd name="T19" fmla="*/ 1051 h 1299"/>
                  <a:gd name="T20" fmla="*/ 1084 w 1238"/>
                  <a:gd name="T21" fmla="*/ 1106 h 1299"/>
                  <a:gd name="T22" fmla="*/ 1013 w 1238"/>
                  <a:gd name="T23" fmla="*/ 1166 h 1299"/>
                  <a:gd name="T24" fmla="*/ 946 w 1238"/>
                  <a:gd name="T25" fmla="*/ 1230 h 1299"/>
                  <a:gd name="T26" fmla="*/ 883 w 1238"/>
                  <a:gd name="T27" fmla="*/ 1299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8" h="1299">
                    <a:moveTo>
                      <a:pt x="883" y="1299"/>
                    </a:moveTo>
                    <a:lnTo>
                      <a:pt x="0" y="558"/>
                    </a:lnTo>
                    <a:lnTo>
                      <a:pt x="96" y="451"/>
                    </a:lnTo>
                    <a:lnTo>
                      <a:pt x="198" y="349"/>
                    </a:lnTo>
                    <a:lnTo>
                      <a:pt x="305" y="252"/>
                    </a:lnTo>
                    <a:lnTo>
                      <a:pt x="420" y="162"/>
                    </a:lnTo>
                    <a:lnTo>
                      <a:pt x="537" y="77"/>
                    </a:lnTo>
                    <a:lnTo>
                      <a:pt x="661" y="0"/>
                    </a:lnTo>
                    <a:lnTo>
                      <a:pt x="1238" y="1001"/>
                    </a:lnTo>
                    <a:lnTo>
                      <a:pt x="1159" y="1051"/>
                    </a:lnTo>
                    <a:lnTo>
                      <a:pt x="1084" y="1106"/>
                    </a:lnTo>
                    <a:lnTo>
                      <a:pt x="1013" y="1166"/>
                    </a:lnTo>
                    <a:lnTo>
                      <a:pt x="946" y="1230"/>
                    </a:lnTo>
                    <a:lnTo>
                      <a:pt x="883" y="12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52600" y="2582321"/>
                <a:ext cx="974066" cy="55399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Retail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Clinics</a:t>
                </a:r>
              </a:p>
            </p:txBody>
          </p:sp>
        </p:grpSp>
        <p:sp>
          <p:nvSpPr>
            <p:cNvPr id="78" name="Freeform 51"/>
            <p:cNvSpPr>
              <a:spLocks noChangeAspect="1" noEditPoints="1"/>
            </p:cNvSpPr>
            <p:nvPr/>
          </p:nvSpPr>
          <p:spPr bwMode="gray">
            <a:xfrm>
              <a:off x="2566992" y="3108147"/>
              <a:ext cx="426087" cy="549454"/>
            </a:xfrm>
            <a:custGeom>
              <a:avLst/>
              <a:gdLst>
                <a:gd name="T0" fmla="*/ 122 w 127"/>
                <a:gd name="T1" fmla="*/ 23 h 164"/>
                <a:gd name="T2" fmla="*/ 97 w 127"/>
                <a:gd name="T3" fmla="*/ 4 h 164"/>
                <a:gd name="T4" fmla="*/ 95 w 127"/>
                <a:gd name="T5" fmla="*/ 4 h 164"/>
                <a:gd name="T6" fmla="*/ 87 w 127"/>
                <a:gd name="T7" fmla="*/ 0 h 164"/>
                <a:gd name="T8" fmla="*/ 95 w 127"/>
                <a:gd name="T9" fmla="*/ 14 h 164"/>
                <a:gd name="T10" fmla="*/ 97 w 127"/>
                <a:gd name="T11" fmla="*/ 11 h 164"/>
                <a:gd name="T12" fmla="*/ 102 w 127"/>
                <a:gd name="T13" fmla="*/ 13 h 164"/>
                <a:gd name="T14" fmla="*/ 119 w 127"/>
                <a:gd name="T15" fmla="*/ 33 h 164"/>
                <a:gd name="T16" fmla="*/ 105 w 127"/>
                <a:gd name="T17" fmla="*/ 51 h 164"/>
                <a:gd name="T18" fmla="*/ 38 w 127"/>
                <a:gd name="T19" fmla="*/ 38 h 164"/>
                <a:gd name="T20" fmla="*/ 38 w 127"/>
                <a:gd name="T21" fmla="*/ 28 h 164"/>
                <a:gd name="T22" fmla="*/ 59 w 127"/>
                <a:gd name="T23" fmla="*/ 11 h 164"/>
                <a:gd name="T24" fmla="*/ 61 w 127"/>
                <a:gd name="T25" fmla="*/ 11 h 164"/>
                <a:gd name="T26" fmla="*/ 68 w 127"/>
                <a:gd name="T27" fmla="*/ 14 h 164"/>
                <a:gd name="T28" fmla="*/ 61 w 127"/>
                <a:gd name="T29" fmla="*/ 0 h 164"/>
                <a:gd name="T30" fmla="*/ 59 w 127"/>
                <a:gd name="T31" fmla="*/ 4 h 164"/>
                <a:gd name="T32" fmla="*/ 33 w 127"/>
                <a:gd name="T33" fmla="*/ 23 h 164"/>
                <a:gd name="T34" fmla="*/ 33 w 127"/>
                <a:gd name="T35" fmla="*/ 44 h 164"/>
                <a:gd name="T36" fmla="*/ 74 w 127"/>
                <a:gd name="T37" fmla="*/ 150 h 164"/>
                <a:gd name="T38" fmla="*/ 67 w 127"/>
                <a:gd name="T39" fmla="*/ 157 h 164"/>
                <a:gd name="T40" fmla="*/ 56 w 127"/>
                <a:gd name="T41" fmla="*/ 157 h 164"/>
                <a:gd name="T42" fmla="*/ 48 w 127"/>
                <a:gd name="T43" fmla="*/ 82 h 164"/>
                <a:gd name="T44" fmla="*/ 22 w 127"/>
                <a:gd name="T45" fmla="*/ 68 h 164"/>
                <a:gd name="T46" fmla="*/ 12 w 127"/>
                <a:gd name="T47" fmla="*/ 72 h 164"/>
                <a:gd name="T48" fmla="*/ 8 w 127"/>
                <a:gd name="T49" fmla="*/ 121 h 164"/>
                <a:gd name="T50" fmla="*/ 12 w 127"/>
                <a:gd name="T51" fmla="*/ 144 h 164"/>
                <a:gd name="T52" fmla="*/ 15 w 127"/>
                <a:gd name="T53" fmla="*/ 121 h 164"/>
                <a:gd name="T54" fmla="*/ 17 w 127"/>
                <a:gd name="T55" fmla="*/ 77 h 164"/>
                <a:gd name="T56" fmla="*/ 22 w 127"/>
                <a:gd name="T57" fmla="*/ 75 h 164"/>
                <a:gd name="T58" fmla="*/ 41 w 127"/>
                <a:gd name="T59" fmla="*/ 82 h 164"/>
                <a:gd name="T60" fmla="*/ 56 w 127"/>
                <a:gd name="T61" fmla="*/ 164 h 164"/>
                <a:gd name="T62" fmla="*/ 67 w 127"/>
                <a:gd name="T63" fmla="*/ 164 h 164"/>
                <a:gd name="T64" fmla="*/ 81 w 127"/>
                <a:gd name="T65" fmla="*/ 150 h 164"/>
                <a:gd name="T66" fmla="*/ 122 w 127"/>
                <a:gd name="T67" fmla="*/ 44 h 164"/>
                <a:gd name="T68" fmla="*/ 12 w 127"/>
                <a:gd name="T69" fmla="*/ 137 h 164"/>
                <a:gd name="T70" fmla="*/ 12 w 127"/>
                <a:gd name="T71" fmla="*/ 128 h 164"/>
                <a:gd name="T72" fmla="*/ 12 w 127"/>
                <a:gd name="T73" fmla="*/ 137 h 164"/>
                <a:gd name="T74" fmla="*/ 78 w 127"/>
                <a:gd name="T75" fmla="*/ 78 h 164"/>
                <a:gd name="T76" fmla="*/ 97 w 127"/>
                <a:gd name="T77" fmla="*/ 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64">
                  <a:moveTo>
                    <a:pt x="127" y="33"/>
                  </a:moveTo>
                  <a:cubicBezTo>
                    <a:pt x="127" y="29"/>
                    <a:pt x="125" y="26"/>
                    <a:pt x="122" y="23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4" y="5"/>
                    <a:pt x="101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4"/>
                    <a:pt x="95" y="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6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9" y="11"/>
                    <a:pt x="101" y="12"/>
                    <a:pt x="102" y="13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9" y="30"/>
                    <a:pt x="119" y="31"/>
                    <a:pt x="119" y="33"/>
                  </a:cubicBezTo>
                  <a:cubicBezTo>
                    <a:pt x="119" y="35"/>
                    <a:pt x="119" y="37"/>
                    <a:pt x="117" y="38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7"/>
                    <a:pt x="36" y="35"/>
                    <a:pt x="36" y="33"/>
                  </a:cubicBezTo>
                  <a:cubicBezTo>
                    <a:pt x="36" y="31"/>
                    <a:pt x="37" y="30"/>
                    <a:pt x="38" y="28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5" y="12"/>
                    <a:pt x="57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0" y="11"/>
                    <a:pt x="61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60" y="4"/>
                    <a:pt x="59" y="4"/>
                  </a:cubicBezTo>
                  <a:cubicBezTo>
                    <a:pt x="55" y="4"/>
                    <a:pt x="51" y="5"/>
                    <a:pt x="49" y="8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6"/>
                    <a:pt x="29" y="29"/>
                    <a:pt x="29" y="33"/>
                  </a:cubicBezTo>
                  <a:cubicBezTo>
                    <a:pt x="29" y="37"/>
                    <a:pt x="31" y="41"/>
                    <a:pt x="33" y="4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2"/>
                    <a:pt x="73" y="154"/>
                    <a:pt x="72" y="155"/>
                  </a:cubicBezTo>
                  <a:cubicBezTo>
                    <a:pt x="71" y="156"/>
                    <a:pt x="69" y="157"/>
                    <a:pt x="67" y="157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2" y="157"/>
                    <a:pt x="48" y="154"/>
                    <a:pt x="48" y="150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74"/>
                    <a:pt x="42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19" y="68"/>
                    <a:pt x="15" y="69"/>
                    <a:pt x="12" y="72"/>
                  </a:cubicBezTo>
                  <a:cubicBezTo>
                    <a:pt x="9" y="74"/>
                    <a:pt x="8" y="78"/>
                    <a:pt x="8" y="82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3" y="123"/>
                    <a:pt x="0" y="127"/>
                    <a:pt x="0" y="132"/>
                  </a:cubicBezTo>
                  <a:cubicBezTo>
                    <a:pt x="0" y="139"/>
                    <a:pt x="5" y="144"/>
                    <a:pt x="12" y="144"/>
                  </a:cubicBezTo>
                  <a:cubicBezTo>
                    <a:pt x="18" y="144"/>
                    <a:pt x="23" y="139"/>
                    <a:pt x="23" y="132"/>
                  </a:cubicBezTo>
                  <a:cubicBezTo>
                    <a:pt x="23" y="127"/>
                    <a:pt x="20" y="123"/>
                    <a:pt x="15" y="12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6" y="78"/>
                    <a:pt x="17" y="77"/>
                  </a:cubicBezTo>
                  <a:cubicBezTo>
                    <a:pt x="19" y="76"/>
                    <a:pt x="20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8" y="75"/>
                    <a:pt x="41" y="78"/>
                    <a:pt x="41" y="8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58"/>
                    <a:pt x="47" y="164"/>
                    <a:pt x="56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71" y="164"/>
                    <a:pt x="75" y="163"/>
                    <a:pt x="77" y="160"/>
                  </a:cubicBezTo>
                  <a:cubicBezTo>
                    <a:pt x="80" y="157"/>
                    <a:pt x="81" y="154"/>
                    <a:pt x="81" y="150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5" y="41"/>
                    <a:pt x="127" y="37"/>
                    <a:pt x="127" y="33"/>
                  </a:cubicBezTo>
                  <a:moveTo>
                    <a:pt x="12" y="137"/>
                  </a:moveTo>
                  <a:cubicBezTo>
                    <a:pt x="9" y="137"/>
                    <a:pt x="7" y="135"/>
                    <a:pt x="7" y="132"/>
                  </a:cubicBezTo>
                  <a:cubicBezTo>
                    <a:pt x="7" y="130"/>
                    <a:pt x="9" y="128"/>
                    <a:pt x="12" y="128"/>
                  </a:cubicBezTo>
                  <a:cubicBezTo>
                    <a:pt x="14" y="128"/>
                    <a:pt x="16" y="130"/>
                    <a:pt x="16" y="132"/>
                  </a:cubicBezTo>
                  <a:cubicBezTo>
                    <a:pt x="16" y="135"/>
                    <a:pt x="14" y="137"/>
                    <a:pt x="12" y="137"/>
                  </a:cubicBezTo>
                  <a:moveTo>
                    <a:pt x="97" y="5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58" y="58"/>
                    <a:pt x="58" y="58"/>
                    <a:pt x="58" y="58"/>
                  </a:cubicBezTo>
                  <a:lnTo>
                    <a:pt x="97" y="5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26"/>
          <p:cNvGrpSpPr/>
          <p:nvPr/>
        </p:nvGrpSpPr>
        <p:grpSpPr>
          <a:xfrm>
            <a:off x="5719763" y="2528093"/>
            <a:ext cx="1966913" cy="2058988"/>
            <a:chOff x="5719763" y="1962150"/>
            <a:chExt cx="1966913" cy="2058988"/>
          </a:xfrm>
          <a:solidFill>
            <a:srgbClr val="C00000"/>
          </a:solidFill>
        </p:grpSpPr>
        <p:grpSp>
          <p:nvGrpSpPr>
            <p:cNvPr id="14" name="Group 22"/>
            <p:cNvGrpSpPr/>
            <p:nvPr/>
          </p:nvGrpSpPr>
          <p:grpSpPr>
            <a:xfrm>
              <a:off x="5719763" y="1962150"/>
              <a:ext cx="1966913" cy="2058988"/>
              <a:chOff x="5719763" y="1962150"/>
              <a:chExt cx="1966913" cy="2058988"/>
            </a:xfrm>
            <a:grpFill/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5719763" y="1962150"/>
                <a:ext cx="1966913" cy="2058988"/>
              </a:xfrm>
              <a:custGeom>
                <a:avLst/>
                <a:gdLst>
                  <a:gd name="T0" fmla="*/ 0 w 1239"/>
                  <a:gd name="T1" fmla="*/ 999 h 1297"/>
                  <a:gd name="T2" fmla="*/ 577 w 1239"/>
                  <a:gd name="T3" fmla="*/ 0 h 1297"/>
                  <a:gd name="T4" fmla="*/ 699 w 1239"/>
                  <a:gd name="T5" fmla="*/ 77 h 1297"/>
                  <a:gd name="T6" fmla="*/ 817 w 1239"/>
                  <a:gd name="T7" fmla="*/ 160 h 1297"/>
                  <a:gd name="T8" fmla="*/ 930 w 1239"/>
                  <a:gd name="T9" fmla="*/ 250 h 1297"/>
                  <a:gd name="T10" fmla="*/ 1038 w 1239"/>
                  <a:gd name="T11" fmla="*/ 345 h 1297"/>
                  <a:gd name="T12" fmla="*/ 1142 w 1239"/>
                  <a:gd name="T13" fmla="*/ 447 h 1297"/>
                  <a:gd name="T14" fmla="*/ 1239 w 1239"/>
                  <a:gd name="T15" fmla="*/ 556 h 1297"/>
                  <a:gd name="T16" fmla="*/ 355 w 1239"/>
                  <a:gd name="T17" fmla="*/ 1297 h 1297"/>
                  <a:gd name="T18" fmla="*/ 292 w 1239"/>
                  <a:gd name="T19" fmla="*/ 1228 h 1297"/>
                  <a:gd name="T20" fmla="*/ 225 w 1239"/>
                  <a:gd name="T21" fmla="*/ 1164 h 1297"/>
                  <a:gd name="T22" fmla="*/ 154 w 1239"/>
                  <a:gd name="T23" fmla="*/ 1104 h 1297"/>
                  <a:gd name="T24" fmla="*/ 79 w 1239"/>
                  <a:gd name="T25" fmla="*/ 1049 h 1297"/>
                  <a:gd name="T26" fmla="*/ 0 w 1239"/>
                  <a:gd name="T27" fmla="*/ 999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9" h="1297">
                    <a:moveTo>
                      <a:pt x="0" y="999"/>
                    </a:moveTo>
                    <a:lnTo>
                      <a:pt x="577" y="0"/>
                    </a:lnTo>
                    <a:lnTo>
                      <a:pt x="699" y="77"/>
                    </a:lnTo>
                    <a:lnTo>
                      <a:pt x="817" y="160"/>
                    </a:lnTo>
                    <a:lnTo>
                      <a:pt x="930" y="250"/>
                    </a:lnTo>
                    <a:lnTo>
                      <a:pt x="1038" y="345"/>
                    </a:lnTo>
                    <a:lnTo>
                      <a:pt x="1142" y="447"/>
                    </a:lnTo>
                    <a:lnTo>
                      <a:pt x="1239" y="556"/>
                    </a:lnTo>
                    <a:lnTo>
                      <a:pt x="355" y="1297"/>
                    </a:lnTo>
                    <a:lnTo>
                      <a:pt x="292" y="1228"/>
                    </a:lnTo>
                    <a:lnTo>
                      <a:pt x="225" y="1164"/>
                    </a:lnTo>
                    <a:lnTo>
                      <a:pt x="154" y="1104"/>
                    </a:lnTo>
                    <a:lnTo>
                      <a:pt x="79" y="1049"/>
                    </a:lnTo>
                    <a:lnTo>
                      <a:pt x="0" y="9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404014" y="2567994"/>
                <a:ext cx="1003655" cy="276999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Specialty</a:t>
                </a:r>
                <a:endParaRPr lang="en-US" sz="2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59"/>
            <p:cNvGrpSpPr/>
            <p:nvPr/>
          </p:nvGrpSpPr>
          <p:grpSpPr>
            <a:xfrm>
              <a:off x="6138355" y="3104958"/>
              <a:ext cx="556379" cy="427355"/>
              <a:chOff x="2517428" y="2337662"/>
              <a:chExt cx="1741184" cy="1337403"/>
            </a:xfrm>
            <a:grpFill/>
          </p:grpSpPr>
          <p:sp>
            <p:nvSpPr>
              <p:cNvPr id="84" name="Freeform 17"/>
              <p:cNvSpPr>
                <a:spLocks noEditPoints="1"/>
              </p:cNvSpPr>
              <p:nvPr/>
            </p:nvSpPr>
            <p:spPr bwMode="auto">
              <a:xfrm>
                <a:off x="2517428" y="2337662"/>
                <a:ext cx="990525" cy="1337403"/>
              </a:xfrm>
              <a:custGeom>
                <a:avLst/>
                <a:gdLst>
                  <a:gd name="T0" fmla="*/ 106 w 106"/>
                  <a:gd name="T1" fmla="*/ 11 h 144"/>
                  <a:gd name="T2" fmla="*/ 96 w 106"/>
                  <a:gd name="T3" fmla="*/ 11 h 144"/>
                  <a:gd name="T4" fmla="*/ 96 w 106"/>
                  <a:gd name="T5" fmla="*/ 0 h 144"/>
                  <a:gd name="T6" fmla="*/ 10 w 106"/>
                  <a:gd name="T7" fmla="*/ 0 h 144"/>
                  <a:gd name="T8" fmla="*/ 10 w 106"/>
                  <a:gd name="T9" fmla="*/ 11 h 144"/>
                  <a:gd name="T10" fmla="*/ 0 w 106"/>
                  <a:gd name="T11" fmla="*/ 11 h 144"/>
                  <a:gd name="T12" fmla="*/ 0 w 106"/>
                  <a:gd name="T13" fmla="*/ 33 h 144"/>
                  <a:gd name="T14" fmla="*/ 10 w 106"/>
                  <a:gd name="T15" fmla="*/ 33 h 144"/>
                  <a:gd name="T16" fmla="*/ 10 w 106"/>
                  <a:gd name="T17" fmla="*/ 130 h 144"/>
                  <a:gd name="T18" fmla="*/ 25 w 106"/>
                  <a:gd name="T19" fmla="*/ 144 h 144"/>
                  <a:gd name="T20" fmla="*/ 82 w 106"/>
                  <a:gd name="T21" fmla="*/ 144 h 144"/>
                  <a:gd name="T22" fmla="*/ 96 w 106"/>
                  <a:gd name="T23" fmla="*/ 130 h 144"/>
                  <a:gd name="T24" fmla="*/ 96 w 106"/>
                  <a:gd name="T25" fmla="*/ 33 h 144"/>
                  <a:gd name="T26" fmla="*/ 106 w 106"/>
                  <a:gd name="T27" fmla="*/ 33 h 144"/>
                  <a:gd name="T28" fmla="*/ 106 w 106"/>
                  <a:gd name="T29" fmla="*/ 11 h 144"/>
                  <a:gd name="T30" fmla="*/ 89 w 106"/>
                  <a:gd name="T31" fmla="*/ 130 h 144"/>
                  <a:gd name="T32" fmla="*/ 82 w 106"/>
                  <a:gd name="T33" fmla="*/ 137 h 144"/>
                  <a:gd name="T34" fmla="*/ 25 w 106"/>
                  <a:gd name="T35" fmla="*/ 137 h 144"/>
                  <a:gd name="T36" fmla="*/ 17 w 106"/>
                  <a:gd name="T37" fmla="*/ 130 h 144"/>
                  <a:gd name="T38" fmla="*/ 17 w 106"/>
                  <a:gd name="T39" fmla="*/ 33 h 144"/>
                  <a:gd name="T40" fmla="*/ 89 w 106"/>
                  <a:gd name="T41" fmla="*/ 33 h 144"/>
                  <a:gd name="T42" fmla="*/ 89 w 106"/>
                  <a:gd name="T43" fmla="*/ 130 h 144"/>
                  <a:gd name="T44" fmla="*/ 99 w 106"/>
                  <a:gd name="T45" fmla="*/ 26 h 144"/>
                  <a:gd name="T46" fmla="*/ 96 w 106"/>
                  <a:gd name="T47" fmla="*/ 26 h 144"/>
                  <a:gd name="T48" fmla="*/ 10 w 106"/>
                  <a:gd name="T49" fmla="*/ 26 h 144"/>
                  <a:gd name="T50" fmla="*/ 7 w 106"/>
                  <a:gd name="T51" fmla="*/ 26 h 144"/>
                  <a:gd name="T52" fmla="*/ 7 w 106"/>
                  <a:gd name="T53" fmla="*/ 18 h 144"/>
                  <a:gd name="T54" fmla="*/ 17 w 106"/>
                  <a:gd name="T55" fmla="*/ 18 h 144"/>
                  <a:gd name="T56" fmla="*/ 17 w 106"/>
                  <a:gd name="T57" fmla="*/ 7 h 144"/>
                  <a:gd name="T58" fmla="*/ 28 w 106"/>
                  <a:gd name="T59" fmla="*/ 7 h 144"/>
                  <a:gd name="T60" fmla="*/ 28 w 106"/>
                  <a:gd name="T61" fmla="*/ 17 h 144"/>
                  <a:gd name="T62" fmla="*/ 35 w 106"/>
                  <a:gd name="T63" fmla="*/ 17 h 144"/>
                  <a:gd name="T64" fmla="*/ 35 w 106"/>
                  <a:gd name="T65" fmla="*/ 7 h 144"/>
                  <a:gd name="T66" fmla="*/ 50 w 106"/>
                  <a:gd name="T67" fmla="*/ 7 h 144"/>
                  <a:gd name="T68" fmla="*/ 50 w 106"/>
                  <a:gd name="T69" fmla="*/ 17 h 144"/>
                  <a:gd name="T70" fmla="*/ 57 w 106"/>
                  <a:gd name="T71" fmla="*/ 17 h 144"/>
                  <a:gd name="T72" fmla="*/ 57 w 106"/>
                  <a:gd name="T73" fmla="*/ 7 h 144"/>
                  <a:gd name="T74" fmla="*/ 72 w 106"/>
                  <a:gd name="T75" fmla="*/ 7 h 144"/>
                  <a:gd name="T76" fmla="*/ 72 w 106"/>
                  <a:gd name="T77" fmla="*/ 17 h 144"/>
                  <a:gd name="T78" fmla="*/ 79 w 106"/>
                  <a:gd name="T79" fmla="*/ 17 h 144"/>
                  <a:gd name="T80" fmla="*/ 79 w 106"/>
                  <a:gd name="T81" fmla="*/ 7 h 144"/>
                  <a:gd name="T82" fmla="*/ 89 w 106"/>
                  <a:gd name="T83" fmla="*/ 7 h 144"/>
                  <a:gd name="T84" fmla="*/ 89 w 106"/>
                  <a:gd name="T85" fmla="*/ 18 h 144"/>
                  <a:gd name="T86" fmla="*/ 99 w 106"/>
                  <a:gd name="T87" fmla="*/ 18 h 144"/>
                  <a:gd name="T88" fmla="*/ 99 w 106"/>
                  <a:gd name="T89" fmla="*/ 2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44">
                    <a:moveTo>
                      <a:pt x="106" y="11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43"/>
                      <a:pt x="10" y="68"/>
                      <a:pt x="10" y="130"/>
                    </a:cubicBezTo>
                    <a:cubicBezTo>
                      <a:pt x="10" y="138"/>
                      <a:pt x="17" y="144"/>
                      <a:pt x="25" y="144"/>
                    </a:cubicBezTo>
                    <a:cubicBezTo>
                      <a:pt x="25" y="144"/>
                      <a:pt x="25" y="144"/>
                      <a:pt x="82" y="144"/>
                    </a:cubicBezTo>
                    <a:cubicBezTo>
                      <a:pt x="90" y="144"/>
                      <a:pt x="96" y="138"/>
                      <a:pt x="96" y="130"/>
                    </a:cubicBezTo>
                    <a:cubicBezTo>
                      <a:pt x="96" y="130"/>
                      <a:pt x="96" y="130"/>
                      <a:pt x="96" y="33"/>
                    </a:cubicBezTo>
                    <a:cubicBezTo>
                      <a:pt x="106" y="33"/>
                      <a:pt x="106" y="33"/>
                      <a:pt x="106" y="33"/>
                    </a:cubicBezTo>
                    <a:lnTo>
                      <a:pt x="106" y="11"/>
                    </a:lnTo>
                    <a:close/>
                    <a:moveTo>
                      <a:pt x="89" y="130"/>
                    </a:moveTo>
                    <a:cubicBezTo>
                      <a:pt x="89" y="134"/>
                      <a:pt x="86" y="137"/>
                      <a:pt x="82" y="137"/>
                    </a:cubicBezTo>
                    <a:cubicBezTo>
                      <a:pt x="82" y="137"/>
                      <a:pt x="82" y="137"/>
                      <a:pt x="25" y="137"/>
                    </a:cubicBezTo>
                    <a:cubicBezTo>
                      <a:pt x="20" y="137"/>
                      <a:pt x="17" y="134"/>
                      <a:pt x="17" y="130"/>
                    </a:cubicBezTo>
                    <a:cubicBezTo>
                      <a:pt x="17" y="130"/>
                      <a:pt x="17" y="130"/>
                      <a:pt x="17" y="33"/>
                    </a:cubicBezTo>
                    <a:cubicBezTo>
                      <a:pt x="89" y="33"/>
                      <a:pt x="89" y="33"/>
                      <a:pt x="89" y="33"/>
                    </a:cubicBezTo>
                    <a:cubicBezTo>
                      <a:pt x="89" y="33"/>
                      <a:pt x="89" y="33"/>
                      <a:pt x="89" y="130"/>
                    </a:cubicBezTo>
                    <a:close/>
                    <a:moveTo>
                      <a:pt x="99" y="26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96" y="26"/>
                      <a:pt x="10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72" y="7"/>
                      <a:pt x="72" y="7"/>
                      <a:pt x="72" y="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99" y="18"/>
                      <a:pt x="99" y="18"/>
                      <a:pt x="99" y="18"/>
                    </a:cubicBezTo>
                    <a:lnTo>
                      <a:pt x="99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63"/>
              <p:cNvSpPr>
                <a:spLocks noChangeAspect="1" noEditPoints="1"/>
              </p:cNvSpPr>
              <p:nvPr/>
            </p:nvSpPr>
            <p:spPr bwMode="auto">
              <a:xfrm>
                <a:off x="3640246" y="2347642"/>
                <a:ext cx="618366" cy="1318686"/>
              </a:xfrm>
              <a:custGeom>
                <a:avLst/>
                <a:gdLst>
                  <a:gd name="T0" fmla="*/ 55 w 166"/>
                  <a:gd name="T1" fmla="*/ 258 h 354"/>
                  <a:gd name="T2" fmla="*/ 55 w 166"/>
                  <a:gd name="T3" fmla="*/ 258 h 354"/>
                  <a:gd name="T4" fmla="*/ 111 w 166"/>
                  <a:gd name="T5" fmla="*/ 258 h 354"/>
                  <a:gd name="T6" fmla="*/ 111 w 166"/>
                  <a:gd name="T7" fmla="*/ 258 h 354"/>
                  <a:gd name="T8" fmla="*/ 104 w 166"/>
                  <a:gd name="T9" fmla="*/ 277 h 354"/>
                  <a:gd name="T10" fmla="*/ 62 w 166"/>
                  <a:gd name="T11" fmla="*/ 277 h 354"/>
                  <a:gd name="T12" fmla="*/ 55 w 166"/>
                  <a:gd name="T13" fmla="*/ 258 h 354"/>
                  <a:gd name="T14" fmla="*/ 55 w 166"/>
                  <a:gd name="T15" fmla="*/ 61 h 354"/>
                  <a:gd name="T16" fmla="*/ 111 w 166"/>
                  <a:gd name="T17" fmla="*/ 61 h 354"/>
                  <a:gd name="T18" fmla="*/ 111 w 166"/>
                  <a:gd name="T19" fmla="*/ 241 h 354"/>
                  <a:gd name="T20" fmla="*/ 55 w 166"/>
                  <a:gd name="T21" fmla="*/ 241 h 354"/>
                  <a:gd name="T22" fmla="*/ 55 w 166"/>
                  <a:gd name="T23" fmla="*/ 222 h 354"/>
                  <a:gd name="T24" fmla="*/ 82 w 166"/>
                  <a:gd name="T25" fmla="*/ 222 h 354"/>
                  <a:gd name="T26" fmla="*/ 82 w 166"/>
                  <a:gd name="T27" fmla="*/ 205 h 354"/>
                  <a:gd name="T28" fmla="*/ 55 w 166"/>
                  <a:gd name="T29" fmla="*/ 205 h 354"/>
                  <a:gd name="T30" fmla="*/ 55 w 166"/>
                  <a:gd name="T31" fmla="*/ 186 h 354"/>
                  <a:gd name="T32" fmla="*/ 94 w 166"/>
                  <a:gd name="T33" fmla="*/ 186 h 354"/>
                  <a:gd name="T34" fmla="*/ 94 w 166"/>
                  <a:gd name="T35" fmla="*/ 169 h 354"/>
                  <a:gd name="T36" fmla="*/ 55 w 166"/>
                  <a:gd name="T37" fmla="*/ 169 h 354"/>
                  <a:gd name="T38" fmla="*/ 55 w 166"/>
                  <a:gd name="T39" fmla="*/ 150 h 354"/>
                  <a:gd name="T40" fmla="*/ 82 w 166"/>
                  <a:gd name="T41" fmla="*/ 150 h 354"/>
                  <a:gd name="T42" fmla="*/ 82 w 166"/>
                  <a:gd name="T43" fmla="*/ 133 h 354"/>
                  <a:gd name="T44" fmla="*/ 55 w 166"/>
                  <a:gd name="T45" fmla="*/ 133 h 354"/>
                  <a:gd name="T46" fmla="*/ 55 w 166"/>
                  <a:gd name="T47" fmla="*/ 114 h 354"/>
                  <a:gd name="T48" fmla="*/ 94 w 166"/>
                  <a:gd name="T49" fmla="*/ 114 h 354"/>
                  <a:gd name="T50" fmla="*/ 94 w 166"/>
                  <a:gd name="T51" fmla="*/ 97 h 354"/>
                  <a:gd name="T52" fmla="*/ 55 w 166"/>
                  <a:gd name="T53" fmla="*/ 97 h 354"/>
                  <a:gd name="T54" fmla="*/ 55 w 166"/>
                  <a:gd name="T55" fmla="*/ 61 h 354"/>
                  <a:gd name="T56" fmla="*/ 65 w 166"/>
                  <a:gd name="T57" fmla="*/ 15 h 354"/>
                  <a:gd name="T58" fmla="*/ 101 w 166"/>
                  <a:gd name="T59" fmla="*/ 15 h 354"/>
                  <a:gd name="T60" fmla="*/ 101 w 166"/>
                  <a:gd name="T61" fmla="*/ 44 h 354"/>
                  <a:gd name="T62" fmla="*/ 65 w 166"/>
                  <a:gd name="T63" fmla="*/ 44 h 354"/>
                  <a:gd name="T64" fmla="*/ 65 w 166"/>
                  <a:gd name="T65" fmla="*/ 15 h 354"/>
                  <a:gd name="T66" fmla="*/ 28 w 166"/>
                  <a:gd name="T67" fmla="*/ 0 h 354"/>
                  <a:gd name="T68" fmla="*/ 28 w 166"/>
                  <a:gd name="T69" fmla="*/ 15 h 354"/>
                  <a:gd name="T70" fmla="*/ 50 w 166"/>
                  <a:gd name="T71" fmla="*/ 15 h 354"/>
                  <a:gd name="T72" fmla="*/ 50 w 166"/>
                  <a:gd name="T73" fmla="*/ 44 h 354"/>
                  <a:gd name="T74" fmla="*/ 0 w 166"/>
                  <a:gd name="T75" fmla="*/ 44 h 354"/>
                  <a:gd name="T76" fmla="*/ 0 w 166"/>
                  <a:gd name="T77" fmla="*/ 61 h 354"/>
                  <a:gd name="T78" fmla="*/ 37 w 166"/>
                  <a:gd name="T79" fmla="*/ 61 h 354"/>
                  <a:gd name="T80" fmla="*/ 37 w 166"/>
                  <a:gd name="T81" fmla="*/ 263 h 354"/>
                  <a:gd name="T82" fmla="*/ 52 w 166"/>
                  <a:gd name="T83" fmla="*/ 294 h 354"/>
                  <a:gd name="T84" fmla="*/ 74 w 166"/>
                  <a:gd name="T85" fmla="*/ 294 h 354"/>
                  <a:gd name="T86" fmla="*/ 74 w 166"/>
                  <a:gd name="T87" fmla="*/ 354 h 354"/>
                  <a:gd name="T88" fmla="*/ 92 w 166"/>
                  <a:gd name="T89" fmla="*/ 354 h 354"/>
                  <a:gd name="T90" fmla="*/ 92 w 166"/>
                  <a:gd name="T91" fmla="*/ 294 h 354"/>
                  <a:gd name="T92" fmla="*/ 114 w 166"/>
                  <a:gd name="T93" fmla="*/ 294 h 354"/>
                  <a:gd name="T94" fmla="*/ 129 w 166"/>
                  <a:gd name="T95" fmla="*/ 260 h 354"/>
                  <a:gd name="T96" fmla="*/ 129 w 166"/>
                  <a:gd name="T97" fmla="*/ 61 h 354"/>
                  <a:gd name="T98" fmla="*/ 166 w 166"/>
                  <a:gd name="T99" fmla="*/ 61 h 354"/>
                  <a:gd name="T100" fmla="*/ 166 w 166"/>
                  <a:gd name="T101" fmla="*/ 44 h 354"/>
                  <a:gd name="T102" fmla="*/ 116 w 166"/>
                  <a:gd name="T103" fmla="*/ 44 h 354"/>
                  <a:gd name="T104" fmla="*/ 116 w 166"/>
                  <a:gd name="T105" fmla="*/ 15 h 354"/>
                  <a:gd name="T106" fmla="*/ 138 w 166"/>
                  <a:gd name="T107" fmla="*/ 15 h 354"/>
                  <a:gd name="T108" fmla="*/ 138 w 166"/>
                  <a:gd name="T109" fmla="*/ 0 h 354"/>
                  <a:gd name="T110" fmla="*/ 28 w 166"/>
                  <a:gd name="T111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354">
                    <a:moveTo>
                      <a:pt x="55" y="258"/>
                    </a:moveTo>
                    <a:lnTo>
                      <a:pt x="55" y="258"/>
                    </a:lnTo>
                    <a:lnTo>
                      <a:pt x="111" y="258"/>
                    </a:lnTo>
                    <a:lnTo>
                      <a:pt x="111" y="258"/>
                    </a:lnTo>
                    <a:lnTo>
                      <a:pt x="104" y="277"/>
                    </a:lnTo>
                    <a:lnTo>
                      <a:pt x="62" y="277"/>
                    </a:lnTo>
                    <a:lnTo>
                      <a:pt x="55" y="258"/>
                    </a:lnTo>
                    <a:close/>
                    <a:moveTo>
                      <a:pt x="55" y="61"/>
                    </a:moveTo>
                    <a:lnTo>
                      <a:pt x="111" y="61"/>
                    </a:lnTo>
                    <a:lnTo>
                      <a:pt x="111" y="241"/>
                    </a:lnTo>
                    <a:lnTo>
                      <a:pt x="55" y="241"/>
                    </a:lnTo>
                    <a:lnTo>
                      <a:pt x="55" y="222"/>
                    </a:lnTo>
                    <a:lnTo>
                      <a:pt x="82" y="222"/>
                    </a:lnTo>
                    <a:lnTo>
                      <a:pt x="82" y="205"/>
                    </a:lnTo>
                    <a:lnTo>
                      <a:pt x="55" y="205"/>
                    </a:lnTo>
                    <a:lnTo>
                      <a:pt x="55" y="186"/>
                    </a:lnTo>
                    <a:lnTo>
                      <a:pt x="94" y="186"/>
                    </a:lnTo>
                    <a:lnTo>
                      <a:pt x="94" y="169"/>
                    </a:lnTo>
                    <a:lnTo>
                      <a:pt x="55" y="169"/>
                    </a:lnTo>
                    <a:lnTo>
                      <a:pt x="55" y="150"/>
                    </a:lnTo>
                    <a:lnTo>
                      <a:pt x="82" y="150"/>
                    </a:lnTo>
                    <a:lnTo>
                      <a:pt x="82" y="133"/>
                    </a:lnTo>
                    <a:lnTo>
                      <a:pt x="55" y="133"/>
                    </a:lnTo>
                    <a:lnTo>
                      <a:pt x="55" y="114"/>
                    </a:lnTo>
                    <a:lnTo>
                      <a:pt x="94" y="114"/>
                    </a:lnTo>
                    <a:lnTo>
                      <a:pt x="94" y="97"/>
                    </a:lnTo>
                    <a:lnTo>
                      <a:pt x="55" y="97"/>
                    </a:lnTo>
                    <a:lnTo>
                      <a:pt x="55" y="61"/>
                    </a:lnTo>
                    <a:close/>
                    <a:moveTo>
                      <a:pt x="65" y="15"/>
                    </a:moveTo>
                    <a:lnTo>
                      <a:pt x="101" y="15"/>
                    </a:lnTo>
                    <a:lnTo>
                      <a:pt x="101" y="44"/>
                    </a:lnTo>
                    <a:lnTo>
                      <a:pt x="65" y="44"/>
                    </a:lnTo>
                    <a:lnTo>
                      <a:pt x="65" y="15"/>
                    </a:lnTo>
                    <a:close/>
                    <a:moveTo>
                      <a:pt x="28" y="0"/>
                    </a:moveTo>
                    <a:lnTo>
                      <a:pt x="28" y="15"/>
                    </a:lnTo>
                    <a:lnTo>
                      <a:pt x="50" y="15"/>
                    </a:lnTo>
                    <a:lnTo>
                      <a:pt x="50" y="44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37" y="61"/>
                    </a:lnTo>
                    <a:lnTo>
                      <a:pt x="37" y="263"/>
                    </a:lnTo>
                    <a:lnTo>
                      <a:pt x="52" y="294"/>
                    </a:lnTo>
                    <a:lnTo>
                      <a:pt x="74" y="294"/>
                    </a:lnTo>
                    <a:lnTo>
                      <a:pt x="74" y="354"/>
                    </a:lnTo>
                    <a:lnTo>
                      <a:pt x="92" y="354"/>
                    </a:lnTo>
                    <a:lnTo>
                      <a:pt x="92" y="294"/>
                    </a:lnTo>
                    <a:lnTo>
                      <a:pt x="114" y="294"/>
                    </a:lnTo>
                    <a:lnTo>
                      <a:pt x="129" y="260"/>
                    </a:lnTo>
                    <a:lnTo>
                      <a:pt x="129" y="61"/>
                    </a:lnTo>
                    <a:lnTo>
                      <a:pt x="166" y="61"/>
                    </a:lnTo>
                    <a:lnTo>
                      <a:pt x="166" y="44"/>
                    </a:lnTo>
                    <a:lnTo>
                      <a:pt x="116" y="44"/>
                    </a:lnTo>
                    <a:lnTo>
                      <a:pt x="116" y="15"/>
                    </a:lnTo>
                    <a:lnTo>
                      <a:pt x="138" y="15"/>
                    </a:lnTo>
                    <a:lnTo>
                      <a:pt x="13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6" name="Freeform 51"/>
          <p:cNvSpPr>
            <a:spLocks noChangeAspect="1" noEditPoints="1"/>
          </p:cNvSpPr>
          <p:nvPr/>
        </p:nvSpPr>
        <p:spPr bwMode="gray">
          <a:xfrm>
            <a:off x="2719392" y="3826490"/>
            <a:ext cx="426087" cy="549454"/>
          </a:xfrm>
          <a:custGeom>
            <a:avLst/>
            <a:gdLst>
              <a:gd name="T0" fmla="*/ 122 w 127"/>
              <a:gd name="T1" fmla="*/ 23 h 164"/>
              <a:gd name="T2" fmla="*/ 97 w 127"/>
              <a:gd name="T3" fmla="*/ 4 h 164"/>
              <a:gd name="T4" fmla="*/ 95 w 127"/>
              <a:gd name="T5" fmla="*/ 4 h 164"/>
              <a:gd name="T6" fmla="*/ 87 w 127"/>
              <a:gd name="T7" fmla="*/ 0 h 164"/>
              <a:gd name="T8" fmla="*/ 95 w 127"/>
              <a:gd name="T9" fmla="*/ 14 h 164"/>
              <a:gd name="T10" fmla="*/ 97 w 127"/>
              <a:gd name="T11" fmla="*/ 11 h 164"/>
              <a:gd name="T12" fmla="*/ 102 w 127"/>
              <a:gd name="T13" fmla="*/ 13 h 164"/>
              <a:gd name="T14" fmla="*/ 119 w 127"/>
              <a:gd name="T15" fmla="*/ 33 h 164"/>
              <a:gd name="T16" fmla="*/ 105 w 127"/>
              <a:gd name="T17" fmla="*/ 51 h 164"/>
              <a:gd name="T18" fmla="*/ 38 w 127"/>
              <a:gd name="T19" fmla="*/ 38 h 164"/>
              <a:gd name="T20" fmla="*/ 38 w 127"/>
              <a:gd name="T21" fmla="*/ 28 h 164"/>
              <a:gd name="T22" fmla="*/ 59 w 127"/>
              <a:gd name="T23" fmla="*/ 11 h 164"/>
              <a:gd name="T24" fmla="*/ 61 w 127"/>
              <a:gd name="T25" fmla="*/ 11 h 164"/>
              <a:gd name="T26" fmla="*/ 68 w 127"/>
              <a:gd name="T27" fmla="*/ 14 h 164"/>
              <a:gd name="T28" fmla="*/ 61 w 127"/>
              <a:gd name="T29" fmla="*/ 0 h 164"/>
              <a:gd name="T30" fmla="*/ 59 w 127"/>
              <a:gd name="T31" fmla="*/ 4 h 164"/>
              <a:gd name="T32" fmla="*/ 33 w 127"/>
              <a:gd name="T33" fmla="*/ 23 h 164"/>
              <a:gd name="T34" fmla="*/ 33 w 127"/>
              <a:gd name="T35" fmla="*/ 44 h 164"/>
              <a:gd name="T36" fmla="*/ 74 w 127"/>
              <a:gd name="T37" fmla="*/ 150 h 164"/>
              <a:gd name="T38" fmla="*/ 67 w 127"/>
              <a:gd name="T39" fmla="*/ 157 h 164"/>
              <a:gd name="T40" fmla="*/ 56 w 127"/>
              <a:gd name="T41" fmla="*/ 157 h 164"/>
              <a:gd name="T42" fmla="*/ 48 w 127"/>
              <a:gd name="T43" fmla="*/ 82 h 164"/>
              <a:gd name="T44" fmla="*/ 22 w 127"/>
              <a:gd name="T45" fmla="*/ 68 h 164"/>
              <a:gd name="T46" fmla="*/ 12 w 127"/>
              <a:gd name="T47" fmla="*/ 72 h 164"/>
              <a:gd name="T48" fmla="*/ 8 w 127"/>
              <a:gd name="T49" fmla="*/ 121 h 164"/>
              <a:gd name="T50" fmla="*/ 12 w 127"/>
              <a:gd name="T51" fmla="*/ 144 h 164"/>
              <a:gd name="T52" fmla="*/ 15 w 127"/>
              <a:gd name="T53" fmla="*/ 121 h 164"/>
              <a:gd name="T54" fmla="*/ 17 w 127"/>
              <a:gd name="T55" fmla="*/ 77 h 164"/>
              <a:gd name="T56" fmla="*/ 22 w 127"/>
              <a:gd name="T57" fmla="*/ 75 h 164"/>
              <a:gd name="T58" fmla="*/ 41 w 127"/>
              <a:gd name="T59" fmla="*/ 82 h 164"/>
              <a:gd name="T60" fmla="*/ 56 w 127"/>
              <a:gd name="T61" fmla="*/ 164 h 164"/>
              <a:gd name="T62" fmla="*/ 67 w 127"/>
              <a:gd name="T63" fmla="*/ 164 h 164"/>
              <a:gd name="T64" fmla="*/ 81 w 127"/>
              <a:gd name="T65" fmla="*/ 150 h 164"/>
              <a:gd name="T66" fmla="*/ 122 w 127"/>
              <a:gd name="T67" fmla="*/ 44 h 164"/>
              <a:gd name="T68" fmla="*/ 12 w 127"/>
              <a:gd name="T69" fmla="*/ 137 h 164"/>
              <a:gd name="T70" fmla="*/ 12 w 127"/>
              <a:gd name="T71" fmla="*/ 128 h 164"/>
              <a:gd name="T72" fmla="*/ 12 w 127"/>
              <a:gd name="T73" fmla="*/ 137 h 164"/>
              <a:gd name="T74" fmla="*/ 78 w 127"/>
              <a:gd name="T75" fmla="*/ 78 h 164"/>
              <a:gd name="T76" fmla="*/ 97 w 127"/>
              <a:gd name="T77" fmla="*/ 5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" h="164">
                <a:moveTo>
                  <a:pt x="127" y="33"/>
                </a:moveTo>
                <a:cubicBezTo>
                  <a:pt x="127" y="29"/>
                  <a:pt x="125" y="26"/>
                  <a:pt x="122" y="23"/>
                </a:cubicBezTo>
                <a:cubicBezTo>
                  <a:pt x="107" y="8"/>
                  <a:pt x="107" y="8"/>
                  <a:pt x="107" y="8"/>
                </a:cubicBezTo>
                <a:cubicBezTo>
                  <a:pt x="104" y="5"/>
                  <a:pt x="101" y="4"/>
                  <a:pt x="97" y="4"/>
                </a:cubicBezTo>
                <a:cubicBezTo>
                  <a:pt x="97" y="4"/>
                  <a:pt x="97" y="4"/>
                  <a:pt x="97" y="4"/>
                </a:cubicBezTo>
                <a:cubicBezTo>
                  <a:pt x="96" y="4"/>
                  <a:pt x="95" y="4"/>
                  <a:pt x="95" y="4"/>
                </a:cubicBezTo>
                <a:cubicBezTo>
                  <a:pt x="95" y="0"/>
                  <a:pt x="95" y="0"/>
                  <a:pt x="9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14"/>
                  <a:pt x="87" y="14"/>
                  <a:pt x="87" y="14"/>
                </a:cubicBezTo>
                <a:cubicBezTo>
                  <a:pt x="95" y="14"/>
                  <a:pt x="95" y="14"/>
                  <a:pt x="95" y="14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11"/>
                  <a:pt x="96" y="11"/>
                  <a:pt x="97" y="11"/>
                </a:cubicBezTo>
                <a:cubicBezTo>
                  <a:pt x="97" y="11"/>
                  <a:pt x="97" y="11"/>
                  <a:pt x="97" y="11"/>
                </a:cubicBezTo>
                <a:cubicBezTo>
                  <a:pt x="99" y="11"/>
                  <a:pt x="101" y="12"/>
                  <a:pt x="102" y="13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9" y="30"/>
                  <a:pt x="119" y="31"/>
                  <a:pt x="119" y="33"/>
                </a:cubicBezTo>
                <a:cubicBezTo>
                  <a:pt x="119" y="35"/>
                  <a:pt x="119" y="37"/>
                  <a:pt x="117" y="38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38" y="38"/>
                  <a:pt x="38" y="38"/>
                  <a:pt x="38" y="38"/>
                </a:cubicBezTo>
                <a:cubicBezTo>
                  <a:pt x="37" y="37"/>
                  <a:pt x="36" y="35"/>
                  <a:pt x="36" y="33"/>
                </a:cubicBezTo>
                <a:cubicBezTo>
                  <a:pt x="36" y="31"/>
                  <a:pt x="37" y="30"/>
                  <a:pt x="38" y="28"/>
                </a:cubicBezTo>
                <a:cubicBezTo>
                  <a:pt x="54" y="13"/>
                  <a:pt x="54" y="13"/>
                  <a:pt x="54" y="13"/>
                </a:cubicBezTo>
                <a:cubicBezTo>
                  <a:pt x="55" y="12"/>
                  <a:pt x="57" y="11"/>
                  <a:pt x="5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1"/>
                  <a:pt x="61" y="11"/>
                </a:cubicBezTo>
                <a:cubicBezTo>
                  <a:pt x="61" y="14"/>
                  <a:pt x="61" y="14"/>
                  <a:pt x="61" y="14"/>
                </a:cubicBezTo>
                <a:cubicBezTo>
                  <a:pt x="68" y="14"/>
                  <a:pt x="68" y="14"/>
                  <a:pt x="68" y="14"/>
                </a:cubicBezTo>
                <a:cubicBezTo>
                  <a:pt x="68" y="0"/>
                  <a:pt x="68" y="0"/>
                  <a:pt x="6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"/>
                  <a:pt x="61" y="4"/>
                  <a:pt x="61" y="4"/>
                </a:cubicBezTo>
                <a:cubicBezTo>
                  <a:pt x="60" y="4"/>
                  <a:pt x="60" y="4"/>
                  <a:pt x="59" y="4"/>
                </a:cubicBezTo>
                <a:cubicBezTo>
                  <a:pt x="55" y="4"/>
                  <a:pt x="51" y="5"/>
                  <a:pt x="49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31" y="26"/>
                  <a:pt x="29" y="29"/>
                  <a:pt x="29" y="33"/>
                </a:cubicBezTo>
                <a:cubicBezTo>
                  <a:pt x="29" y="37"/>
                  <a:pt x="31" y="41"/>
                  <a:pt x="33" y="4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4" y="152"/>
                  <a:pt x="73" y="154"/>
                  <a:pt x="72" y="155"/>
                </a:cubicBezTo>
                <a:cubicBezTo>
                  <a:pt x="71" y="156"/>
                  <a:pt x="69" y="157"/>
                  <a:pt x="67" y="157"/>
                </a:cubicBezTo>
                <a:cubicBezTo>
                  <a:pt x="67" y="157"/>
                  <a:pt x="67" y="157"/>
                  <a:pt x="67" y="157"/>
                </a:cubicBezTo>
                <a:cubicBezTo>
                  <a:pt x="56" y="157"/>
                  <a:pt x="56" y="157"/>
                  <a:pt x="56" y="157"/>
                </a:cubicBezTo>
                <a:cubicBezTo>
                  <a:pt x="52" y="157"/>
                  <a:pt x="48" y="154"/>
                  <a:pt x="48" y="150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74"/>
                  <a:pt x="42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19" y="68"/>
                  <a:pt x="15" y="69"/>
                  <a:pt x="12" y="72"/>
                </a:cubicBezTo>
                <a:cubicBezTo>
                  <a:pt x="9" y="74"/>
                  <a:pt x="8" y="78"/>
                  <a:pt x="8" y="82"/>
                </a:cubicBezTo>
                <a:cubicBezTo>
                  <a:pt x="8" y="121"/>
                  <a:pt x="8" y="121"/>
                  <a:pt x="8" y="121"/>
                </a:cubicBezTo>
                <a:cubicBezTo>
                  <a:pt x="3" y="123"/>
                  <a:pt x="0" y="127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8" y="144"/>
                  <a:pt x="23" y="139"/>
                  <a:pt x="23" y="132"/>
                </a:cubicBezTo>
                <a:cubicBezTo>
                  <a:pt x="23" y="127"/>
                  <a:pt x="20" y="123"/>
                  <a:pt x="15" y="121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80"/>
                  <a:pt x="16" y="78"/>
                  <a:pt x="17" y="77"/>
                </a:cubicBezTo>
                <a:cubicBezTo>
                  <a:pt x="19" y="76"/>
                  <a:pt x="20" y="75"/>
                  <a:pt x="22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8" y="75"/>
                  <a:pt x="41" y="78"/>
                  <a:pt x="41" y="82"/>
                </a:cubicBezTo>
                <a:cubicBezTo>
                  <a:pt x="41" y="150"/>
                  <a:pt x="41" y="150"/>
                  <a:pt x="41" y="150"/>
                </a:cubicBezTo>
                <a:cubicBezTo>
                  <a:pt x="41" y="158"/>
                  <a:pt x="47" y="164"/>
                  <a:pt x="56" y="16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71" y="164"/>
                  <a:pt x="75" y="163"/>
                  <a:pt x="77" y="160"/>
                </a:cubicBezTo>
                <a:cubicBezTo>
                  <a:pt x="80" y="157"/>
                  <a:pt x="81" y="154"/>
                  <a:pt x="81" y="150"/>
                </a:cubicBezTo>
                <a:cubicBezTo>
                  <a:pt x="81" y="84"/>
                  <a:pt x="81" y="84"/>
                  <a:pt x="81" y="8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5" y="41"/>
                  <a:pt x="127" y="37"/>
                  <a:pt x="127" y="33"/>
                </a:cubicBezTo>
                <a:moveTo>
                  <a:pt x="12" y="137"/>
                </a:moveTo>
                <a:cubicBezTo>
                  <a:pt x="9" y="137"/>
                  <a:pt x="7" y="135"/>
                  <a:pt x="7" y="132"/>
                </a:cubicBezTo>
                <a:cubicBezTo>
                  <a:pt x="7" y="130"/>
                  <a:pt x="9" y="128"/>
                  <a:pt x="12" y="128"/>
                </a:cubicBezTo>
                <a:cubicBezTo>
                  <a:pt x="14" y="128"/>
                  <a:pt x="16" y="130"/>
                  <a:pt x="16" y="132"/>
                </a:cubicBezTo>
                <a:cubicBezTo>
                  <a:pt x="16" y="135"/>
                  <a:pt x="14" y="137"/>
                  <a:pt x="12" y="137"/>
                </a:cubicBezTo>
                <a:moveTo>
                  <a:pt x="97" y="58"/>
                </a:moveTo>
                <a:cubicBezTo>
                  <a:pt x="78" y="78"/>
                  <a:pt x="78" y="78"/>
                  <a:pt x="78" y="78"/>
                </a:cubicBezTo>
                <a:cubicBezTo>
                  <a:pt x="58" y="58"/>
                  <a:pt x="58" y="58"/>
                  <a:pt x="58" y="58"/>
                </a:cubicBezTo>
                <a:lnTo>
                  <a:pt x="97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57"/>
          <p:cNvSpPr>
            <a:spLocks noChangeAspect="1" noEditPoints="1"/>
          </p:cNvSpPr>
          <p:nvPr/>
        </p:nvSpPr>
        <p:spPr bwMode="auto">
          <a:xfrm>
            <a:off x="3480315" y="3352536"/>
            <a:ext cx="548640" cy="390525"/>
          </a:xfrm>
          <a:custGeom>
            <a:avLst/>
            <a:gdLst>
              <a:gd name="T0" fmla="*/ 5170 w 5170"/>
              <a:gd name="T1" fmla="*/ 3676 h 3676"/>
              <a:gd name="T2" fmla="*/ 5006 w 5170"/>
              <a:gd name="T3" fmla="*/ 3676 h 3676"/>
              <a:gd name="T4" fmla="*/ 5006 w 5170"/>
              <a:gd name="T5" fmla="*/ 2927 h 3676"/>
              <a:gd name="T6" fmla="*/ 164 w 5170"/>
              <a:gd name="T7" fmla="*/ 2927 h 3676"/>
              <a:gd name="T8" fmla="*/ 164 w 5170"/>
              <a:gd name="T9" fmla="*/ 3676 h 3676"/>
              <a:gd name="T10" fmla="*/ 0 w 5170"/>
              <a:gd name="T11" fmla="*/ 3676 h 3676"/>
              <a:gd name="T12" fmla="*/ 0 w 5170"/>
              <a:gd name="T13" fmla="*/ 0 h 3676"/>
              <a:gd name="T14" fmla="*/ 164 w 5170"/>
              <a:gd name="T15" fmla="*/ 0 h 3676"/>
              <a:gd name="T16" fmla="*/ 164 w 5170"/>
              <a:gd name="T17" fmla="*/ 2248 h 3676"/>
              <a:gd name="T18" fmla="*/ 1593 w 5170"/>
              <a:gd name="T19" fmla="*/ 2248 h 3676"/>
              <a:gd name="T20" fmla="*/ 1593 w 5170"/>
              <a:gd name="T21" fmla="*/ 1119 h 3676"/>
              <a:gd name="T22" fmla="*/ 4729 w 5170"/>
              <a:gd name="T23" fmla="*/ 1119 h 3676"/>
              <a:gd name="T24" fmla="*/ 5170 w 5170"/>
              <a:gd name="T25" fmla="*/ 1560 h 3676"/>
              <a:gd name="T26" fmla="*/ 5170 w 5170"/>
              <a:gd name="T27" fmla="*/ 3676 h 3676"/>
              <a:gd name="T28" fmla="*/ 164 w 5170"/>
              <a:gd name="T29" fmla="*/ 2762 h 3676"/>
              <a:gd name="T30" fmla="*/ 5006 w 5170"/>
              <a:gd name="T31" fmla="*/ 2762 h 3676"/>
              <a:gd name="T32" fmla="*/ 5006 w 5170"/>
              <a:gd name="T33" fmla="*/ 2413 h 3676"/>
              <a:gd name="T34" fmla="*/ 164 w 5170"/>
              <a:gd name="T35" fmla="*/ 2413 h 3676"/>
              <a:gd name="T36" fmla="*/ 164 w 5170"/>
              <a:gd name="T37" fmla="*/ 2762 h 3676"/>
              <a:gd name="T38" fmla="*/ 1757 w 5170"/>
              <a:gd name="T39" fmla="*/ 2248 h 3676"/>
              <a:gd name="T40" fmla="*/ 5006 w 5170"/>
              <a:gd name="T41" fmla="*/ 2248 h 3676"/>
              <a:gd name="T42" fmla="*/ 5006 w 5170"/>
              <a:gd name="T43" fmla="*/ 1560 h 3676"/>
              <a:gd name="T44" fmla="*/ 4729 w 5170"/>
              <a:gd name="T45" fmla="*/ 1283 h 3676"/>
              <a:gd name="T46" fmla="*/ 1757 w 5170"/>
              <a:gd name="T47" fmla="*/ 1283 h 3676"/>
              <a:gd name="T48" fmla="*/ 1757 w 5170"/>
              <a:gd name="T49" fmla="*/ 2248 h 3676"/>
              <a:gd name="T50" fmla="*/ 882 w 5170"/>
              <a:gd name="T51" fmla="*/ 2063 h 3676"/>
              <a:gd name="T52" fmla="*/ 388 w 5170"/>
              <a:gd name="T53" fmla="*/ 1568 h 3676"/>
              <a:gd name="T54" fmla="*/ 882 w 5170"/>
              <a:gd name="T55" fmla="*/ 1073 h 3676"/>
              <a:gd name="T56" fmla="*/ 1377 w 5170"/>
              <a:gd name="T57" fmla="*/ 1568 h 3676"/>
              <a:gd name="T58" fmla="*/ 882 w 5170"/>
              <a:gd name="T59" fmla="*/ 2063 h 3676"/>
              <a:gd name="T60" fmla="*/ 882 w 5170"/>
              <a:gd name="T61" fmla="*/ 1238 h 3676"/>
              <a:gd name="T62" fmla="*/ 552 w 5170"/>
              <a:gd name="T63" fmla="*/ 1568 h 3676"/>
              <a:gd name="T64" fmla="*/ 882 w 5170"/>
              <a:gd name="T65" fmla="*/ 1898 h 3676"/>
              <a:gd name="T66" fmla="*/ 1213 w 5170"/>
              <a:gd name="T67" fmla="*/ 1568 h 3676"/>
              <a:gd name="T68" fmla="*/ 882 w 5170"/>
              <a:gd name="T69" fmla="*/ 1238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70" h="3676">
                <a:moveTo>
                  <a:pt x="5170" y="3676"/>
                </a:moveTo>
                <a:cubicBezTo>
                  <a:pt x="5006" y="3676"/>
                  <a:pt x="5006" y="3676"/>
                  <a:pt x="5006" y="3676"/>
                </a:cubicBezTo>
                <a:cubicBezTo>
                  <a:pt x="5006" y="2927"/>
                  <a:pt x="5006" y="2927"/>
                  <a:pt x="5006" y="2927"/>
                </a:cubicBezTo>
                <a:cubicBezTo>
                  <a:pt x="164" y="2927"/>
                  <a:pt x="164" y="2927"/>
                  <a:pt x="164" y="2927"/>
                </a:cubicBezTo>
                <a:cubicBezTo>
                  <a:pt x="164" y="3676"/>
                  <a:pt x="164" y="3676"/>
                  <a:pt x="164" y="3676"/>
                </a:cubicBezTo>
                <a:cubicBezTo>
                  <a:pt x="0" y="3676"/>
                  <a:pt x="0" y="3676"/>
                  <a:pt x="0" y="3676"/>
                </a:cubicBezTo>
                <a:cubicBezTo>
                  <a:pt x="0" y="0"/>
                  <a:pt x="0" y="0"/>
                  <a:pt x="0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2248"/>
                  <a:pt x="164" y="2248"/>
                  <a:pt x="164" y="2248"/>
                </a:cubicBezTo>
                <a:cubicBezTo>
                  <a:pt x="1593" y="2248"/>
                  <a:pt x="1593" y="2248"/>
                  <a:pt x="1593" y="2248"/>
                </a:cubicBezTo>
                <a:cubicBezTo>
                  <a:pt x="1593" y="1119"/>
                  <a:pt x="1593" y="1119"/>
                  <a:pt x="1593" y="1119"/>
                </a:cubicBezTo>
                <a:cubicBezTo>
                  <a:pt x="4729" y="1119"/>
                  <a:pt x="4729" y="1119"/>
                  <a:pt x="4729" y="1119"/>
                </a:cubicBezTo>
                <a:cubicBezTo>
                  <a:pt x="4972" y="1119"/>
                  <a:pt x="5170" y="1317"/>
                  <a:pt x="5170" y="1560"/>
                </a:cubicBezTo>
                <a:cubicBezTo>
                  <a:pt x="5170" y="3676"/>
                  <a:pt x="5170" y="3676"/>
                  <a:pt x="5170" y="3676"/>
                </a:cubicBezTo>
                <a:close/>
                <a:moveTo>
                  <a:pt x="164" y="2762"/>
                </a:moveTo>
                <a:cubicBezTo>
                  <a:pt x="5006" y="2762"/>
                  <a:pt x="5006" y="2762"/>
                  <a:pt x="5006" y="2762"/>
                </a:cubicBezTo>
                <a:cubicBezTo>
                  <a:pt x="5006" y="2413"/>
                  <a:pt x="5006" y="2413"/>
                  <a:pt x="5006" y="2413"/>
                </a:cubicBezTo>
                <a:cubicBezTo>
                  <a:pt x="164" y="2413"/>
                  <a:pt x="164" y="2413"/>
                  <a:pt x="164" y="2413"/>
                </a:cubicBezTo>
                <a:cubicBezTo>
                  <a:pt x="164" y="2762"/>
                  <a:pt x="164" y="2762"/>
                  <a:pt x="164" y="2762"/>
                </a:cubicBezTo>
                <a:close/>
                <a:moveTo>
                  <a:pt x="1757" y="2248"/>
                </a:moveTo>
                <a:cubicBezTo>
                  <a:pt x="5006" y="2248"/>
                  <a:pt x="5006" y="2248"/>
                  <a:pt x="5006" y="2248"/>
                </a:cubicBezTo>
                <a:cubicBezTo>
                  <a:pt x="5006" y="1560"/>
                  <a:pt x="5006" y="1560"/>
                  <a:pt x="5006" y="1560"/>
                </a:cubicBezTo>
                <a:cubicBezTo>
                  <a:pt x="5006" y="1407"/>
                  <a:pt x="4882" y="1283"/>
                  <a:pt x="4729" y="1283"/>
                </a:cubicBezTo>
                <a:cubicBezTo>
                  <a:pt x="1757" y="1283"/>
                  <a:pt x="1757" y="1283"/>
                  <a:pt x="1757" y="1283"/>
                </a:cubicBezTo>
                <a:cubicBezTo>
                  <a:pt x="1757" y="2248"/>
                  <a:pt x="1757" y="2248"/>
                  <a:pt x="1757" y="2248"/>
                </a:cubicBezTo>
                <a:close/>
                <a:moveTo>
                  <a:pt x="882" y="2063"/>
                </a:moveTo>
                <a:cubicBezTo>
                  <a:pt x="610" y="2063"/>
                  <a:pt x="388" y="1841"/>
                  <a:pt x="388" y="1568"/>
                </a:cubicBezTo>
                <a:cubicBezTo>
                  <a:pt x="388" y="1295"/>
                  <a:pt x="610" y="1073"/>
                  <a:pt x="882" y="1073"/>
                </a:cubicBezTo>
                <a:cubicBezTo>
                  <a:pt x="1155" y="1073"/>
                  <a:pt x="1377" y="1295"/>
                  <a:pt x="1377" y="1568"/>
                </a:cubicBezTo>
                <a:cubicBezTo>
                  <a:pt x="1377" y="1841"/>
                  <a:pt x="1155" y="2063"/>
                  <a:pt x="882" y="2063"/>
                </a:cubicBezTo>
                <a:close/>
                <a:moveTo>
                  <a:pt x="882" y="1238"/>
                </a:moveTo>
                <a:cubicBezTo>
                  <a:pt x="700" y="1238"/>
                  <a:pt x="552" y="1386"/>
                  <a:pt x="552" y="1568"/>
                </a:cubicBezTo>
                <a:cubicBezTo>
                  <a:pt x="552" y="1750"/>
                  <a:pt x="700" y="1898"/>
                  <a:pt x="882" y="1898"/>
                </a:cubicBezTo>
                <a:cubicBezTo>
                  <a:pt x="1065" y="1898"/>
                  <a:pt x="1213" y="1750"/>
                  <a:pt x="1213" y="1568"/>
                </a:cubicBezTo>
                <a:cubicBezTo>
                  <a:pt x="1213" y="1386"/>
                  <a:pt x="1065" y="1238"/>
                  <a:pt x="882" y="1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9"/>
          <p:cNvSpPr>
            <a:spLocks noChangeAspect="1" noEditPoints="1"/>
          </p:cNvSpPr>
          <p:nvPr/>
        </p:nvSpPr>
        <p:spPr bwMode="auto">
          <a:xfrm>
            <a:off x="4267200" y="3072064"/>
            <a:ext cx="613040" cy="457200"/>
          </a:xfrm>
          <a:custGeom>
            <a:avLst/>
            <a:gdLst>
              <a:gd name="T0" fmla="*/ 355 w 376"/>
              <a:gd name="T1" fmla="*/ 112 h 280"/>
              <a:gd name="T2" fmla="*/ 279 w 376"/>
              <a:gd name="T3" fmla="*/ 63 h 280"/>
              <a:gd name="T4" fmla="*/ 186 w 376"/>
              <a:gd name="T5" fmla="*/ 0 h 280"/>
              <a:gd name="T6" fmla="*/ 94 w 376"/>
              <a:gd name="T7" fmla="*/ 63 h 280"/>
              <a:gd name="T8" fmla="*/ 20 w 376"/>
              <a:gd name="T9" fmla="*/ 135 h 280"/>
              <a:gd name="T10" fmla="*/ 20 w 376"/>
              <a:gd name="T11" fmla="*/ 183 h 280"/>
              <a:gd name="T12" fmla="*/ 235 w 376"/>
              <a:gd name="T13" fmla="*/ 280 h 280"/>
              <a:gd name="T14" fmla="*/ 376 w 376"/>
              <a:gd name="T15" fmla="*/ 183 h 280"/>
              <a:gd name="T16" fmla="*/ 129 w 376"/>
              <a:gd name="T17" fmla="*/ 27 h 280"/>
              <a:gd name="T18" fmla="*/ 267 w 376"/>
              <a:gd name="T19" fmla="*/ 63 h 280"/>
              <a:gd name="T20" fmla="*/ 106 w 376"/>
              <a:gd name="T21" fmla="*/ 63 h 280"/>
              <a:gd name="T22" fmla="*/ 26 w 376"/>
              <a:gd name="T23" fmla="*/ 146 h 280"/>
              <a:gd name="T24" fmla="*/ 12 w 376"/>
              <a:gd name="T25" fmla="*/ 170 h 280"/>
              <a:gd name="T26" fmla="*/ 116 w 376"/>
              <a:gd name="T27" fmla="*/ 227 h 280"/>
              <a:gd name="T28" fmla="*/ 116 w 376"/>
              <a:gd name="T29" fmla="*/ 183 h 280"/>
              <a:gd name="T30" fmla="*/ 181 w 376"/>
              <a:gd name="T31" fmla="*/ 183 h 280"/>
              <a:gd name="T32" fmla="*/ 153 w 376"/>
              <a:gd name="T33" fmla="*/ 170 h 280"/>
              <a:gd name="T34" fmla="*/ 153 w 376"/>
              <a:gd name="T35" fmla="*/ 170 h 280"/>
              <a:gd name="T36" fmla="*/ 223 w 376"/>
              <a:gd name="T37" fmla="*/ 183 h 280"/>
              <a:gd name="T38" fmla="*/ 235 w 376"/>
              <a:gd name="T39" fmla="*/ 268 h 280"/>
              <a:gd name="T40" fmla="*/ 140 w 376"/>
              <a:gd name="T41" fmla="*/ 176 h 280"/>
              <a:gd name="T42" fmla="*/ 33 w 376"/>
              <a:gd name="T43" fmla="*/ 240 h 280"/>
              <a:gd name="T44" fmla="*/ 129 w 376"/>
              <a:gd name="T45" fmla="*/ 170 h 280"/>
              <a:gd name="T46" fmla="*/ 33 w 376"/>
              <a:gd name="T47" fmla="*/ 81 h 280"/>
              <a:gd name="T48" fmla="*/ 279 w 376"/>
              <a:gd name="T49" fmla="*/ 118 h 280"/>
              <a:gd name="T50" fmla="*/ 343 w 376"/>
              <a:gd name="T51" fmla="*/ 112 h 280"/>
              <a:gd name="T52" fmla="*/ 249 w 376"/>
              <a:gd name="T53" fmla="*/ 170 h 280"/>
              <a:gd name="T54" fmla="*/ 343 w 376"/>
              <a:gd name="T55" fmla="*/ 240 h 280"/>
              <a:gd name="T56" fmla="*/ 343 w 376"/>
              <a:gd name="T57" fmla="*/ 227 h 280"/>
              <a:gd name="T58" fmla="*/ 343 w 376"/>
              <a:gd name="T59" fmla="*/ 183 h 280"/>
              <a:gd name="T60" fmla="*/ 261 w 376"/>
              <a:gd name="T61" fmla="*/ 170 h 280"/>
              <a:gd name="T62" fmla="*/ 349 w 376"/>
              <a:gd name="T63" fmla="*/ 146 h 280"/>
              <a:gd name="T64" fmla="*/ 214 w 376"/>
              <a:gd name="T65" fmla="*/ 27 h 280"/>
              <a:gd name="T66" fmla="*/ 188 w 376"/>
              <a:gd name="T67" fmla="*/ 33 h 280"/>
              <a:gd name="T68" fmla="*/ 162 w 376"/>
              <a:gd name="T69" fmla="*/ 27 h 280"/>
              <a:gd name="T70" fmla="*/ 150 w 376"/>
              <a:gd name="T71" fmla="*/ 60 h 280"/>
              <a:gd name="T72" fmla="*/ 230 w 376"/>
              <a:gd name="T73" fmla="*/ 49 h 280"/>
              <a:gd name="T74" fmla="*/ 217 w 376"/>
              <a:gd name="T75" fmla="*/ 51 h 280"/>
              <a:gd name="T76" fmla="*/ 158 w 376"/>
              <a:gd name="T77" fmla="*/ 49 h 280"/>
              <a:gd name="T78" fmla="*/ 172 w 376"/>
              <a:gd name="T79" fmla="*/ 36 h 280"/>
              <a:gd name="T80" fmla="*/ 202 w 376"/>
              <a:gd name="T81" fmla="*/ 36 h 280"/>
              <a:gd name="T82" fmla="*/ 216 w 376"/>
              <a:gd name="T83" fmla="*/ 4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6" h="280">
                <a:moveTo>
                  <a:pt x="376" y="160"/>
                </a:moveTo>
                <a:cubicBezTo>
                  <a:pt x="376" y="148"/>
                  <a:pt x="367" y="138"/>
                  <a:pt x="355" y="135"/>
                </a:cubicBezTo>
                <a:cubicBezTo>
                  <a:pt x="355" y="112"/>
                  <a:pt x="355" y="112"/>
                  <a:pt x="355" y="112"/>
                </a:cubicBezTo>
                <a:cubicBezTo>
                  <a:pt x="356" y="68"/>
                  <a:pt x="356" y="68"/>
                  <a:pt x="356" y="68"/>
                </a:cubicBezTo>
                <a:cubicBezTo>
                  <a:pt x="279" y="68"/>
                  <a:pt x="279" y="68"/>
                  <a:pt x="279" y="68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279" y="54"/>
                  <a:pt x="277" y="45"/>
                  <a:pt x="272" y="36"/>
                </a:cubicBezTo>
                <a:cubicBezTo>
                  <a:pt x="267" y="29"/>
                  <a:pt x="260" y="22"/>
                  <a:pt x="251" y="17"/>
                </a:cubicBezTo>
                <a:cubicBezTo>
                  <a:pt x="234" y="6"/>
                  <a:pt x="211" y="0"/>
                  <a:pt x="186" y="0"/>
                </a:cubicBezTo>
                <a:cubicBezTo>
                  <a:pt x="162" y="0"/>
                  <a:pt x="139" y="6"/>
                  <a:pt x="122" y="17"/>
                </a:cubicBezTo>
                <a:cubicBezTo>
                  <a:pt x="113" y="22"/>
                  <a:pt x="106" y="29"/>
                  <a:pt x="101" y="36"/>
                </a:cubicBezTo>
                <a:cubicBezTo>
                  <a:pt x="96" y="45"/>
                  <a:pt x="94" y="54"/>
                  <a:pt x="94" y="63"/>
                </a:cubicBezTo>
                <a:cubicBezTo>
                  <a:pt x="94" y="68"/>
                  <a:pt x="94" y="68"/>
                  <a:pt x="94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0" y="135"/>
                  <a:pt x="20" y="135"/>
                  <a:pt x="20" y="135"/>
                </a:cubicBezTo>
                <a:cubicBezTo>
                  <a:pt x="9" y="138"/>
                  <a:pt x="0" y="148"/>
                  <a:pt x="0" y="160"/>
                </a:cubicBezTo>
                <a:cubicBezTo>
                  <a:pt x="0" y="183"/>
                  <a:pt x="0" y="183"/>
                  <a:pt x="0" y="183"/>
                </a:cubicBezTo>
                <a:cubicBezTo>
                  <a:pt x="20" y="183"/>
                  <a:pt x="20" y="183"/>
                  <a:pt x="20" y="183"/>
                </a:cubicBezTo>
                <a:cubicBezTo>
                  <a:pt x="20" y="280"/>
                  <a:pt x="20" y="280"/>
                  <a:pt x="20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235" y="280"/>
                  <a:pt x="235" y="280"/>
                  <a:pt x="235" y="280"/>
                </a:cubicBezTo>
                <a:cubicBezTo>
                  <a:pt x="356" y="280"/>
                  <a:pt x="356" y="280"/>
                  <a:pt x="356" y="280"/>
                </a:cubicBezTo>
                <a:cubicBezTo>
                  <a:pt x="356" y="183"/>
                  <a:pt x="356" y="183"/>
                  <a:pt x="356" y="183"/>
                </a:cubicBezTo>
                <a:cubicBezTo>
                  <a:pt x="376" y="183"/>
                  <a:pt x="376" y="183"/>
                  <a:pt x="376" y="183"/>
                </a:cubicBezTo>
                <a:lnTo>
                  <a:pt x="376" y="160"/>
                </a:lnTo>
                <a:close/>
                <a:moveTo>
                  <a:pt x="106" y="63"/>
                </a:moveTo>
                <a:cubicBezTo>
                  <a:pt x="106" y="53"/>
                  <a:pt x="110" y="39"/>
                  <a:pt x="129" y="27"/>
                </a:cubicBezTo>
                <a:cubicBezTo>
                  <a:pt x="143" y="18"/>
                  <a:pt x="164" y="13"/>
                  <a:pt x="186" y="13"/>
                </a:cubicBezTo>
                <a:cubicBezTo>
                  <a:pt x="209" y="13"/>
                  <a:pt x="230" y="18"/>
                  <a:pt x="244" y="27"/>
                </a:cubicBezTo>
                <a:cubicBezTo>
                  <a:pt x="263" y="39"/>
                  <a:pt x="267" y="53"/>
                  <a:pt x="267" y="63"/>
                </a:cubicBezTo>
                <a:cubicBezTo>
                  <a:pt x="267" y="106"/>
                  <a:pt x="267" y="106"/>
                  <a:pt x="267" y="106"/>
                </a:cubicBezTo>
                <a:cubicBezTo>
                  <a:pt x="106" y="106"/>
                  <a:pt x="106" y="106"/>
                  <a:pt x="106" y="106"/>
                </a:cubicBezTo>
                <a:lnTo>
                  <a:pt x="106" y="63"/>
                </a:lnTo>
                <a:close/>
                <a:moveTo>
                  <a:pt x="12" y="160"/>
                </a:moveTo>
                <a:cubicBezTo>
                  <a:pt x="12" y="153"/>
                  <a:pt x="19" y="146"/>
                  <a:pt x="26" y="14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116" y="146"/>
                  <a:pt x="116" y="146"/>
                  <a:pt x="116" y="146"/>
                </a:cubicBezTo>
                <a:cubicBezTo>
                  <a:pt x="116" y="170"/>
                  <a:pt x="116" y="170"/>
                  <a:pt x="116" y="170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60"/>
                </a:lnTo>
                <a:close/>
                <a:moveTo>
                  <a:pt x="116" y="183"/>
                </a:moveTo>
                <a:cubicBezTo>
                  <a:pt x="116" y="227"/>
                  <a:pt x="116" y="227"/>
                  <a:pt x="116" y="227"/>
                </a:cubicBezTo>
                <a:cubicBezTo>
                  <a:pt x="33" y="227"/>
                  <a:pt x="33" y="227"/>
                  <a:pt x="33" y="227"/>
                </a:cubicBezTo>
                <a:cubicBezTo>
                  <a:pt x="33" y="183"/>
                  <a:pt x="33" y="183"/>
                  <a:pt x="33" y="183"/>
                </a:cubicBezTo>
                <a:lnTo>
                  <a:pt x="116" y="183"/>
                </a:lnTo>
                <a:close/>
                <a:moveTo>
                  <a:pt x="153" y="268"/>
                </a:moveTo>
                <a:cubicBezTo>
                  <a:pt x="153" y="183"/>
                  <a:pt x="153" y="183"/>
                  <a:pt x="153" y="183"/>
                </a:cubicBezTo>
                <a:cubicBezTo>
                  <a:pt x="181" y="183"/>
                  <a:pt x="181" y="183"/>
                  <a:pt x="181" y="183"/>
                </a:cubicBezTo>
                <a:cubicBezTo>
                  <a:pt x="181" y="268"/>
                  <a:pt x="181" y="268"/>
                  <a:pt x="181" y="268"/>
                </a:cubicBezTo>
                <a:lnTo>
                  <a:pt x="153" y="268"/>
                </a:lnTo>
                <a:close/>
                <a:moveTo>
                  <a:pt x="153" y="170"/>
                </a:moveTo>
                <a:cubicBezTo>
                  <a:pt x="156" y="154"/>
                  <a:pt x="171" y="141"/>
                  <a:pt x="188" y="141"/>
                </a:cubicBezTo>
                <a:cubicBezTo>
                  <a:pt x="205" y="141"/>
                  <a:pt x="219" y="154"/>
                  <a:pt x="222" y="170"/>
                </a:cubicBezTo>
                <a:lnTo>
                  <a:pt x="153" y="170"/>
                </a:lnTo>
                <a:close/>
                <a:moveTo>
                  <a:pt x="194" y="268"/>
                </a:moveTo>
                <a:cubicBezTo>
                  <a:pt x="194" y="183"/>
                  <a:pt x="194" y="183"/>
                  <a:pt x="194" y="183"/>
                </a:cubicBezTo>
                <a:cubicBezTo>
                  <a:pt x="223" y="183"/>
                  <a:pt x="223" y="183"/>
                  <a:pt x="223" y="183"/>
                </a:cubicBezTo>
                <a:cubicBezTo>
                  <a:pt x="223" y="268"/>
                  <a:pt x="223" y="268"/>
                  <a:pt x="223" y="268"/>
                </a:cubicBezTo>
                <a:lnTo>
                  <a:pt x="194" y="268"/>
                </a:lnTo>
                <a:close/>
                <a:moveTo>
                  <a:pt x="235" y="268"/>
                </a:moveTo>
                <a:cubicBezTo>
                  <a:pt x="235" y="176"/>
                  <a:pt x="235" y="176"/>
                  <a:pt x="235" y="176"/>
                </a:cubicBezTo>
                <a:cubicBezTo>
                  <a:pt x="235" y="150"/>
                  <a:pt x="214" y="129"/>
                  <a:pt x="188" y="129"/>
                </a:cubicBezTo>
                <a:cubicBezTo>
                  <a:pt x="161" y="129"/>
                  <a:pt x="140" y="150"/>
                  <a:pt x="140" y="176"/>
                </a:cubicBezTo>
                <a:cubicBezTo>
                  <a:pt x="140" y="268"/>
                  <a:pt x="140" y="268"/>
                  <a:pt x="140" y="268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3" y="240"/>
                  <a:pt x="33" y="240"/>
                  <a:pt x="33" y="240"/>
                </a:cubicBezTo>
                <a:cubicBezTo>
                  <a:pt x="129" y="240"/>
                  <a:pt x="129" y="240"/>
                  <a:pt x="129" y="240"/>
                </a:cubicBezTo>
                <a:cubicBezTo>
                  <a:pt x="129" y="174"/>
                  <a:pt x="129" y="174"/>
                  <a:pt x="129" y="174"/>
                </a:cubicBezTo>
                <a:cubicBezTo>
                  <a:pt x="129" y="170"/>
                  <a:pt x="129" y="170"/>
                  <a:pt x="129" y="170"/>
                </a:cubicBezTo>
                <a:cubicBezTo>
                  <a:pt x="129" y="134"/>
                  <a:pt x="129" y="134"/>
                  <a:pt x="129" y="13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33" y="81"/>
                  <a:pt x="33" y="81"/>
                  <a:pt x="33" y="81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279" y="118"/>
                  <a:pt x="279" y="118"/>
                  <a:pt x="279" y="118"/>
                </a:cubicBezTo>
                <a:cubicBezTo>
                  <a:pt x="279" y="81"/>
                  <a:pt x="279" y="81"/>
                  <a:pt x="279" y="81"/>
                </a:cubicBezTo>
                <a:cubicBezTo>
                  <a:pt x="343" y="81"/>
                  <a:pt x="343" y="81"/>
                  <a:pt x="343" y="81"/>
                </a:cubicBezTo>
                <a:cubicBezTo>
                  <a:pt x="343" y="112"/>
                  <a:pt x="343" y="112"/>
                  <a:pt x="343" y="112"/>
                </a:cubicBezTo>
                <a:cubicBezTo>
                  <a:pt x="343" y="134"/>
                  <a:pt x="343" y="134"/>
                  <a:pt x="343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49" y="170"/>
                  <a:pt x="249" y="170"/>
                  <a:pt x="249" y="170"/>
                </a:cubicBezTo>
                <a:cubicBezTo>
                  <a:pt x="249" y="174"/>
                  <a:pt x="249" y="174"/>
                  <a:pt x="249" y="174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343" y="240"/>
                  <a:pt x="343" y="240"/>
                  <a:pt x="343" y="240"/>
                </a:cubicBezTo>
                <a:cubicBezTo>
                  <a:pt x="343" y="268"/>
                  <a:pt x="343" y="268"/>
                  <a:pt x="343" y="268"/>
                </a:cubicBezTo>
                <a:lnTo>
                  <a:pt x="235" y="268"/>
                </a:lnTo>
                <a:close/>
                <a:moveTo>
                  <a:pt x="343" y="227"/>
                </a:moveTo>
                <a:cubicBezTo>
                  <a:pt x="261" y="227"/>
                  <a:pt x="261" y="227"/>
                  <a:pt x="261" y="227"/>
                </a:cubicBezTo>
                <a:cubicBezTo>
                  <a:pt x="261" y="183"/>
                  <a:pt x="261" y="183"/>
                  <a:pt x="261" y="183"/>
                </a:cubicBezTo>
                <a:cubicBezTo>
                  <a:pt x="343" y="183"/>
                  <a:pt x="343" y="183"/>
                  <a:pt x="343" y="183"/>
                </a:cubicBezTo>
                <a:lnTo>
                  <a:pt x="343" y="227"/>
                </a:lnTo>
                <a:close/>
                <a:moveTo>
                  <a:pt x="363" y="170"/>
                </a:moveTo>
                <a:cubicBezTo>
                  <a:pt x="261" y="170"/>
                  <a:pt x="261" y="170"/>
                  <a:pt x="261" y="170"/>
                </a:cubicBezTo>
                <a:cubicBezTo>
                  <a:pt x="261" y="146"/>
                  <a:pt x="261" y="146"/>
                  <a:pt x="261" y="146"/>
                </a:cubicBezTo>
                <a:cubicBezTo>
                  <a:pt x="349" y="146"/>
                  <a:pt x="349" y="146"/>
                  <a:pt x="349" y="146"/>
                </a:cubicBezTo>
                <a:cubicBezTo>
                  <a:pt x="349" y="146"/>
                  <a:pt x="349" y="146"/>
                  <a:pt x="349" y="146"/>
                </a:cubicBezTo>
                <a:cubicBezTo>
                  <a:pt x="357" y="146"/>
                  <a:pt x="363" y="153"/>
                  <a:pt x="363" y="160"/>
                </a:cubicBezTo>
                <a:lnTo>
                  <a:pt x="363" y="170"/>
                </a:lnTo>
                <a:close/>
                <a:moveTo>
                  <a:pt x="214" y="27"/>
                </a:moveTo>
                <a:cubicBezTo>
                  <a:pt x="211" y="25"/>
                  <a:pt x="207" y="23"/>
                  <a:pt x="203" y="23"/>
                </a:cubicBezTo>
                <a:cubicBezTo>
                  <a:pt x="199" y="23"/>
                  <a:pt x="196" y="25"/>
                  <a:pt x="193" y="27"/>
                </a:cubicBezTo>
                <a:cubicBezTo>
                  <a:pt x="188" y="33"/>
                  <a:pt x="188" y="33"/>
                  <a:pt x="188" y="33"/>
                </a:cubicBezTo>
                <a:cubicBezTo>
                  <a:pt x="182" y="27"/>
                  <a:pt x="182" y="27"/>
                  <a:pt x="182" y="27"/>
                </a:cubicBezTo>
                <a:cubicBezTo>
                  <a:pt x="180" y="25"/>
                  <a:pt x="176" y="23"/>
                  <a:pt x="172" y="23"/>
                </a:cubicBezTo>
                <a:cubicBezTo>
                  <a:pt x="168" y="23"/>
                  <a:pt x="164" y="25"/>
                  <a:pt x="162" y="27"/>
                </a:cubicBezTo>
                <a:cubicBezTo>
                  <a:pt x="150" y="39"/>
                  <a:pt x="150" y="39"/>
                  <a:pt x="150" y="39"/>
                </a:cubicBezTo>
                <a:cubicBezTo>
                  <a:pt x="147" y="42"/>
                  <a:pt x="146" y="45"/>
                  <a:pt x="146" y="49"/>
                </a:cubicBezTo>
                <a:cubicBezTo>
                  <a:pt x="146" y="54"/>
                  <a:pt x="147" y="57"/>
                  <a:pt x="150" y="60"/>
                </a:cubicBezTo>
                <a:cubicBezTo>
                  <a:pt x="188" y="98"/>
                  <a:pt x="188" y="98"/>
                  <a:pt x="188" y="98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28" y="57"/>
                  <a:pt x="230" y="54"/>
                  <a:pt x="230" y="49"/>
                </a:cubicBezTo>
                <a:cubicBezTo>
                  <a:pt x="230" y="45"/>
                  <a:pt x="228" y="42"/>
                  <a:pt x="225" y="39"/>
                </a:cubicBezTo>
                <a:lnTo>
                  <a:pt x="214" y="27"/>
                </a:lnTo>
                <a:close/>
                <a:moveTo>
                  <a:pt x="217" y="51"/>
                </a:moveTo>
                <a:cubicBezTo>
                  <a:pt x="188" y="80"/>
                  <a:pt x="188" y="80"/>
                  <a:pt x="188" y="80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8" y="50"/>
                  <a:pt x="158" y="49"/>
                </a:cubicBezTo>
                <a:cubicBezTo>
                  <a:pt x="158" y="49"/>
                  <a:pt x="159" y="48"/>
                  <a:pt x="159" y="48"/>
                </a:cubicBezTo>
                <a:cubicBezTo>
                  <a:pt x="170" y="36"/>
                  <a:pt x="170" y="36"/>
                  <a:pt x="170" y="36"/>
                </a:cubicBezTo>
                <a:cubicBezTo>
                  <a:pt x="171" y="36"/>
                  <a:pt x="171" y="36"/>
                  <a:pt x="172" y="36"/>
                </a:cubicBezTo>
                <a:cubicBezTo>
                  <a:pt x="173" y="36"/>
                  <a:pt x="173" y="36"/>
                  <a:pt x="174" y="36"/>
                </a:cubicBezTo>
                <a:cubicBezTo>
                  <a:pt x="188" y="50"/>
                  <a:pt x="188" y="50"/>
                  <a:pt x="188" y="50"/>
                </a:cubicBezTo>
                <a:cubicBezTo>
                  <a:pt x="202" y="36"/>
                  <a:pt x="202" y="36"/>
                  <a:pt x="202" y="36"/>
                </a:cubicBezTo>
                <a:cubicBezTo>
                  <a:pt x="202" y="36"/>
                  <a:pt x="202" y="36"/>
                  <a:pt x="203" y="36"/>
                </a:cubicBezTo>
                <a:cubicBezTo>
                  <a:pt x="204" y="36"/>
                  <a:pt x="205" y="36"/>
                  <a:pt x="205" y="36"/>
                </a:cubicBezTo>
                <a:cubicBezTo>
                  <a:pt x="216" y="48"/>
                  <a:pt x="216" y="48"/>
                  <a:pt x="216" y="48"/>
                </a:cubicBezTo>
                <a:cubicBezTo>
                  <a:pt x="217" y="48"/>
                  <a:pt x="217" y="49"/>
                  <a:pt x="217" y="49"/>
                </a:cubicBezTo>
                <a:cubicBezTo>
                  <a:pt x="217" y="50"/>
                  <a:pt x="217" y="51"/>
                  <a:pt x="217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27"/>
          <p:cNvGrpSpPr/>
          <p:nvPr/>
        </p:nvGrpSpPr>
        <p:grpSpPr>
          <a:xfrm>
            <a:off x="708026" y="3450431"/>
            <a:ext cx="2089150" cy="1816100"/>
            <a:chOff x="708026" y="2884488"/>
            <a:chExt cx="2089150" cy="1816100"/>
          </a:xfrm>
          <a:solidFill>
            <a:srgbClr val="C00000"/>
          </a:solidFill>
        </p:grpSpPr>
        <p:grpSp>
          <p:nvGrpSpPr>
            <p:cNvPr id="17" name="Group 2"/>
            <p:cNvGrpSpPr/>
            <p:nvPr/>
          </p:nvGrpSpPr>
          <p:grpSpPr>
            <a:xfrm>
              <a:off x="708026" y="2884488"/>
              <a:ext cx="2089150" cy="1816100"/>
              <a:chOff x="708026" y="2884488"/>
              <a:chExt cx="2089150" cy="1816100"/>
            </a:xfrm>
            <a:grpFill/>
          </p:grpSpPr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708026" y="2884488"/>
                <a:ext cx="2089150" cy="1816100"/>
              </a:xfrm>
              <a:custGeom>
                <a:avLst/>
                <a:gdLst>
                  <a:gd name="T0" fmla="*/ 1083 w 1316"/>
                  <a:gd name="T1" fmla="*/ 1144 h 1144"/>
                  <a:gd name="T2" fmla="*/ 0 w 1316"/>
                  <a:gd name="T3" fmla="*/ 749 h 1144"/>
                  <a:gd name="T4" fmla="*/ 54 w 1316"/>
                  <a:gd name="T5" fmla="*/ 614 h 1144"/>
                  <a:gd name="T6" fmla="*/ 116 w 1316"/>
                  <a:gd name="T7" fmla="*/ 484 h 1144"/>
                  <a:gd name="T8" fmla="*/ 185 w 1316"/>
                  <a:gd name="T9" fmla="*/ 357 h 1144"/>
                  <a:gd name="T10" fmla="*/ 262 w 1316"/>
                  <a:gd name="T11" fmla="*/ 234 h 1144"/>
                  <a:gd name="T12" fmla="*/ 344 w 1316"/>
                  <a:gd name="T13" fmla="*/ 115 h 1144"/>
                  <a:gd name="T14" fmla="*/ 433 w 1316"/>
                  <a:gd name="T15" fmla="*/ 0 h 1144"/>
                  <a:gd name="T16" fmla="*/ 1316 w 1316"/>
                  <a:gd name="T17" fmla="*/ 742 h 1144"/>
                  <a:gd name="T18" fmla="*/ 1259 w 1316"/>
                  <a:gd name="T19" fmla="*/ 815 h 1144"/>
                  <a:gd name="T20" fmla="*/ 1208 w 1316"/>
                  <a:gd name="T21" fmla="*/ 892 h 1144"/>
                  <a:gd name="T22" fmla="*/ 1160 w 1316"/>
                  <a:gd name="T23" fmla="*/ 974 h 1144"/>
                  <a:gd name="T24" fmla="*/ 1120 w 1316"/>
                  <a:gd name="T25" fmla="*/ 1057 h 1144"/>
                  <a:gd name="T26" fmla="*/ 1083 w 1316"/>
                  <a:gd name="T2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6" h="1144">
                    <a:moveTo>
                      <a:pt x="1083" y="1144"/>
                    </a:moveTo>
                    <a:lnTo>
                      <a:pt x="0" y="749"/>
                    </a:lnTo>
                    <a:lnTo>
                      <a:pt x="54" y="614"/>
                    </a:lnTo>
                    <a:lnTo>
                      <a:pt x="116" y="484"/>
                    </a:lnTo>
                    <a:lnTo>
                      <a:pt x="185" y="357"/>
                    </a:lnTo>
                    <a:lnTo>
                      <a:pt x="262" y="234"/>
                    </a:lnTo>
                    <a:lnTo>
                      <a:pt x="344" y="115"/>
                    </a:lnTo>
                    <a:lnTo>
                      <a:pt x="433" y="0"/>
                    </a:lnTo>
                    <a:lnTo>
                      <a:pt x="1316" y="742"/>
                    </a:lnTo>
                    <a:lnTo>
                      <a:pt x="1259" y="815"/>
                    </a:lnTo>
                    <a:lnTo>
                      <a:pt x="1208" y="892"/>
                    </a:lnTo>
                    <a:lnTo>
                      <a:pt x="1160" y="974"/>
                    </a:lnTo>
                    <a:lnTo>
                      <a:pt x="1120" y="1057"/>
                    </a:lnTo>
                    <a:lnTo>
                      <a:pt x="1083" y="1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90600" y="3496721"/>
                <a:ext cx="1024440" cy="55399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Clinical Programs</a:t>
                </a:r>
              </a:p>
            </p:txBody>
          </p:sp>
        </p:grpSp>
        <p:grpSp>
          <p:nvGrpSpPr>
            <p:cNvPr id="18" name="Group 66"/>
            <p:cNvGrpSpPr>
              <a:grpSpLocks noChangeAspect="1"/>
            </p:cNvGrpSpPr>
            <p:nvPr/>
          </p:nvGrpSpPr>
          <p:grpSpPr bwMode="auto">
            <a:xfrm>
              <a:off x="1957258" y="3972010"/>
              <a:ext cx="518720" cy="474422"/>
              <a:chOff x="3437" y="3047"/>
              <a:chExt cx="363" cy="332"/>
            </a:xfrm>
            <a:grpFill/>
          </p:grpSpPr>
          <p:sp>
            <p:nvSpPr>
              <p:cNvPr id="91" name="Freeform 5"/>
              <p:cNvSpPr>
                <a:spLocks/>
              </p:cNvSpPr>
              <p:nvPr/>
            </p:nvSpPr>
            <p:spPr bwMode="auto">
              <a:xfrm>
                <a:off x="3437" y="3161"/>
                <a:ext cx="178" cy="218"/>
              </a:xfrm>
              <a:custGeom>
                <a:avLst/>
                <a:gdLst>
                  <a:gd name="T0" fmla="*/ 39 w 74"/>
                  <a:gd name="T1" fmla="*/ 41 h 90"/>
                  <a:gd name="T2" fmla="*/ 37 w 74"/>
                  <a:gd name="T3" fmla="*/ 39 h 90"/>
                  <a:gd name="T4" fmla="*/ 34 w 74"/>
                  <a:gd name="T5" fmla="*/ 36 h 90"/>
                  <a:gd name="T6" fmla="*/ 19 w 74"/>
                  <a:gd name="T7" fmla="*/ 24 h 90"/>
                  <a:gd name="T8" fmla="*/ 18 w 74"/>
                  <a:gd name="T9" fmla="*/ 13 h 90"/>
                  <a:gd name="T10" fmla="*/ 3 w 74"/>
                  <a:gd name="T11" fmla="*/ 2 h 90"/>
                  <a:gd name="T12" fmla="*/ 0 w 74"/>
                  <a:gd name="T13" fmla="*/ 29 h 90"/>
                  <a:gd name="T14" fmla="*/ 37 w 74"/>
                  <a:gd name="T15" fmla="*/ 73 h 90"/>
                  <a:gd name="T16" fmla="*/ 40 w 74"/>
                  <a:gd name="T17" fmla="*/ 86 h 90"/>
                  <a:gd name="T18" fmla="*/ 47 w 74"/>
                  <a:gd name="T19" fmla="*/ 86 h 90"/>
                  <a:gd name="T20" fmla="*/ 41 w 74"/>
                  <a:gd name="T21" fmla="*/ 68 h 90"/>
                  <a:gd name="T22" fmla="*/ 18 w 74"/>
                  <a:gd name="T23" fmla="*/ 53 h 90"/>
                  <a:gd name="T24" fmla="*/ 8 w 74"/>
                  <a:gd name="T25" fmla="*/ 11 h 90"/>
                  <a:gd name="T26" fmla="*/ 10 w 74"/>
                  <a:gd name="T27" fmla="*/ 7 h 90"/>
                  <a:gd name="T28" fmla="*/ 11 w 74"/>
                  <a:gd name="T29" fmla="*/ 16 h 90"/>
                  <a:gd name="T30" fmla="*/ 11 w 74"/>
                  <a:gd name="T31" fmla="*/ 26 h 90"/>
                  <a:gd name="T32" fmla="*/ 11 w 74"/>
                  <a:gd name="T33" fmla="*/ 33 h 90"/>
                  <a:gd name="T34" fmla="*/ 20 w 74"/>
                  <a:gd name="T35" fmla="*/ 46 h 90"/>
                  <a:gd name="T36" fmla="*/ 23 w 74"/>
                  <a:gd name="T37" fmla="*/ 48 h 90"/>
                  <a:gd name="T38" fmla="*/ 28 w 74"/>
                  <a:gd name="T39" fmla="*/ 49 h 90"/>
                  <a:gd name="T40" fmla="*/ 28 w 74"/>
                  <a:gd name="T41" fmla="*/ 43 h 90"/>
                  <a:gd name="T42" fmla="*/ 25 w 74"/>
                  <a:gd name="T43" fmla="*/ 41 h 90"/>
                  <a:gd name="T44" fmla="*/ 18 w 74"/>
                  <a:gd name="T45" fmla="*/ 31 h 90"/>
                  <a:gd name="T46" fmla="*/ 31 w 74"/>
                  <a:gd name="T47" fmla="*/ 43 h 90"/>
                  <a:gd name="T48" fmla="*/ 35 w 74"/>
                  <a:gd name="T49" fmla="*/ 46 h 90"/>
                  <a:gd name="T50" fmla="*/ 55 w 74"/>
                  <a:gd name="T51" fmla="*/ 52 h 90"/>
                  <a:gd name="T52" fmla="*/ 67 w 74"/>
                  <a:gd name="T53" fmla="*/ 73 h 90"/>
                  <a:gd name="T54" fmla="*/ 66 w 74"/>
                  <a:gd name="T55" fmla="*/ 75 h 90"/>
                  <a:gd name="T56" fmla="*/ 66 w 74"/>
                  <a:gd name="T57" fmla="*/ 86 h 90"/>
                  <a:gd name="T58" fmla="*/ 70 w 74"/>
                  <a:gd name="T59" fmla="*/ 90 h 90"/>
                  <a:gd name="T60" fmla="*/ 73 w 74"/>
                  <a:gd name="T61" fmla="*/ 79 h 90"/>
                  <a:gd name="T62" fmla="*/ 73 w 74"/>
                  <a:gd name="T63" fmla="*/ 75 h 90"/>
                  <a:gd name="T64" fmla="*/ 59 w 74"/>
                  <a:gd name="T65" fmla="*/ 4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90">
                    <a:moveTo>
                      <a:pt x="59" y="46"/>
                    </a:moveTo>
                    <a:cubicBezTo>
                      <a:pt x="57" y="45"/>
                      <a:pt x="52" y="42"/>
                      <a:pt x="39" y="41"/>
                    </a:cubicBezTo>
                    <a:cubicBezTo>
                      <a:pt x="39" y="41"/>
                      <a:pt x="39" y="40"/>
                      <a:pt x="39" y="40"/>
                    </a:cubicBezTo>
                    <a:cubicBezTo>
                      <a:pt x="38" y="40"/>
                      <a:pt x="37" y="40"/>
                      <a:pt x="37" y="39"/>
                    </a:cubicBezTo>
                    <a:cubicBezTo>
                      <a:pt x="37" y="39"/>
                      <a:pt x="36" y="38"/>
                      <a:pt x="36" y="38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1" y="32"/>
                      <a:pt x="26" y="26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18"/>
                      <a:pt x="18" y="16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7" y="3"/>
                      <a:pt x="12" y="1"/>
                    </a:cubicBezTo>
                    <a:cubicBezTo>
                      <a:pt x="11" y="1"/>
                      <a:pt x="5" y="0"/>
                      <a:pt x="3" y="2"/>
                    </a:cubicBezTo>
                    <a:cubicBezTo>
                      <a:pt x="2" y="3"/>
                      <a:pt x="1" y="5"/>
                      <a:pt x="1" y="11"/>
                    </a:cubicBezTo>
                    <a:cubicBezTo>
                      <a:pt x="1" y="11"/>
                      <a:pt x="0" y="23"/>
                      <a:pt x="0" y="29"/>
                    </a:cubicBezTo>
                    <a:cubicBezTo>
                      <a:pt x="0" y="33"/>
                      <a:pt x="10" y="54"/>
                      <a:pt x="13" y="57"/>
                    </a:cubicBezTo>
                    <a:cubicBezTo>
                      <a:pt x="16" y="61"/>
                      <a:pt x="32" y="70"/>
                      <a:pt x="37" y="73"/>
                    </a:cubicBezTo>
                    <a:cubicBezTo>
                      <a:pt x="40" y="75"/>
                      <a:pt x="40" y="77"/>
                      <a:pt x="40" y="78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0" y="88"/>
                      <a:pt x="42" y="90"/>
                      <a:pt x="44" y="90"/>
                    </a:cubicBezTo>
                    <a:cubicBezTo>
                      <a:pt x="46" y="90"/>
                      <a:pt x="47" y="88"/>
                      <a:pt x="47" y="86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74"/>
                      <a:pt x="45" y="71"/>
                      <a:pt x="41" y="68"/>
                    </a:cubicBezTo>
                    <a:cubicBezTo>
                      <a:pt x="41" y="68"/>
                      <a:pt x="41" y="67"/>
                      <a:pt x="41" y="67"/>
                    </a:cubicBezTo>
                    <a:cubicBezTo>
                      <a:pt x="31" y="62"/>
                      <a:pt x="20" y="55"/>
                      <a:pt x="18" y="53"/>
                    </a:cubicBezTo>
                    <a:cubicBezTo>
                      <a:pt x="16" y="50"/>
                      <a:pt x="7" y="31"/>
                      <a:pt x="7" y="28"/>
                    </a:cubicBezTo>
                    <a:cubicBezTo>
                      <a:pt x="7" y="23"/>
                      <a:pt x="8" y="11"/>
                      <a:pt x="8" y="11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10" y="8"/>
                      <a:pt x="11" y="12"/>
                      <a:pt x="11" y="1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21"/>
                      <a:pt x="12" y="24"/>
                      <a:pt x="12" y="25"/>
                    </a:cubicBezTo>
                    <a:cubicBezTo>
                      <a:pt x="12" y="25"/>
                      <a:pt x="11" y="26"/>
                      <a:pt x="11" y="26"/>
                    </a:cubicBezTo>
                    <a:cubicBezTo>
                      <a:pt x="10" y="28"/>
                      <a:pt x="9" y="30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8" y="42"/>
                      <a:pt x="18" y="43"/>
                    </a:cubicBezTo>
                    <a:cubicBezTo>
                      <a:pt x="19" y="44"/>
                      <a:pt x="20" y="45"/>
                      <a:pt x="20" y="46"/>
                    </a:cubicBezTo>
                    <a:cubicBezTo>
                      <a:pt x="21" y="46"/>
                      <a:pt x="21" y="46"/>
                      <a:pt x="21" y="47"/>
                    </a:cubicBezTo>
                    <a:cubicBezTo>
                      <a:pt x="22" y="47"/>
                      <a:pt x="22" y="48"/>
                      <a:pt x="23" y="48"/>
                    </a:cubicBezTo>
                    <a:cubicBezTo>
                      <a:pt x="23" y="48"/>
                      <a:pt x="23" y="49"/>
                      <a:pt x="24" y="49"/>
                    </a:cubicBezTo>
                    <a:cubicBezTo>
                      <a:pt x="25" y="51"/>
                      <a:pt x="27" y="51"/>
                      <a:pt x="28" y="49"/>
                    </a:cubicBezTo>
                    <a:cubicBezTo>
                      <a:pt x="30" y="48"/>
                      <a:pt x="30" y="46"/>
                      <a:pt x="29" y="45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7" y="43"/>
                      <a:pt x="27" y="42"/>
                      <a:pt x="26" y="42"/>
                    </a:cubicBezTo>
                    <a:cubicBezTo>
                      <a:pt x="26" y="42"/>
                      <a:pt x="26" y="41"/>
                      <a:pt x="25" y="41"/>
                    </a:cubicBezTo>
                    <a:cubicBezTo>
                      <a:pt x="25" y="40"/>
                      <a:pt x="24" y="40"/>
                      <a:pt x="24" y="40"/>
                    </a:cubicBezTo>
                    <a:cubicBezTo>
                      <a:pt x="24" y="40"/>
                      <a:pt x="21" y="35"/>
                      <a:pt x="18" y="31"/>
                    </a:cubicBezTo>
                    <a:cubicBezTo>
                      <a:pt x="23" y="33"/>
                      <a:pt x="26" y="37"/>
                      <a:pt x="29" y="40"/>
                    </a:cubicBezTo>
                    <a:cubicBezTo>
                      <a:pt x="29" y="41"/>
                      <a:pt x="30" y="42"/>
                      <a:pt x="31" y="43"/>
                    </a:cubicBezTo>
                    <a:cubicBezTo>
                      <a:pt x="31" y="43"/>
                      <a:pt x="31" y="43"/>
                      <a:pt x="32" y="44"/>
                    </a:cubicBezTo>
                    <a:cubicBezTo>
                      <a:pt x="33" y="45"/>
                      <a:pt x="34" y="46"/>
                      <a:pt x="35" y="46"/>
                    </a:cubicBezTo>
                    <a:cubicBezTo>
                      <a:pt x="36" y="47"/>
                      <a:pt x="37" y="48"/>
                      <a:pt x="38" y="48"/>
                    </a:cubicBezTo>
                    <a:cubicBezTo>
                      <a:pt x="50" y="48"/>
                      <a:pt x="54" y="51"/>
                      <a:pt x="55" y="52"/>
                    </a:cubicBezTo>
                    <a:cubicBezTo>
                      <a:pt x="58" y="55"/>
                      <a:pt x="65" y="60"/>
                      <a:pt x="66" y="69"/>
                    </a:cubicBezTo>
                    <a:cubicBezTo>
                      <a:pt x="67" y="71"/>
                      <a:pt x="67" y="73"/>
                      <a:pt x="67" y="73"/>
                    </a:cubicBezTo>
                    <a:cubicBezTo>
                      <a:pt x="67" y="73"/>
                      <a:pt x="67" y="74"/>
                      <a:pt x="67" y="7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66" y="76"/>
                      <a:pt x="66" y="77"/>
                      <a:pt x="66" y="79"/>
                    </a:cubicBezTo>
                    <a:cubicBezTo>
                      <a:pt x="66" y="86"/>
                      <a:pt x="66" y="86"/>
                      <a:pt x="66" y="86"/>
                    </a:cubicBezTo>
                    <a:cubicBezTo>
                      <a:pt x="66" y="88"/>
                      <a:pt x="68" y="90"/>
                      <a:pt x="70" y="90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0"/>
                      <a:pt x="73" y="88"/>
                      <a:pt x="73" y="86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3" y="78"/>
                      <a:pt x="73" y="77"/>
                      <a:pt x="73" y="76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4" y="72"/>
                      <a:pt x="73" y="68"/>
                      <a:pt x="73" y="68"/>
                    </a:cubicBezTo>
                    <a:cubicBezTo>
                      <a:pt x="71" y="57"/>
                      <a:pt x="63" y="50"/>
                      <a:pt x="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6"/>
              <p:cNvSpPr>
                <a:spLocks/>
              </p:cNvSpPr>
              <p:nvPr/>
            </p:nvSpPr>
            <p:spPr bwMode="auto">
              <a:xfrm>
                <a:off x="3620" y="3161"/>
                <a:ext cx="180" cy="218"/>
              </a:xfrm>
              <a:custGeom>
                <a:avLst/>
                <a:gdLst>
                  <a:gd name="T0" fmla="*/ 71 w 75"/>
                  <a:gd name="T1" fmla="*/ 2 h 90"/>
                  <a:gd name="T2" fmla="*/ 56 w 75"/>
                  <a:gd name="T3" fmla="*/ 13 h 90"/>
                  <a:gd name="T4" fmla="*/ 55 w 75"/>
                  <a:gd name="T5" fmla="*/ 24 h 90"/>
                  <a:gd name="T6" fmla="*/ 40 w 75"/>
                  <a:gd name="T7" fmla="*/ 36 h 90"/>
                  <a:gd name="T8" fmla="*/ 37 w 75"/>
                  <a:gd name="T9" fmla="*/ 39 h 90"/>
                  <a:gd name="T10" fmla="*/ 35 w 75"/>
                  <a:gd name="T11" fmla="*/ 41 h 90"/>
                  <a:gd name="T12" fmla="*/ 1 w 75"/>
                  <a:gd name="T13" fmla="*/ 68 h 90"/>
                  <a:gd name="T14" fmla="*/ 1 w 75"/>
                  <a:gd name="T15" fmla="*/ 76 h 90"/>
                  <a:gd name="T16" fmla="*/ 1 w 75"/>
                  <a:gd name="T17" fmla="*/ 86 h 90"/>
                  <a:gd name="T18" fmla="*/ 8 w 75"/>
                  <a:gd name="T19" fmla="*/ 86 h 90"/>
                  <a:gd name="T20" fmla="*/ 8 w 75"/>
                  <a:gd name="T21" fmla="*/ 75 h 90"/>
                  <a:gd name="T22" fmla="*/ 8 w 75"/>
                  <a:gd name="T23" fmla="*/ 73 h 90"/>
                  <a:gd name="T24" fmla="*/ 20 w 75"/>
                  <a:gd name="T25" fmla="*/ 52 h 90"/>
                  <a:gd name="T26" fmla="*/ 40 w 75"/>
                  <a:gd name="T27" fmla="*/ 46 h 90"/>
                  <a:gd name="T28" fmla="*/ 44 w 75"/>
                  <a:gd name="T29" fmla="*/ 43 h 90"/>
                  <a:gd name="T30" fmla="*/ 56 w 75"/>
                  <a:gd name="T31" fmla="*/ 31 h 90"/>
                  <a:gd name="T32" fmla="*/ 49 w 75"/>
                  <a:gd name="T33" fmla="*/ 41 h 90"/>
                  <a:gd name="T34" fmla="*/ 47 w 75"/>
                  <a:gd name="T35" fmla="*/ 43 h 90"/>
                  <a:gd name="T36" fmla="*/ 46 w 75"/>
                  <a:gd name="T37" fmla="*/ 49 h 90"/>
                  <a:gd name="T38" fmla="*/ 52 w 75"/>
                  <a:gd name="T39" fmla="*/ 48 h 90"/>
                  <a:gd name="T40" fmla="*/ 54 w 75"/>
                  <a:gd name="T41" fmla="*/ 46 h 90"/>
                  <a:gd name="T42" fmla="*/ 63 w 75"/>
                  <a:gd name="T43" fmla="*/ 33 h 90"/>
                  <a:gd name="T44" fmla="*/ 64 w 75"/>
                  <a:gd name="T45" fmla="*/ 26 h 90"/>
                  <a:gd name="T46" fmla="*/ 63 w 75"/>
                  <a:gd name="T47" fmla="*/ 16 h 90"/>
                  <a:gd name="T48" fmla="*/ 65 w 75"/>
                  <a:gd name="T49" fmla="*/ 8 h 90"/>
                  <a:gd name="T50" fmla="*/ 67 w 75"/>
                  <a:gd name="T51" fmla="*/ 11 h 90"/>
                  <a:gd name="T52" fmla="*/ 56 w 75"/>
                  <a:gd name="T53" fmla="*/ 53 h 90"/>
                  <a:gd name="T54" fmla="*/ 33 w 75"/>
                  <a:gd name="T55" fmla="*/ 68 h 90"/>
                  <a:gd name="T56" fmla="*/ 27 w 75"/>
                  <a:gd name="T57" fmla="*/ 86 h 90"/>
                  <a:gd name="T58" fmla="*/ 34 w 75"/>
                  <a:gd name="T59" fmla="*/ 86 h 90"/>
                  <a:gd name="T60" fmla="*/ 37 w 75"/>
                  <a:gd name="T61" fmla="*/ 73 h 90"/>
                  <a:gd name="T62" fmla="*/ 75 w 75"/>
                  <a:gd name="T63" fmla="*/ 2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" h="90">
                    <a:moveTo>
                      <a:pt x="74" y="11"/>
                    </a:moveTo>
                    <a:cubicBezTo>
                      <a:pt x="73" y="5"/>
                      <a:pt x="72" y="3"/>
                      <a:pt x="71" y="2"/>
                    </a:cubicBezTo>
                    <a:cubicBezTo>
                      <a:pt x="69" y="0"/>
                      <a:pt x="64" y="1"/>
                      <a:pt x="63" y="1"/>
                    </a:cubicBezTo>
                    <a:cubicBezTo>
                      <a:pt x="58" y="3"/>
                      <a:pt x="57" y="8"/>
                      <a:pt x="56" y="13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7"/>
                      <a:pt x="55" y="22"/>
                      <a:pt x="55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8" y="26"/>
                      <a:pt x="43" y="32"/>
                      <a:pt x="40" y="36"/>
                    </a:cubicBezTo>
                    <a:cubicBezTo>
                      <a:pt x="40" y="37"/>
                      <a:pt x="39" y="37"/>
                      <a:pt x="39" y="38"/>
                    </a:cubicBezTo>
                    <a:cubicBezTo>
                      <a:pt x="38" y="38"/>
                      <a:pt x="38" y="39"/>
                      <a:pt x="37" y="39"/>
                    </a:cubicBezTo>
                    <a:cubicBezTo>
                      <a:pt x="37" y="40"/>
                      <a:pt x="36" y="40"/>
                      <a:pt x="36" y="40"/>
                    </a:cubicBezTo>
                    <a:cubicBezTo>
                      <a:pt x="36" y="41"/>
                      <a:pt x="35" y="41"/>
                      <a:pt x="35" y="41"/>
                    </a:cubicBezTo>
                    <a:cubicBezTo>
                      <a:pt x="23" y="42"/>
                      <a:pt x="18" y="45"/>
                      <a:pt x="16" y="46"/>
                    </a:cubicBezTo>
                    <a:cubicBezTo>
                      <a:pt x="11" y="50"/>
                      <a:pt x="4" y="57"/>
                      <a:pt x="1" y="68"/>
                    </a:cubicBezTo>
                    <a:cubicBezTo>
                      <a:pt x="1" y="68"/>
                      <a:pt x="0" y="72"/>
                      <a:pt x="1" y="75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7"/>
                      <a:pt x="1" y="78"/>
                      <a:pt x="1" y="79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8"/>
                      <a:pt x="3" y="90"/>
                      <a:pt x="5" y="90"/>
                    </a:cubicBezTo>
                    <a:cubicBezTo>
                      <a:pt x="7" y="90"/>
                      <a:pt x="8" y="88"/>
                      <a:pt x="8" y="86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7"/>
                      <a:pt x="8" y="76"/>
                      <a:pt x="8" y="75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4"/>
                      <a:pt x="8" y="73"/>
                      <a:pt x="8" y="73"/>
                    </a:cubicBezTo>
                    <a:cubicBezTo>
                      <a:pt x="8" y="73"/>
                      <a:pt x="8" y="71"/>
                      <a:pt x="8" y="69"/>
                    </a:cubicBezTo>
                    <a:cubicBezTo>
                      <a:pt x="10" y="60"/>
                      <a:pt x="16" y="55"/>
                      <a:pt x="20" y="52"/>
                    </a:cubicBezTo>
                    <a:cubicBezTo>
                      <a:pt x="20" y="51"/>
                      <a:pt x="25" y="48"/>
                      <a:pt x="36" y="48"/>
                    </a:cubicBezTo>
                    <a:cubicBezTo>
                      <a:pt x="38" y="48"/>
                      <a:pt x="39" y="47"/>
                      <a:pt x="40" y="46"/>
                    </a:cubicBezTo>
                    <a:cubicBezTo>
                      <a:pt x="41" y="46"/>
                      <a:pt x="42" y="45"/>
                      <a:pt x="43" y="44"/>
                    </a:cubicBezTo>
                    <a:cubicBezTo>
                      <a:pt x="43" y="43"/>
                      <a:pt x="43" y="43"/>
                      <a:pt x="44" y="43"/>
                    </a:cubicBezTo>
                    <a:cubicBezTo>
                      <a:pt x="45" y="42"/>
                      <a:pt x="45" y="41"/>
                      <a:pt x="46" y="40"/>
                    </a:cubicBezTo>
                    <a:cubicBezTo>
                      <a:pt x="48" y="37"/>
                      <a:pt x="52" y="33"/>
                      <a:pt x="56" y="31"/>
                    </a:cubicBezTo>
                    <a:cubicBezTo>
                      <a:pt x="53" y="35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49" y="41"/>
                    </a:cubicBezTo>
                    <a:cubicBezTo>
                      <a:pt x="49" y="41"/>
                      <a:pt x="49" y="42"/>
                      <a:pt x="48" y="42"/>
                    </a:cubicBezTo>
                    <a:cubicBezTo>
                      <a:pt x="48" y="42"/>
                      <a:pt x="47" y="43"/>
                      <a:pt x="47" y="43"/>
                    </a:cubicBezTo>
                    <a:cubicBezTo>
                      <a:pt x="47" y="44"/>
                      <a:pt x="46" y="44"/>
                      <a:pt x="46" y="44"/>
                    </a:cubicBezTo>
                    <a:cubicBezTo>
                      <a:pt x="44" y="46"/>
                      <a:pt x="45" y="48"/>
                      <a:pt x="46" y="49"/>
                    </a:cubicBezTo>
                    <a:cubicBezTo>
                      <a:pt x="47" y="51"/>
                      <a:pt x="50" y="51"/>
                      <a:pt x="51" y="49"/>
                    </a:cubicBezTo>
                    <a:cubicBezTo>
                      <a:pt x="51" y="49"/>
                      <a:pt x="52" y="49"/>
                      <a:pt x="52" y="48"/>
                    </a:cubicBezTo>
                    <a:cubicBezTo>
                      <a:pt x="52" y="48"/>
                      <a:pt x="53" y="47"/>
                      <a:pt x="53" y="47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5" y="45"/>
                      <a:pt x="56" y="44"/>
                      <a:pt x="56" y="43"/>
                    </a:cubicBezTo>
                    <a:cubicBezTo>
                      <a:pt x="57" y="42"/>
                      <a:pt x="63" y="34"/>
                      <a:pt x="63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0"/>
                      <a:pt x="65" y="28"/>
                      <a:pt x="64" y="26"/>
                    </a:cubicBezTo>
                    <a:cubicBezTo>
                      <a:pt x="63" y="26"/>
                      <a:pt x="63" y="25"/>
                      <a:pt x="62" y="25"/>
                    </a:cubicBezTo>
                    <a:cubicBezTo>
                      <a:pt x="62" y="24"/>
                      <a:pt x="63" y="21"/>
                      <a:pt x="63" y="16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4" y="12"/>
                      <a:pt x="64" y="8"/>
                      <a:pt x="65" y="8"/>
                    </a:cubicBezTo>
                    <a:cubicBezTo>
                      <a:pt x="65" y="8"/>
                      <a:pt x="66" y="8"/>
                      <a:pt x="66" y="8"/>
                    </a:cubicBezTo>
                    <a:cubicBezTo>
                      <a:pt x="66" y="8"/>
                      <a:pt x="66" y="10"/>
                      <a:pt x="67" y="11"/>
                    </a:cubicBezTo>
                    <a:cubicBezTo>
                      <a:pt x="67" y="11"/>
                      <a:pt x="68" y="23"/>
                      <a:pt x="68" y="28"/>
                    </a:cubicBezTo>
                    <a:cubicBezTo>
                      <a:pt x="67" y="31"/>
                      <a:pt x="58" y="50"/>
                      <a:pt x="56" y="53"/>
                    </a:cubicBezTo>
                    <a:cubicBezTo>
                      <a:pt x="55" y="55"/>
                      <a:pt x="43" y="62"/>
                      <a:pt x="34" y="67"/>
                    </a:cubicBezTo>
                    <a:cubicBezTo>
                      <a:pt x="34" y="67"/>
                      <a:pt x="33" y="68"/>
                      <a:pt x="33" y="68"/>
                    </a:cubicBezTo>
                    <a:cubicBezTo>
                      <a:pt x="29" y="71"/>
                      <a:pt x="27" y="74"/>
                      <a:pt x="27" y="78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7" y="88"/>
                      <a:pt x="29" y="90"/>
                      <a:pt x="31" y="90"/>
                    </a:cubicBezTo>
                    <a:cubicBezTo>
                      <a:pt x="33" y="90"/>
                      <a:pt x="34" y="88"/>
                      <a:pt x="34" y="86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77"/>
                      <a:pt x="35" y="75"/>
                      <a:pt x="37" y="73"/>
                    </a:cubicBezTo>
                    <a:cubicBezTo>
                      <a:pt x="43" y="70"/>
                      <a:pt x="59" y="61"/>
                      <a:pt x="62" y="57"/>
                    </a:cubicBezTo>
                    <a:cubicBezTo>
                      <a:pt x="64" y="54"/>
                      <a:pt x="74" y="33"/>
                      <a:pt x="75" y="29"/>
                    </a:cubicBezTo>
                    <a:cubicBezTo>
                      <a:pt x="75" y="23"/>
                      <a:pt x="74" y="11"/>
                      <a:pt x="7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7"/>
              <p:cNvSpPr>
                <a:spLocks noEditPoints="1"/>
              </p:cNvSpPr>
              <p:nvPr/>
            </p:nvSpPr>
            <p:spPr bwMode="auto">
              <a:xfrm>
                <a:off x="3495" y="3047"/>
                <a:ext cx="243" cy="216"/>
              </a:xfrm>
              <a:custGeom>
                <a:avLst/>
                <a:gdLst>
                  <a:gd name="T0" fmla="*/ 94 w 101"/>
                  <a:gd name="T1" fmla="*/ 54 h 89"/>
                  <a:gd name="T2" fmla="*/ 97 w 101"/>
                  <a:gd name="T3" fmla="*/ 48 h 89"/>
                  <a:gd name="T4" fmla="*/ 100 w 101"/>
                  <a:gd name="T5" fmla="*/ 41 h 89"/>
                  <a:gd name="T6" fmla="*/ 101 w 101"/>
                  <a:gd name="T7" fmla="*/ 31 h 89"/>
                  <a:gd name="T8" fmla="*/ 85 w 101"/>
                  <a:gd name="T9" fmla="*/ 4 h 89"/>
                  <a:gd name="T10" fmla="*/ 70 w 101"/>
                  <a:gd name="T11" fmla="*/ 0 h 89"/>
                  <a:gd name="T12" fmla="*/ 51 w 101"/>
                  <a:gd name="T13" fmla="*/ 7 h 89"/>
                  <a:gd name="T14" fmla="*/ 32 w 101"/>
                  <a:gd name="T15" fmla="*/ 0 h 89"/>
                  <a:gd name="T16" fmla="*/ 17 w 101"/>
                  <a:gd name="T17" fmla="*/ 4 h 89"/>
                  <a:gd name="T18" fmla="*/ 0 w 101"/>
                  <a:gd name="T19" fmla="*/ 31 h 89"/>
                  <a:gd name="T20" fmla="*/ 2 w 101"/>
                  <a:gd name="T21" fmla="*/ 41 h 89"/>
                  <a:gd name="T22" fmla="*/ 5 w 101"/>
                  <a:gd name="T23" fmla="*/ 48 h 89"/>
                  <a:gd name="T24" fmla="*/ 8 w 101"/>
                  <a:gd name="T25" fmla="*/ 53 h 89"/>
                  <a:gd name="T26" fmla="*/ 48 w 101"/>
                  <a:gd name="T27" fmla="*/ 88 h 89"/>
                  <a:gd name="T28" fmla="*/ 51 w 101"/>
                  <a:gd name="T29" fmla="*/ 89 h 89"/>
                  <a:gd name="T30" fmla="*/ 54 w 101"/>
                  <a:gd name="T31" fmla="*/ 88 h 89"/>
                  <a:gd name="T32" fmla="*/ 94 w 101"/>
                  <a:gd name="T33" fmla="*/ 54 h 89"/>
                  <a:gd name="T34" fmla="*/ 51 w 101"/>
                  <a:gd name="T35" fmla="*/ 82 h 89"/>
                  <a:gd name="T36" fmla="*/ 14 w 101"/>
                  <a:gd name="T37" fmla="*/ 50 h 89"/>
                  <a:gd name="T38" fmla="*/ 11 w 101"/>
                  <a:gd name="T39" fmla="*/ 45 h 89"/>
                  <a:gd name="T40" fmla="*/ 9 w 101"/>
                  <a:gd name="T41" fmla="*/ 39 h 89"/>
                  <a:gd name="T42" fmla="*/ 7 w 101"/>
                  <a:gd name="T43" fmla="*/ 31 h 89"/>
                  <a:gd name="T44" fmla="*/ 20 w 101"/>
                  <a:gd name="T45" fmla="*/ 10 h 89"/>
                  <a:gd name="T46" fmla="*/ 32 w 101"/>
                  <a:gd name="T47" fmla="*/ 7 h 89"/>
                  <a:gd name="T48" fmla="*/ 48 w 101"/>
                  <a:gd name="T49" fmla="*/ 14 h 89"/>
                  <a:gd name="T50" fmla="*/ 53 w 101"/>
                  <a:gd name="T51" fmla="*/ 14 h 89"/>
                  <a:gd name="T52" fmla="*/ 70 w 101"/>
                  <a:gd name="T53" fmla="*/ 7 h 89"/>
                  <a:gd name="T54" fmla="*/ 82 w 101"/>
                  <a:gd name="T55" fmla="*/ 10 h 89"/>
                  <a:gd name="T56" fmla="*/ 94 w 101"/>
                  <a:gd name="T57" fmla="*/ 31 h 89"/>
                  <a:gd name="T58" fmla="*/ 93 w 101"/>
                  <a:gd name="T59" fmla="*/ 39 h 89"/>
                  <a:gd name="T60" fmla="*/ 91 w 101"/>
                  <a:gd name="T61" fmla="*/ 45 h 89"/>
                  <a:gd name="T62" fmla="*/ 88 w 101"/>
                  <a:gd name="T63" fmla="*/ 50 h 89"/>
                  <a:gd name="T64" fmla="*/ 51 w 101"/>
                  <a:gd name="T65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89">
                    <a:moveTo>
                      <a:pt x="94" y="54"/>
                    </a:move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6"/>
                      <a:pt x="99" y="43"/>
                      <a:pt x="100" y="41"/>
                    </a:cubicBezTo>
                    <a:cubicBezTo>
                      <a:pt x="101" y="38"/>
                      <a:pt x="101" y="35"/>
                      <a:pt x="101" y="31"/>
                    </a:cubicBezTo>
                    <a:cubicBezTo>
                      <a:pt x="101" y="20"/>
                      <a:pt x="95" y="10"/>
                      <a:pt x="85" y="4"/>
                    </a:cubicBezTo>
                    <a:cubicBezTo>
                      <a:pt x="81" y="2"/>
                      <a:pt x="76" y="0"/>
                      <a:pt x="70" y="0"/>
                    </a:cubicBezTo>
                    <a:cubicBezTo>
                      <a:pt x="63" y="0"/>
                      <a:pt x="56" y="3"/>
                      <a:pt x="51" y="7"/>
                    </a:cubicBezTo>
                    <a:cubicBezTo>
                      <a:pt x="45" y="3"/>
                      <a:pt x="39" y="0"/>
                      <a:pt x="32" y="0"/>
                    </a:cubicBezTo>
                    <a:cubicBezTo>
                      <a:pt x="26" y="0"/>
                      <a:pt x="21" y="2"/>
                      <a:pt x="17" y="4"/>
                    </a:cubicBezTo>
                    <a:cubicBezTo>
                      <a:pt x="7" y="10"/>
                      <a:pt x="0" y="20"/>
                      <a:pt x="0" y="31"/>
                    </a:cubicBezTo>
                    <a:cubicBezTo>
                      <a:pt x="0" y="35"/>
                      <a:pt x="1" y="38"/>
                      <a:pt x="2" y="41"/>
                    </a:cubicBezTo>
                    <a:cubicBezTo>
                      <a:pt x="2" y="43"/>
                      <a:pt x="3" y="45"/>
                      <a:pt x="5" y="48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0" y="71"/>
                      <a:pt x="47" y="87"/>
                      <a:pt x="48" y="88"/>
                    </a:cubicBezTo>
                    <a:cubicBezTo>
                      <a:pt x="49" y="89"/>
                      <a:pt x="50" y="89"/>
                      <a:pt x="51" y="89"/>
                    </a:cubicBezTo>
                    <a:cubicBezTo>
                      <a:pt x="52" y="89"/>
                      <a:pt x="53" y="89"/>
                      <a:pt x="54" y="88"/>
                    </a:cubicBezTo>
                    <a:cubicBezTo>
                      <a:pt x="57" y="86"/>
                      <a:pt x="82" y="71"/>
                      <a:pt x="94" y="54"/>
                    </a:cubicBezTo>
                    <a:close/>
                    <a:moveTo>
                      <a:pt x="51" y="82"/>
                    </a:moveTo>
                    <a:cubicBezTo>
                      <a:pt x="47" y="79"/>
                      <a:pt x="25" y="65"/>
                      <a:pt x="14" y="5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3"/>
                      <a:pt x="9" y="41"/>
                      <a:pt x="9" y="39"/>
                    </a:cubicBezTo>
                    <a:cubicBezTo>
                      <a:pt x="8" y="36"/>
                      <a:pt x="7" y="34"/>
                      <a:pt x="7" y="31"/>
                    </a:cubicBezTo>
                    <a:cubicBezTo>
                      <a:pt x="7" y="23"/>
                      <a:pt x="12" y="15"/>
                      <a:pt x="20" y="10"/>
                    </a:cubicBezTo>
                    <a:cubicBezTo>
                      <a:pt x="24" y="8"/>
                      <a:pt x="28" y="7"/>
                      <a:pt x="32" y="7"/>
                    </a:cubicBezTo>
                    <a:cubicBezTo>
                      <a:pt x="38" y="7"/>
                      <a:pt x="44" y="10"/>
                      <a:pt x="48" y="14"/>
                    </a:cubicBezTo>
                    <a:cubicBezTo>
                      <a:pt x="50" y="16"/>
                      <a:pt x="52" y="16"/>
                      <a:pt x="53" y="14"/>
                    </a:cubicBezTo>
                    <a:cubicBezTo>
                      <a:pt x="58" y="10"/>
                      <a:pt x="64" y="7"/>
                      <a:pt x="70" y="7"/>
                    </a:cubicBezTo>
                    <a:cubicBezTo>
                      <a:pt x="74" y="7"/>
                      <a:pt x="78" y="8"/>
                      <a:pt x="82" y="10"/>
                    </a:cubicBezTo>
                    <a:cubicBezTo>
                      <a:pt x="90" y="15"/>
                      <a:pt x="94" y="23"/>
                      <a:pt x="94" y="31"/>
                    </a:cubicBezTo>
                    <a:cubicBezTo>
                      <a:pt x="94" y="34"/>
                      <a:pt x="94" y="36"/>
                      <a:pt x="93" y="39"/>
                    </a:cubicBezTo>
                    <a:cubicBezTo>
                      <a:pt x="93" y="41"/>
                      <a:pt x="92" y="43"/>
                      <a:pt x="91" y="45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77" y="65"/>
                      <a:pt x="55" y="79"/>
                      <a:pt x="5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1905000" y="4596064"/>
            <a:ext cx="518720" cy="474422"/>
            <a:chOff x="2109658" y="4437689"/>
            <a:chExt cx="518720" cy="474422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2109658" y="4600593"/>
              <a:ext cx="254359" cy="311518"/>
            </a:xfrm>
            <a:custGeom>
              <a:avLst/>
              <a:gdLst>
                <a:gd name="T0" fmla="*/ 39 w 74"/>
                <a:gd name="T1" fmla="*/ 41 h 90"/>
                <a:gd name="T2" fmla="*/ 37 w 74"/>
                <a:gd name="T3" fmla="*/ 39 h 90"/>
                <a:gd name="T4" fmla="*/ 34 w 74"/>
                <a:gd name="T5" fmla="*/ 36 h 90"/>
                <a:gd name="T6" fmla="*/ 19 w 74"/>
                <a:gd name="T7" fmla="*/ 24 h 90"/>
                <a:gd name="T8" fmla="*/ 18 w 74"/>
                <a:gd name="T9" fmla="*/ 13 h 90"/>
                <a:gd name="T10" fmla="*/ 3 w 74"/>
                <a:gd name="T11" fmla="*/ 2 h 90"/>
                <a:gd name="T12" fmla="*/ 0 w 74"/>
                <a:gd name="T13" fmla="*/ 29 h 90"/>
                <a:gd name="T14" fmla="*/ 37 w 74"/>
                <a:gd name="T15" fmla="*/ 73 h 90"/>
                <a:gd name="T16" fmla="*/ 40 w 74"/>
                <a:gd name="T17" fmla="*/ 86 h 90"/>
                <a:gd name="T18" fmla="*/ 47 w 74"/>
                <a:gd name="T19" fmla="*/ 86 h 90"/>
                <a:gd name="T20" fmla="*/ 41 w 74"/>
                <a:gd name="T21" fmla="*/ 68 h 90"/>
                <a:gd name="T22" fmla="*/ 18 w 74"/>
                <a:gd name="T23" fmla="*/ 53 h 90"/>
                <a:gd name="T24" fmla="*/ 8 w 74"/>
                <a:gd name="T25" fmla="*/ 11 h 90"/>
                <a:gd name="T26" fmla="*/ 10 w 74"/>
                <a:gd name="T27" fmla="*/ 7 h 90"/>
                <a:gd name="T28" fmla="*/ 11 w 74"/>
                <a:gd name="T29" fmla="*/ 16 h 90"/>
                <a:gd name="T30" fmla="*/ 11 w 74"/>
                <a:gd name="T31" fmla="*/ 26 h 90"/>
                <a:gd name="T32" fmla="*/ 11 w 74"/>
                <a:gd name="T33" fmla="*/ 33 h 90"/>
                <a:gd name="T34" fmla="*/ 20 w 74"/>
                <a:gd name="T35" fmla="*/ 46 h 90"/>
                <a:gd name="T36" fmla="*/ 23 w 74"/>
                <a:gd name="T37" fmla="*/ 48 h 90"/>
                <a:gd name="T38" fmla="*/ 28 w 74"/>
                <a:gd name="T39" fmla="*/ 49 h 90"/>
                <a:gd name="T40" fmla="*/ 28 w 74"/>
                <a:gd name="T41" fmla="*/ 43 h 90"/>
                <a:gd name="T42" fmla="*/ 25 w 74"/>
                <a:gd name="T43" fmla="*/ 41 h 90"/>
                <a:gd name="T44" fmla="*/ 18 w 74"/>
                <a:gd name="T45" fmla="*/ 31 h 90"/>
                <a:gd name="T46" fmla="*/ 31 w 74"/>
                <a:gd name="T47" fmla="*/ 43 h 90"/>
                <a:gd name="T48" fmla="*/ 35 w 74"/>
                <a:gd name="T49" fmla="*/ 46 h 90"/>
                <a:gd name="T50" fmla="*/ 55 w 74"/>
                <a:gd name="T51" fmla="*/ 52 h 90"/>
                <a:gd name="T52" fmla="*/ 67 w 74"/>
                <a:gd name="T53" fmla="*/ 73 h 90"/>
                <a:gd name="T54" fmla="*/ 66 w 74"/>
                <a:gd name="T55" fmla="*/ 75 h 90"/>
                <a:gd name="T56" fmla="*/ 66 w 74"/>
                <a:gd name="T57" fmla="*/ 86 h 90"/>
                <a:gd name="T58" fmla="*/ 70 w 74"/>
                <a:gd name="T59" fmla="*/ 90 h 90"/>
                <a:gd name="T60" fmla="*/ 73 w 74"/>
                <a:gd name="T61" fmla="*/ 79 h 90"/>
                <a:gd name="T62" fmla="*/ 73 w 74"/>
                <a:gd name="T63" fmla="*/ 75 h 90"/>
                <a:gd name="T64" fmla="*/ 59 w 74"/>
                <a:gd name="T65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90">
                  <a:moveTo>
                    <a:pt x="59" y="46"/>
                  </a:moveTo>
                  <a:cubicBezTo>
                    <a:pt x="57" y="45"/>
                    <a:pt x="52" y="42"/>
                    <a:pt x="39" y="41"/>
                  </a:cubicBezTo>
                  <a:cubicBezTo>
                    <a:pt x="39" y="41"/>
                    <a:pt x="39" y="40"/>
                    <a:pt x="39" y="40"/>
                  </a:cubicBezTo>
                  <a:cubicBezTo>
                    <a:pt x="38" y="40"/>
                    <a:pt x="37" y="40"/>
                    <a:pt x="37" y="39"/>
                  </a:cubicBezTo>
                  <a:cubicBezTo>
                    <a:pt x="37" y="39"/>
                    <a:pt x="36" y="38"/>
                    <a:pt x="36" y="38"/>
                  </a:cubicBezTo>
                  <a:cubicBezTo>
                    <a:pt x="35" y="37"/>
                    <a:pt x="35" y="37"/>
                    <a:pt x="34" y="36"/>
                  </a:cubicBezTo>
                  <a:cubicBezTo>
                    <a:pt x="31" y="32"/>
                    <a:pt x="26" y="26"/>
                    <a:pt x="20" y="24"/>
                  </a:cubicBezTo>
                  <a:cubicBezTo>
                    <a:pt x="20" y="24"/>
                    <a:pt x="19" y="24"/>
                    <a:pt x="19" y="24"/>
                  </a:cubicBezTo>
                  <a:cubicBezTo>
                    <a:pt x="19" y="22"/>
                    <a:pt x="19" y="18"/>
                    <a:pt x="18" y="16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8"/>
                    <a:pt x="17" y="3"/>
                    <a:pt x="12" y="1"/>
                  </a:cubicBezTo>
                  <a:cubicBezTo>
                    <a:pt x="11" y="1"/>
                    <a:pt x="5" y="0"/>
                    <a:pt x="3" y="2"/>
                  </a:cubicBezTo>
                  <a:cubicBezTo>
                    <a:pt x="2" y="3"/>
                    <a:pt x="1" y="5"/>
                    <a:pt x="1" y="11"/>
                  </a:cubicBezTo>
                  <a:cubicBezTo>
                    <a:pt x="1" y="11"/>
                    <a:pt x="0" y="23"/>
                    <a:pt x="0" y="29"/>
                  </a:cubicBezTo>
                  <a:cubicBezTo>
                    <a:pt x="0" y="33"/>
                    <a:pt x="10" y="54"/>
                    <a:pt x="13" y="57"/>
                  </a:cubicBezTo>
                  <a:cubicBezTo>
                    <a:pt x="16" y="61"/>
                    <a:pt x="32" y="70"/>
                    <a:pt x="37" y="73"/>
                  </a:cubicBezTo>
                  <a:cubicBezTo>
                    <a:pt x="40" y="75"/>
                    <a:pt x="40" y="77"/>
                    <a:pt x="40" y="78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8"/>
                    <a:pt x="42" y="90"/>
                    <a:pt x="44" y="90"/>
                  </a:cubicBezTo>
                  <a:cubicBezTo>
                    <a:pt x="46" y="90"/>
                    <a:pt x="47" y="88"/>
                    <a:pt x="47" y="86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4"/>
                    <a:pt x="45" y="71"/>
                    <a:pt x="41" y="68"/>
                  </a:cubicBezTo>
                  <a:cubicBezTo>
                    <a:pt x="41" y="68"/>
                    <a:pt x="41" y="67"/>
                    <a:pt x="41" y="67"/>
                  </a:cubicBezTo>
                  <a:cubicBezTo>
                    <a:pt x="31" y="62"/>
                    <a:pt x="20" y="55"/>
                    <a:pt x="18" y="53"/>
                  </a:cubicBezTo>
                  <a:cubicBezTo>
                    <a:pt x="16" y="50"/>
                    <a:pt x="7" y="31"/>
                    <a:pt x="7" y="28"/>
                  </a:cubicBezTo>
                  <a:cubicBezTo>
                    <a:pt x="7" y="23"/>
                    <a:pt x="8" y="11"/>
                    <a:pt x="8" y="11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9" y="8"/>
                    <a:pt x="10" y="7"/>
                    <a:pt x="10" y="7"/>
                  </a:cubicBezTo>
                  <a:cubicBezTo>
                    <a:pt x="10" y="8"/>
                    <a:pt x="11" y="12"/>
                    <a:pt x="11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21"/>
                    <a:pt x="12" y="24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8"/>
                    <a:pt x="9" y="30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4"/>
                    <a:pt x="18" y="42"/>
                    <a:pt x="18" y="43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1" y="46"/>
                    <a:pt x="21" y="46"/>
                    <a:pt x="21" y="47"/>
                  </a:cubicBezTo>
                  <a:cubicBezTo>
                    <a:pt x="22" y="47"/>
                    <a:pt x="22" y="48"/>
                    <a:pt x="23" y="48"/>
                  </a:cubicBezTo>
                  <a:cubicBezTo>
                    <a:pt x="23" y="48"/>
                    <a:pt x="23" y="49"/>
                    <a:pt x="24" y="49"/>
                  </a:cubicBezTo>
                  <a:cubicBezTo>
                    <a:pt x="25" y="51"/>
                    <a:pt x="27" y="51"/>
                    <a:pt x="28" y="49"/>
                  </a:cubicBezTo>
                  <a:cubicBezTo>
                    <a:pt x="30" y="48"/>
                    <a:pt x="30" y="46"/>
                    <a:pt x="29" y="45"/>
                  </a:cubicBezTo>
                  <a:cubicBezTo>
                    <a:pt x="28" y="44"/>
                    <a:pt x="28" y="44"/>
                    <a:pt x="28" y="43"/>
                  </a:cubicBezTo>
                  <a:cubicBezTo>
                    <a:pt x="27" y="43"/>
                    <a:pt x="27" y="42"/>
                    <a:pt x="26" y="42"/>
                  </a:cubicBezTo>
                  <a:cubicBezTo>
                    <a:pt x="26" y="42"/>
                    <a:pt x="26" y="41"/>
                    <a:pt x="25" y="41"/>
                  </a:cubicBez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1" y="35"/>
                    <a:pt x="18" y="31"/>
                  </a:cubicBezTo>
                  <a:cubicBezTo>
                    <a:pt x="23" y="33"/>
                    <a:pt x="26" y="37"/>
                    <a:pt x="29" y="40"/>
                  </a:cubicBezTo>
                  <a:cubicBezTo>
                    <a:pt x="29" y="41"/>
                    <a:pt x="30" y="42"/>
                    <a:pt x="31" y="43"/>
                  </a:cubicBezTo>
                  <a:cubicBezTo>
                    <a:pt x="31" y="43"/>
                    <a:pt x="31" y="43"/>
                    <a:pt x="32" y="44"/>
                  </a:cubicBezTo>
                  <a:cubicBezTo>
                    <a:pt x="33" y="45"/>
                    <a:pt x="34" y="46"/>
                    <a:pt x="35" y="46"/>
                  </a:cubicBezTo>
                  <a:cubicBezTo>
                    <a:pt x="36" y="47"/>
                    <a:pt x="37" y="48"/>
                    <a:pt x="38" y="48"/>
                  </a:cubicBezTo>
                  <a:cubicBezTo>
                    <a:pt x="50" y="48"/>
                    <a:pt x="54" y="51"/>
                    <a:pt x="55" y="52"/>
                  </a:cubicBezTo>
                  <a:cubicBezTo>
                    <a:pt x="58" y="55"/>
                    <a:pt x="65" y="60"/>
                    <a:pt x="66" y="69"/>
                  </a:cubicBezTo>
                  <a:cubicBezTo>
                    <a:pt x="67" y="71"/>
                    <a:pt x="67" y="73"/>
                    <a:pt x="67" y="73"/>
                  </a:cubicBezTo>
                  <a:cubicBezTo>
                    <a:pt x="67" y="73"/>
                    <a:pt x="67" y="74"/>
                    <a:pt x="67" y="74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7"/>
                    <a:pt x="66" y="79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8"/>
                    <a:pt x="68" y="90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0"/>
                    <a:pt x="73" y="88"/>
                    <a:pt x="73" y="86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8"/>
                    <a:pt x="73" y="77"/>
                    <a:pt x="73" y="76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4" y="72"/>
                    <a:pt x="73" y="68"/>
                    <a:pt x="73" y="68"/>
                  </a:cubicBezTo>
                  <a:cubicBezTo>
                    <a:pt x="71" y="57"/>
                    <a:pt x="63" y="50"/>
                    <a:pt x="59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2371161" y="4600593"/>
              <a:ext cx="257217" cy="311518"/>
            </a:xfrm>
            <a:custGeom>
              <a:avLst/>
              <a:gdLst>
                <a:gd name="T0" fmla="*/ 71 w 75"/>
                <a:gd name="T1" fmla="*/ 2 h 90"/>
                <a:gd name="T2" fmla="*/ 56 w 75"/>
                <a:gd name="T3" fmla="*/ 13 h 90"/>
                <a:gd name="T4" fmla="*/ 55 w 75"/>
                <a:gd name="T5" fmla="*/ 24 h 90"/>
                <a:gd name="T6" fmla="*/ 40 w 75"/>
                <a:gd name="T7" fmla="*/ 36 h 90"/>
                <a:gd name="T8" fmla="*/ 37 w 75"/>
                <a:gd name="T9" fmla="*/ 39 h 90"/>
                <a:gd name="T10" fmla="*/ 35 w 75"/>
                <a:gd name="T11" fmla="*/ 41 h 90"/>
                <a:gd name="T12" fmla="*/ 1 w 75"/>
                <a:gd name="T13" fmla="*/ 68 h 90"/>
                <a:gd name="T14" fmla="*/ 1 w 75"/>
                <a:gd name="T15" fmla="*/ 76 h 90"/>
                <a:gd name="T16" fmla="*/ 1 w 75"/>
                <a:gd name="T17" fmla="*/ 86 h 90"/>
                <a:gd name="T18" fmla="*/ 8 w 75"/>
                <a:gd name="T19" fmla="*/ 86 h 90"/>
                <a:gd name="T20" fmla="*/ 8 w 75"/>
                <a:gd name="T21" fmla="*/ 75 h 90"/>
                <a:gd name="T22" fmla="*/ 8 w 75"/>
                <a:gd name="T23" fmla="*/ 73 h 90"/>
                <a:gd name="T24" fmla="*/ 20 w 75"/>
                <a:gd name="T25" fmla="*/ 52 h 90"/>
                <a:gd name="T26" fmla="*/ 40 w 75"/>
                <a:gd name="T27" fmla="*/ 46 h 90"/>
                <a:gd name="T28" fmla="*/ 44 w 75"/>
                <a:gd name="T29" fmla="*/ 43 h 90"/>
                <a:gd name="T30" fmla="*/ 56 w 75"/>
                <a:gd name="T31" fmla="*/ 31 h 90"/>
                <a:gd name="T32" fmla="*/ 49 w 75"/>
                <a:gd name="T33" fmla="*/ 41 h 90"/>
                <a:gd name="T34" fmla="*/ 47 w 75"/>
                <a:gd name="T35" fmla="*/ 43 h 90"/>
                <a:gd name="T36" fmla="*/ 46 w 75"/>
                <a:gd name="T37" fmla="*/ 49 h 90"/>
                <a:gd name="T38" fmla="*/ 52 w 75"/>
                <a:gd name="T39" fmla="*/ 48 h 90"/>
                <a:gd name="T40" fmla="*/ 54 w 75"/>
                <a:gd name="T41" fmla="*/ 46 h 90"/>
                <a:gd name="T42" fmla="*/ 63 w 75"/>
                <a:gd name="T43" fmla="*/ 33 h 90"/>
                <a:gd name="T44" fmla="*/ 64 w 75"/>
                <a:gd name="T45" fmla="*/ 26 h 90"/>
                <a:gd name="T46" fmla="*/ 63 w 75"/>
                <a:gd name="T47" fmla="*/ 16 h 90"/>
                <a:gd name="T48" fmla="*/ 65 w 75"/>
                <a:gd name="T49" fmla="*/ 8 h 90"/>
                <a:gd name="T50" fmla="*/ 67 w 75"/>
                <a:gd name="T51" fmla="*/ 11 h 90"/>
                <a:gd name="T52" fmla="*/ 56 w 75"/>
                <a:gd name="T53" fmla="*/ 53 h 90"/>
                <a:gd name="T54" fmla="*/ 33 w 75"/>
                <a:gd name="T55" fmla="*/ 68 h 90"/>
                <a:gd name="T56" fmla="*/ 27 w 75"/>
                <a:gd name="T57" fmla="*/ 86 h 90"/>
                <a:gd name="T58" fmla="*/ 34 w 75"/>
                <a:gd name="T59" fmla="*/ 86 h 90"/>
                <a:gd name="T60" fmla="*/ 37 w 75"/>
                <a:gd name="T61" fmla="*/ 73 h 90"/>
                <a:gd name="T62" fmla="*/ 75 w 75"/>
                <a:gd name="T63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90">
                  <a:moveTo>
                    <a:pt x="74" y="11"/>
                  </a:moveTo>
                  <a:cubicBezTo>
                    <a:pt x="73" y="5"/>
                    <a:pt x="72" y="3"/>
                    <a:pt x="71" y="2"/>
                  </a:cubicBezTo>
                  <a:cubicBezTo>
                    <a:pt x="69" y="0"/>
                    <a:pt x="64" y="1"/>
                    <a:pt x="63" y="1"/>
                  </a:cubicBezTo>
                  <a:cubicBezTo>
                    <a:pt x="58" y="3"/>
                    <a:pt x="57" y="8"/>
                    <a:pt x="56" y="13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7"/>
                    <a:pt x="55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8" y="26"/>
                    <a:pt x="43" y="32"/>
                    <a:pt x="40" y="36"/>
                  </a:cubicBezTo>
                  <a:cubicBezTo>
                    <a:pt x="40" y="37"/>
                    <a:pt x="39" y="37"/>
                    <a:pt x="39" y="38"/>
                  </a:cubicBezTo>
                  <a:cubicBezTo>
                    <a:pt x="38" y="38"/>
                    <a:pt x="38" y="39"/>
                    <a:pt x="37" y="39"/>
                  </a:cubicBezTo>
                  <a:cubicBezTo>
                    <a:pt x="37" y="40"/>
                    <a:pt x="36" y="40"/>
                    <a:pt x="36" y="40"/>
                  </a:cubicBezTo>
                  <a:cubicBezTo>
                    <a:pt x="36" y="41"/>
                    <a:pt x="35" y="41"/>
                    <a:pt x="35" y="41"/>
                  </a:cubicBezTo>
                  <a:cubicBezTo>
                    <a:pt x="23" y="42"/>
                    <a:pt x="18" y="45"/>
                    <a:pt x="16" y="46"/>
                  </a:cubicBezTo>
                  <a:cubicBezTo>
                    <a:pt x="11" y="50"/>
                    <a:pt x="4" y="57"/>
                    <a:pt x="1" y="68"/>
                  </a:cubicBezTo>
                  <a:cubicBezTo>
                    <a:pt x="1" y="68"/>
                    <a:pt x="0" y="72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7"/>
                    <a:pt x="1" y="78"/>
                    <a:pt x="1" y="79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8"/>
                    <a:pt x="3" y="90"/>
                    <a:pt x="5" y="90"/>
                  </a:cubicBezTo>
                  <a:cubicBezTo>
                    <a:pt x="7" y="90"/>
                    <a:pt x="8" y="88"/>
                    <a:pt x="8" y="86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6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3"/>
                    <a:pt x="8" y="73"/>
                  </a:cubicBezTo>
                  <a:cubicBezTo>
                    <a:pt x="8" y="73"/>
                    <a:pt x="8" y="71"/>
                    <a:pt x="8" y="69"/>
                  </a:cubicBezTo>
                  <a:cubicBezTo>
                    <a:pt x="10" y="60"/>
                    <a:pt x="16" y="55"/>
                    <a:pt x="20" y="52"/>
                  </a:cubicBezTo>
                  <a:cubicBezTo>
                    <a:pt x="20" y="51"/>
                    <a:pt x="25" y="48"/>
                    <a:pt x="36" y="48"/>
                  </a:cubicBezTo>
                  <a:cubicBezTo>
                    <a:pt x="38" y="48"/>
                    <a:pt x="39" y="47"/>
                    <a:pt x="40" y="46"/>
                  </a:cubicBezTo>
                  <a:cubicBezTo>
                    <a:pt x="41" y="46"/>
                    <a:pt x="42" y="45"/>
                    <a:pt x="43" y="44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5" y="42"/>
                    <a:pt x="45" y="41"/>
                    <a:pt x="46" y="40"/>
                  </a:cubicBezTo>
                  <a:cubicBezTo>
                    <a:pt x="48" y="37"/>
                    <a:pt x="52" y="33"/>
                    <a:pt x="56" y="31"/>
                  </a:cubicBezTo>
                  <a:cubicBezTo>
                    <a:pt x="53" y="35"/>
                    <a:pt x="50" y="40"/>
                    <a:pt x="50" y="40"/>
                  </a:cubicBezTo>
                  <a:cubicBezTo>
                    <a:pt x="50" y="40"/>
                    <a:pt x="50" y="40"/>
                    <a:pt x="49" y="41"/>
                  </a:cubicBezTo>
                  <a:cubicBezTo>
                    <a:pt x="49" y="41"/>
                    <a:pt x="49" y="42"/>
                    <a:pt x="48" y="42"/>
                  </a:cubicBezTo>
                  <a:cubicBezTo>
                    <a:pt x="48" y="42"/>
                    <a:pt x="47" y="43"/>
                    <a:pt x="47" y="43"/>
                  </a:cubicBezTo>
                  <a:cubicBezTo>
                    <a:pt x="47" y="44"/>
                    <a:pt x="46" y="44"/>
                    <a:pt x="46" y="44"/>
                  </a:cubicBezTo>
                  <a:cubicBezTo>
                    <a:pt x="44" y="46"/>
                    <a:pt x="45" y="48"/>
                    <a:pt x="46" y="49"/>
                  </a:cubicBezTo>
                  <a:cubicBezTo>
                    <a:pt x="47" y="51"/>
                    <a:pt x="50" y="51"/>
                    <a:pt x="51" y="49"/>
                  </a:cubicBezTo>
                  <a:cubicBezTo>
                    <a:pt x="51" y="49"/>
                    <a:pt x="52" y="49"/>
                    <a:pt x="52" y="48"/>
                  </a:cubicBezTo>
                  <a:cubicBezTo>
                    <a:pt x="52" y="48"/>
                    <a:pt x="53" y="47"/>
                    <a:pt x="53" y="4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5" y="45"/>
                    <a:pt x="56" y="44"/>
                    <a:pt x="56" y="43"/>
                  </a:cubicBezTo>
                  <a:cubicBezTo>
                    <a:pt x="57" y="42"/>
                    <a:pt x="63" y="34"/>
                    <a:pt x="63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0"/>
                    <a:pt x="65" y="28"/>
                    <a:pt x="64" y="26"/>
                  </a:cubicBezTo>
                  <a:cubicBezTo>
                    <a:pt x="63" y="26"/>
                    <a:pt x="63" y="25"/>
                    <a:pt x="62" y="25"/>
                  </a:cubicBezTo>
                  <a:cubicBezTo>
                    <a:pt x="62" y="24"/>
                    <a:pt x="63" y="21"/>
                    <a:pt x="63" y="1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2"/>
                    <a:pt x="64" y="8"/>
                    <a:pt x="65" y="8"/>
                  </a:cubicBezTo>
                  <a:cubicBezTo>
                    <a:pt x="65" y="8"/>
                    <a:pt x="66" y="8"/>
                    <a:pt x="66" y="8"/>
                  </a:cubicBezTo>
                  <a:cubicBezTo>
                    <a:pt x="66" y="8"/>
                    <a:pt x="66" y="10"/>
                    <a:pt x="67" y="11"/>
                  </a:cubicBezTo>
                  <a:cubicBezTo>
                    <a:pt x="67" y="11"/>
                    <a:pt x="68" y="23"/>
                    <a:pt x="68" y="28"/>
                  </a:cubicBezTo>
                  <a:cubicBezTo>
                    <a:pt x="67" y="31"/>
                    <a:pt x="58" y="50"/>
                    <a:pt x="56" y="53"/>
                  </a:cubicBezTo>
                  <a:cubicBezTo>
                    <a:pt x="55" y="55"/>
                    <a:pt x="43" y="62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29" y="71"/>
                    <a:pt x="27" y="74"/>
                    <a:pt x="27" y="7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8"/>
                    <a:pt x="29" y="90"/>
                    <a:pt x="31" y="90"/>
                  </a:cubicBezTo>
                  <a:cubicBezTo>
                    <a:pt x="33" y="90"/>
                    <a:pt x="34" y="88"/>
                    <a:pt x="34" y="8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7"/>
                    <a:pt x="35" y="75"/>
                    <a:pt x="37" y="73"/>
                  </a:cubicBezTo>
                  <a:cubicBezTo>
                    <a:pt x="43" y="70"/>
                    <a:pt x="59" y="61"/>
                    <a:pt x="62" y="57"/>
                  </a:cubicBezTo>
                  <a:cubicBezTo>
                    <a:pt x="64" y="54"/>
                    <a:pt x="74" y="33"/>
                    <a:pt x="75" y="29"/>
                  </a:cubicBezTo>
                  <a:cubicBezTo>
                    <a:pt x="75" y="23"/>
                    <a:pt x="74" y="11"/>
                    <a:pt x="74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"/>
            <p:cNvSpPr>
              <a:spLocks noEditPoints="1"/>
            </p:cNvSpPr>
            <p:nvPr/>
          </p:nvSpPr>
          <p:spPr bwMode="auto">
            <a:xfrm>
              <a:off x="2192539" y="4437689"/>
              <a:ext cx="347242" cy="308660"/>
            </a:xfrm>
            <a:custGeom>
              <a:avLst/>
              <a:gdLst>
                <a:gd name="T0" fmla="*/ 94 w 101"/>
                <a:gd name="T1" fmla="*/ 54 h 89"/>
                <a:gd name="T2" fmla="*/ 97 w 101"/>
                <a:gd name="T3" fmla="*/ 48 h 89"/>
                <a:gd name="T4" fmla="*/ 100 w 101"/>
                <a:gd name="T5" fmla="*/ 41 h 89"/>
                <a:gd name="T6" fmla="*/ 101 w 101"/>
                <a:gd name="T7" fmla="*/ 31 h 89"/>
                <a:gd name="T8" fmla="*/ 85 w 101"/>
                <a:gd name="T9" fmla="*/ 4 h 89"/>
                <a:gd name="T10" fmla="*/ 70 w 101"/>
                <a:gd name="T11" fmla="*/ 0 h 89"/>
                <a:gd name="T12" fmla="*/ 51 w 101"/>
                <a:gd name="T13" fmla="*/ 7 h 89"/>
                <a:gd name="T14" fmla="*/ 32 w 101"/>
                <a:gd name="T15" fmla="*/ 0 h 89"/>
                <a:gd name="T16" fmla="*/ 17 w 101"/>
                <a:gd name="T17" fmla="*/ 4 h 89"/>
                <a:gd name="T18" fmla="*/ 0 w 101"/>
                <a:gd name="T19" fmla="*/ 31 h 89"/>
                <a:gd name="T20" fmla="*/ 2 w 101"/>
                <a:gd name="T21" fmla="*/ 41 h 89"/>
                <a:gd name="T22" fmla="*/ 5 w 101"/>
                <a:gd name="T23" fmla="*/ 48 h 89"/>
                <a:gd name="T24" fmla="*/ 8 w 101"/>
                <a:gd name="T25" fmla="*/ 53 h 89"/>
                <a:gd name="T26" fmla="*/ 48 w 101"/>
                <a:gd name="T27" fmla="*/ 88 h 89"/>
                <a:gd name="T28" fmla="*/ 51 w 101"/>
                <a:gd name="T29" fmla="*/ 89 h 89"/>
                <a:gd name="T30" fmla="*/ 54 w 101"/>
                <a:gd name="T31" fmla="*/ 88 h 89"/>
                <a:gd name="T32" fmla="*/ 94 w 101"/>
                <a:gd name="T33" fmla="*/ 54 h 89"/>
                <a:gd name="T34" fmla="*/ 51 w 101"/>
                <a:gd name="T35" fmla="*/ 82 h 89"/>
                <a:gd name="T36" fmla="*/ 14 w 101"/>
                <a:gd name="T37" fmla="*/ 50 h 89"/>
                <a:gd name="T38" fmla="*/ 11 w 101"/>
                <a:gd name="T39" fmla="*/ 45 h 89"/>
                <a:gd name="T40" fmla="*/ 9 w 101"/>
                <a:gd name="T41" fmla="*/ 39 h 89"/>
                <a:gd name="T42" fmla="*/ 7 w 101"/>
                <a:gd name="T43" fmla="*/ 31 h 89"/>
                <a:gd name="T44" fmla="*/ 20 w 101"/>
                <a:gd name="T45" fmla="*/ 10 h 89"/>
                <a:gd name="T46" fmla="*/ 32 w 101"/>
                <a:gd name="T47" fmla="*/ 7 h 89"/>
                <a:gd name="T48" fmla="*/ 48 w 101"/>
                <a:gd name="T49" fmla="*/ 14 h 89"/>
                <a:gd name="T50" fmla="*/ 53 w 101"/>
                <a:gd name="T51" fmla="*/ 14 h 89"/>
                <a:gd name="T52" fmla="*/ 70 w 101"/>
                <a:gd name="T53" fmla="*/ 7 h 89"/>
                <a:gd name="T54" fmla="*/ 82 w 101"/>
                <a:gd name="T55" fmla="*/ 10 h 89"/>
                <a:gd name="T56" fmla="*/ 94 w 101"/>
                <a:gd name="T57" fmla="*/ 31 h 89"/>
                <a:gd name="T58" fmla="*/ 93 w 101"/>
                <a:gd name="T59" fmla="*/ 39 h 89"/>
                <a:gd name="T60" fmla="*/ 91 w 101"/>
                <a:gd name="T61" fmla="*/ 45 h 89"/>
                <a:gd name="T62" fmla="*/ 88 w 101"/>
                <a:gd name="T63" fmla="*/ 50 h 89"/>
                <a:gd name="T64" fmla="*/ 51 w 101"/>
                <a:gd name="T65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89">
                  <a:moveTo>
                    <a:pt x="94" y="54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8" y="46"/>
                    <a:pt x="99" y="43"/>
                    <a:pt x="100" y="41"/>
                  </a:cubicBezTo>
                  <a:cubicBezTo>
                    <a:pt x="101" y="38"/>
                    <a:pt x="101" y="35"/>
                    <a:pt x="101" y="31"/>
                  </a:cubicBezTo>
                  <a:cubicBezTo>
                    <a:pt x="101" y="20"/>
                    <a:pt x="95" y="10"/>
                    <a:pt x="85" y="4"/>
                  </a:cubicBezTo>
                  <a:cubicBezTo>
                    <a:pt x="81" y="2"/>
                    <a:pt x="76" y="0"/>
                    <a:pt x="70" y="0"/>
                  </a:cubicBezTo>
                  <a:cubicBezTo>
                    <a:pt x="63" y="0"/>
                    <a:pt x="56" y="3"/>
                    <a:pt x="51" y="7"/>
                  </a:cubicBezTo>
                  <a:cubicBezTo>
                    <a:pt x="45" y="3"/>
                    <a:pt x="39" y="0"/>
                    <a:pt x="32" y="0"/>
                  </a:cubicBezTo>
                  <a:cubicBezTo>
                    <a:pt x="26" y="0"/>
                    <a:pt x="21" y="2"/>
                    <a:pt x="17" y="4"/>
                  </a:cubicBezTo>
                  <a:cubicBezTo>
                    <a:pt x="7" y="10"/>
                    <a:pt x="0" y="20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2" y="43"/>
                    <a:pt x="3" y="45"/>
                    <a:pt x="5" y="48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0" y="71"/>
                    <a:pt x="47" y="87"/>
                    <a:pt x="48" y="88"/>
                  </a:cubicBezTo>
                  <a:cubicBezTo>
                    <a:pt x="49" y="89"/>
                    <a:pt x="50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7" y="86"/>
                    <a:pt x="82" y="71"/>
                    <a:pt x="94" y="54"/>
                  </a:cubicBezTo>
                  <a:close/>
                  <a:moveTo>
                    <a:pt x="51" y="82"/>
                  </a:moveTo>
                  <a:cubicBezTo>
                    <a:pt x="47" y="79"/>
                    <a:pt x="25" y="65"/>
                    <a:pt x="14" y="5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3"/>
                    <a:pt x="9" y="41"/>
                    <a:pt x="9" y="39"/>
                  </a:cubicBezTo>
                  <a:cubicBezTo>
                    <a:pt x="8" y="36"/>
                    <a:pt x="7" y="34"/>
                    <a:pt x="7" y="31"/>
                  </a:cubicBezTo>
                  <a:cubicBezTo>
                    <a:pt x="7" y="23"/>
                    <a:pt x="12" y="15"/>
                    <a:pt x="20" y="10"/>
                  </a:cubicBezTo>
                  <a:cubicBezTo>
                    <a:pt x="24" y="8"/>
                    <a:pt x="28" y="7"/>
                    <a:pt x="32" y="7"/>
                  </a:cubicBezTo>
                  <a:cubicBezTo>
                    <a:pt x="38" y="7"/>
                    <a:pt x="44" y="10"/>
                    <a:pt x="48" y="14"/>
                  </a:cubicBezTo>
                  <a:cubicBezTo>
                    <a:pt x="50" y="16"/>
                    <a:pt x="52" y="16"/>
                    <a:pt x="53" y="14"/>
                  </a:cubicBezTo>
                  <a:cubicBezTo>
                    <a:pt x="58" y="10"/>
                    <a:pt x="64" y="7"/>
                    <a:pt x="70" y="7"/>
                  </a:cubicBezTo>
                  <a:cubicBezTo>
                    <a:pt x="74" y="7"/>
                    <a:pt x="78" y="8"/>
                    <a:pt x="82" y="10"/>
                  </a:cubicBezTo>
                  <a:cubicBezTo>
                    <a:pt x="90" y="15"/>
                    <a:pt x="94" y="23"/>
                    <a:pt x="94" y="31"/>
                  </a:cubicBezTo>
                  <a:cubicBezTo>
                    <a:pt x="94" y="34"/>
                    <a:pt x="94" y="36"/>
                    <a:pt x="93" y="39"/>
                  </a:cubicBezTo>
                  <a:cubicBezTo>
                    <a:pt x="93" y="41"/>
                    <a:pt x="92" y="43"/>
                    <a:pt x="91" y="45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77" y="65"/>
                    <a:pt x="55" y="79"/>
                    <a:pt x="51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9" name="Freeform 23"/>
          <p:cNvSpPr>
            <a:spLocks noChangeAspect="1" noEditPoints="1"/>
          </p:cNvSpPr>
          <p:nvPr/>
        </p:nvSpPr>
        <p:spPr bwMode="gray">
          <a:xfrm>
            <a:off x="5181600" y="3148264"/>
            <a:ext cx="643264" cy="457200"/>
          </a:xfrm>
          <a:custGeom>
            <a:avLst/>
            <a:gdLst>
              <a:gd name="T0" fmla="*/ 218 w 229"/>
              <a:gd name="T1" fmla="*/ 61 h 163"/>
              <a:gd name="T2" fmla="*/ 180 w 229"/>
              <a:gd name="T3" fmla="*/ 20 h 163"/>
              <a:gd name="T4" fmla="*/ 116 w 229"/>
              <a:gd name="T5" fmla="*/ 0 h 163"/>
              <a:gd name="T6" fmla="*/ 48 w 229"/>
              <a:gd name="T7" fmla="*/ 17 h 163"/>
              <a:gd name="T8" fmla="*/ 0 w 229"/>
              <a:gd name="T9" fmla="*/ 140 h 163"/>
              <a:gd name="T10" fmla="*/ 97 w 229"/>
              <a:gd name="T11" fmla="*/ 140 h 163"/>
              <a:gd name="T12" fmla="*/ 139 w 229"/>
              <a:gd name="T13" fmla="*/ 148 h 163"/>
              <a:gd name="T14" fmla="*/ 155 w 229"/>
              <a:gd name="T15" fmla="*/ 163 h 163"/>
              <a:gd name="T16" fmla="*/ 214 w 229"/>
              <a:gd name="T17" fmla="*/ 158 h 163"/>
              <a:gd name="T18" fmla="*/ 218 w 229"/>
              <a:gd name="T19" fmla="*/ 97 h 163"/>
              <a:gd name="T20" fmla="*/ 229 w 229"/>
              <a:gd name="T21" fmla="*/ 73 h 163"/>
              <a:gd name="T22" fmla="*/ 7 w 229"/>
              <a:gd name="T23" fmla="*/ 65 h 163"/>
              <a:gd name="T24" fmla="*/ 90 w 229"/>
              <a:gd name="T25" fmla="*/ 65 h 163"/>
              <a:gd name="T26" fmla="*/ 7 w 229"/>
              <a:gd name="T27" fmla="*/ 132 h 163"/>
              <a:gd name="T28" fmla="*/ 139 w 229"/>
              <a:gd name="T29" fmla="*/ 132 h 163"/>
              <a:gd name="T30" fmla="*/ 97 w 229"/>
              <a:gd name="T31" fmla="*/ 65 h 163"/>
              <a:gd name="T32" fmla="*/ 116 w 229"/>
              <a:gd name="T33" fmla="*/ 24 h 163"/>
              <a:gd name="T34" fmla="*/ 123 w 229"/>
              <a:gd name="T35" fmla="*/ 97 h 163"/>
              <a:gd name="T36" fmla="*/ 123 w 229"/>
              <a:gd name="T37" fmla="*/ 7 h 163"/>
              <a:gd name="T38" fmla="*/ 172 w 229"/>
              <a:gd name="T39" fmla="*/ 28 h 163"/>
              <a:gd name="T40" fmla="*/ 139 w 229"/>
              <a:gd name="T41" fmla="*/ 57 h 163"/>
              <a:gd name="T42" fmla="*/ 147 w 229"/>
              <a:gd name="T43" fmla="*/ 57 h 163"/>
              <a:gd name="T44" fmla="*/ 180 w 229"/>
              <a:gd name="T45" fmla="*/ 36 h 163"/>
              <a:gd name="T46" fmla="*/ 203 w 229"/>
              <a:gd name="T47" fmla="*/ 61 h 163"/>
              <a:gd name="T48" fmla="*/ 139 w 229"/>
              <a:gd name="T49" fmla="*/ 73 h 163"/>
              <a:gd name="T50" fmla="*/ 128 w 229"/>
              <a:gd name="T51" fmla="*/ 73 h 163"/>
              <a:gd name="T52" fmla="*/ 128 w 229"/>
              <a:gd name="T53" fmla="*/ 97 h 163"/>
              <a:gd name="T54" fmla="*/ 139 w 229"/>
              <a:gd name="T55" fmla="*/ 132 h 163"/>
              <a:gd name="T56" fmla="*/ 209 w 229"/>
              <a:gd name="T57" fmla="*/ 153 h 163"/>
              <a:gd name="T58" fmla="*/ 155 w 229"/>
              <a:gd name="T59" fmla="*/ 156 h 163"/>
              <a:gd name="T60" fmla="*/ 147 w 229"/>
              <a:gd name="T61" fmla="*/ 148 h 163"/>
              <a:gd name="T62" fmla="*/ 211 w 229"/>
              <a:gd name="T63" fmla="*/ 97 h 163"/>
              <a:gd name="T64" fmla="*/ 222 w 229"/>
              <a:gd name="T65" fmla="*/ 90 h 163"/>
              <a:gd name="T66" fmla="*/ 135 w 229"/>
              <a:gd name="T67" fmla="*/ 80 h 163"/>
              <a:gd name="T68" fmla="*/ 147 w 229"/>
              <a:gd name="T69" fmla="*/ 69 h 163"/>
              <a:gd name="T70" fmla="*/ 211 w 229"/>
              <a:gd name="T71" fmla="*/ 80 h 163"/>
              <a:gd name="T72" fmla="*/ 222 w 229"/>
              <a:gd name="T73" fmla="*/ 90 h 163"/>
              <a:gd name="T74" fmla="*/ 58 w 229"/>
              <a:gd name="T75" fmla="*/ 61 h 163"/>
              <a:gd name="T76" fmla="*/ 49 w 229"/>
              <a:gd name="T77" fmla="*/ 66 h 163"/>
              <a:gd name="T78" fmla="*/ 39 w 229"/>
              <a:gd name="T79" fmla="*/ 61 h 163"/>
              <a:gd name="T80" fmla="*/ 27 w 229"/>
              <a:gd name="T81" fmla="*/ 70 h 163"/>
              <a:gd name="T82" fmla="*/ 27 w 229"/>
              <a:gd name="T83" fmla="*/ 82 h 163"/>
              <a:gd name="T84" fmla="*/ 50 w 229"/>
              <a:gd name="T85" fmla="*/ 103 h 163"/>
              <a:gd name="T86" fmla="*/ 73 w 229"/>
              <a:gd name="T87" fmla="*/ 76 h 163"/>
              <a:gd name="T88" fmla="*/ 64 w 229"/>
              <a:gd name="T89" fmla="*/ 63 h 163"/>
              <a:gd name="T90" fmla="*/ 49 w 229"/>
              <a:gd name="T91" fmla="*/ 94 h 163"/>
              <a:gd name="T92" fmla="*/ 31 w 229"/>
              <a:gd name="T93" fmla="*/ 76 h 163"/>
              <a:gd name="T94" fmla="*/ 38 w 229"/>
              <a:gd name="T95" fmla="*/ 68 h 163"/>
              <a:gd name="T96" fmla="*/ 40 w 229"/>
              <a:gd name="T97" fmla="*/ 68 h 163"/>
              <a:gd name="T98" fmla="*/ 57 w 229"/>
              <a:gd name="T99" fmla="*/ 68 h 163"/>
              <a:gd name="T100" fmla="*/ 59 w 229"/>
              <a:gd name="T101" fmla="*/ 68 h 163"/>
              <a:gd name="T102" fmla="*/ 66 w 229"/>
              <a:gd name="T103" fmla="*/ 7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9" h="163">
                <a:moveTo>
                  <a:pt x="218" y="73"/>
                </a:moveTo>
                <a:cubicBezTo>
                  <a:pt x="218" y="61"/>
                  <a:pt x="218" y="61"/>
                  <a:pt x="218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209" y="43"/>
                  <a:pt x="197" y="27"/>
                  <a:pt x="180" y="20"/>
                </a:cubicBezTo>
                <a:cubicBezTo>
                  <a:pt x="180" y="0"/>
                  <a:pt x="180" y="0"/>
                  <a:pt x="180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22" y="17"/>
                  <a:pt x="0" y="38"/>
                  <a:pt x="0" y="65"/>
                </a:cubicBezTo>
                <a:cubicBezTo>
                  <a:pt x="0" y="140"/>
                  <a:pt x="0" y="140"/>
                  <a:pt x="0" y="140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139" y="140"/>
                  <a:pt x="139" y="140"/>
                  <a:pt x="139" y="140"/>
                </a:cubicBezTo>
                <a:cubicBezTo>
                  <a:pt x="139" y="148"/>
                  <a:pt x="139" y="148"/>
                  <a:pt x="139" y="148"/>
                </a:cubicBezTo>
                <a:cubicBezTo>
                  <a:pt x="139" y="152"/>
                  <a:pt x="141" y="156"/>
                  <a:pt x="144" y="159"/>
                </a:cubicBezTo>
                <a:cubicBezTo>
                  <a:pt x="147" y="161"/>
                  <a:pt x="150" y="163"/>
                  <a:pt x="155" y="163"/>
                </a:cubicBezTo>
                <a:cubicBezTo>
                  <a:pt x="203" y="163"/>
                  <a:pt x="203" y="163"/>
                  <a:pt x="203" y="163"/>
                </a:cubicBezTo>
                <a:cubicBezTo>
                  <a:pt x="207" y="163"/>
                  <a:pt x="211" y="161"/>
                  <a:pt x="214" y="158"/>
                </a:cubicBezTo>
                <a:cubicBezTo>
                  <a:pt x="217" y="156"/>
                  <a:pt x="218" y="152"/>
                  <a:pt x="218" y="148"/>
                </a:cubicBezTo>
                <a:cubicBezTo>
                  <a:pt x="218" y="97"/>
                  <a:pt x="218" y="97"/>
                  <a:pt x="218" y="97"/>
                </a:cubicBezTo>
                <a:cubicBezTo>
                  <a:pt x="229" y="97"/>
                  <a:pt x="229" y="97"/>
                  <a:pt x="229" y="97"/>
                </a:cubicBezTo>
                <a:cubicBezTo>
                  <a:pt x="229" y="73"/>
                  <a:pt x="229" y="73"/>
                  <a:pt x="229" y="73"/>
                </a:cubicBezTo>
                <a:lnTo>
                  <a:pt x="218" y="73"/>
                </a:lnTo>
                <a:close/>
                <a:moveTo>
                  <a:pt x="7" y="65"/>
                </a:moveTo>
                <a:cubicBezTo>
                  <a:pt x="7" y="42"/>
                  <a:pt x="26" y="24"/>
                  <a:pt x="48" y="24"/>
                </a:cubicBezTo>
                <a:cubicBezTo>
                  <a:pt x="71" y="24"/>
                  <a:pt x="90" y="42"/>
                  <a:pt x="90" y="65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7" y="132"/>
                  <a:pt x="7" y="132"/>
                  <a:pt x="7" y="132"/>
                </a:cubicBezTo>
                <a:lnTo>
                  <a:pt x="7" y="65"/>
                </a:lnTo>
                <a:close/>
                <a:moveTo>
                  <a:pt x="139" y="132"/>
                </a:moveTo>
                <a:cubicBezTo>
                  <a:pt x="97" y="132"/>
                  <a:pt x="97" y="132"/>
                  <a:pt x="97" y="132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48"/>
                  <a:pt x="88" y="32"/>
                  <a:pt x="74" y="24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3" y="7"/>
                  <a:pt x="123" y="7"/>
                  <a:pt x="123" y="7"/>
                </a:cubicBezTo>
                <a:cubicBezTo>
                  <a:pt x="172" y="7"/>
                  <a:pt x="172" y="7"/>
                  <a:pt x="172" y="7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41" y="57"/>
                  <a:pt x="141" y="57"/>
                  <a:pt x="141" y="57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93" y="34"/>
                  <a:pt x="202" y="47"/>
                  <a:pt x="203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39" y="97"/>
                  <a:pt x="139" y="97"/>
                  <a:pt x="139" y="97"/>
                </a:cubicBezTo>
                <a:lnTo>
                  <a:pt x="139" y="132"/>
                </a:lnTo>
                <a:close/>
                <a:moveTo>
                  <a:pt x="211" y="148"/>
                </a:moveTo>
                <a:cubicBezTo>
                  <a:pt x="211" y="150"/>
                  <a:pt x="210" y="152"/>
                  <a:pt x="209" y="153"/>
                </a:cubicBezTo>
                <a:cubicBezTo>
                  <a:pt x="207" y="155"/>
                  <a:pt x="205" y="156"/>
                  <a:pt x="203" y="156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52" y="156"/>
                  <a:pt x="150" y="155"/>
                  <a:pt x="149" y="153"/>
                </a:cubicBezTo>
                <a:cubicBezTo>
                  <a:pt x="147" y="152"/>
                  <a:pt x="147" y="150"/>
                  <a:pt x="147" y="148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211" y="97"/>
                  <a:pt x="211" y="97"/>
                  <a:pt x="211" y="97"/>
                </a:cubicBezTo>
                <a:lnTo>
                  <a:pt x="211" y="148"/>
                </a:lnTo>
                <a:close/>
                <a:moveTo>
                  <a:pt x="222" y="90"/>
                </a:moveTo>
                <a:cubicBezTo>
                  <a:pt x="135" y="90"/>
                  <a:pt x="135" y="90"/>
                  <a:pt x="135" y="90"/>
                </a:cubicBezTo>
                <a:cubicBezTo>
                  <a:pt x="135" y="80"/>
                  <a:pt x="135" y="80"/>
                  <a:pt x="135" y="80"/>
                </a:cubicBezTo>
                <a:cubicBezTo>
                  <a:pt x="147" y="80"/>
                  <a:pt x="147" y="80"/>
                  <a:pt x="147" y="80"/>
                </a:cubicBezTo>
                <a:cubicBezTo>
                  <a:pt x="147" y="69"/>
                  <a:pt x="147" y="69"/>
                  <a:pt x="147" y="6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80"/>
                  <a:pt x="211" y="80"/>
                  <a:pt x="211" y="80"/>
                </a:cubicBezTo>
                <a:cubicBezTo>
                  <a:pt x="222" y="80"/>
                  <a:pt x="222" y="80"/>
                  <a:pt x="222" y="80"/>
                </a:cubicBezTo>
                <a:lnTo>
                  <a:pt x="222" y="90"/>
                </a:lnTo>
                <a:close/>
                <a:moveTo>
                  <a:pt x="64" y="63"/>
                </a:moveTo>
                <a:cubicBezTo>
                  <a:pt x="62" y="62"/>
                  <a:pt x="60" y="61"/>
                  <a:pt x="58" y="61"/>
                </a:cubicBezTo>
                <a:cubicBezTo>
                  <a:pt x="55" y="61"/>
                  <a:pt x="53" y="62"/>
                  <a:pt x="52" y="63"/>
                </a:cubicBezTo>
                <a:cubicBezTo>
                  <a:pt x="49" y="66"/>
                  <a:pt x="49" y="66"/>
                  <a:pt x="49" y="66"/>
                </a:cubicBezTo>
                <a:cubicBezTo>
                  <a:pt x="45" y="63"/>
                  <a:pt x="45" y="63"/>
                  <a:pt x="45" y="63"/>
                </a:cubicBezTo>
                <a:cubicBezTo>
                  <a:pt x="44" y="62"/>
                  <a:pt x="42" y="61"/>
                  <a:pt x="39" y="61"/>
                </a:cubicBezTo>
                <a:cubicBezTo>
                  <a:pt x="37" y="61"/>
                  <a:pt x="35" y="62"/>
                  <a:pt x="33" y="63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2"/>
                  <a:pt x="24" y="74"/>
                  <a:pt x="24" y="76"/>
                </a:cubicBezTo>
                <a:cubicBezTo>
                  <a:pt x="24" y="79"/>
                  <a:pt x="25" y="81"/>
                  <a:pt x="27" y="82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70" y="82"/>
                  <a:pt x="70" y="82"/>
                  <a:pt x="70" y="82"/>
                </a:cubicBezTo>
                <a:cubicBezTo>
                  <a:pt x="72" y="81"/>
                  <a:pt x="73" y="79"/>
                  <a:pt x="73" y="76"/>
                </a:cubicBezTo>
                <a:cubicBezTo>
                  <a:pt x="73" y="74"/>
                  <a:pt x="72" y="72"/>
                  <a:pt x="70" y="70"/>
                </a:cubicBezTo>
                <a:lnTo>
                  <a:pt x="64" y="63"/>
                </a:lnTo>
                <a:close/>
                <a:moveTo>
                  <a:pt x="65" y="77"/>
                </a:moveTo>
                <a:cubicBezTo>
                  <a:pt x="49" y="94"/>
                  <a:pt x="49" y="94"/>
                  <a:pt x="49" y="94"/>
                </a:cubicBezTo>
                <a:cubicBezTo>
                  <a:pt x="32" y="77"/>
                  <a:pt x="32" y="77"/>
                  <a:pt x="32" y="77"/>
                </a:cubicBezTo>
                <a:cubicBezTo>
                  <a:pt x="32" y="77"/>
                  <a:pt x="31" y="77"/>
                  <a:pt x="31" y="76"/>
                </a:cubicBezTo>
                <a:cubicBezTo>
                  <a:pt x="31" y="76"/>
                  <a:pt x="32" y="75"/>
                  <a:pt x="32" y="75"/>
                </a:cubicBezTo>
                <a:cubicBezTo>
                  <a:pt x="38" y="68"/>
                  <a:pt x="38" y="68"/>
                  <a:pt x="38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9" y="77"/>
                  <a:pt x="49" y="77"/>
                  <a:pt x="49" y="77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7" y="68"/>
                  <a:pt x="58" y="68"/>
                </a:cubicBezTo>
                <a:cubicBezTo>
                  <a:pt x="58" y="68"/>
                  <a:pt x="58" y="68"/>
                  <a:pt x="59" y="68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75"/>
                  <a:pt x="66" y="76"/>
                  <a:pt x="66" y="76"/>
                </a:cubicBezTo>
                <a:cubicBezTo>
                  <a:pt x="66" y="77"/>
                  <a:pt x="65" y="77"/>
                  <a:pt x="65" y="77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096000" y="3757864"/>
            <a:ext cx="556379" cy="427355"/>
            <a:chOff x="6290755" y="3570637"/>
            <a:chExt cx="556379" cy="427355"/>
          </a:xfrm>
        </p:grpSpPr>
        <p:sp>
          <p:nvSpPr>
            <p:cNvPr id="90" name="Freeform 17"/>
            <p:cNvSpPr>
              <a:spLocks noEditPoints="1"/>
            </p:cNvSpPr>
            <p:nvPr/>
          </p:nvSpPr>
          <p:spPr bwMode="auto">
            <a:xfrm>
              <a:off x="6290755" y="3570637"/>
              <a:ext cx="316513" cy="427355"/>
            </a:xfrm>
            <a:custGeom>
              <a:avLst/>
              <a:gdLst>
                <a:gd name="T0" fmla="*/ 106 w 106"/>
                <a:gd name="T1" fmla="*/ 11 h 144"/>
                <a:gd name="T2" fmla="*/ 96 w 106"/>
                <a:gd name="T3" fmla="*/ 11 h 144"/>
                <a:gd name="T4" fmla="*/ 96 w 106"/>
                <a:gd name="T5" fmla="*/ 0 h 144"/>
                <a:gd name="T6" fmla="*/ 10 w 106"/>
                <a:gd name="T7" fmla="*/ 0 h 144"/>
                <a:gd name="T8" fmla="*/ 10 w 106"/>
                <a:gd name="T9" fmla="*/ 11 h 144"/>
                <a:gd name="T10" fmla="*/ 0 w 106"/>
                <a:gd name="T11" fmla="*/ 11 h 144"/>
                <a:gd name="T12" fmla="*/ 0 w 106"/>
                <a:gd name="T13" fmla="*/ 33 h 144"/>
                <a:gd name="T14" fmla="*/ 10 w 106"/>
                <a:gd name="T15" fmla="*/ 33 h 144"/>
                <a:gd name="T16" fmla="*/ 10 w 106"/>
                <a:gd name="T17" fmla="*/ 130 h 144"/>
                <a:gd name="T18" fmla="*/ 25 w 106"/>
                <a:gd name="T19" fmla="*/ 144 h 144"/>
                <a:gd name="T20" fmla="*/ 82 w 106"/>
                <a:gd name="T21" fmla="*/ 144 h 144"/>
                <a:gd name="T22" fmla="*/ 96 w 106"/>
                <a:gd name="T23" fmla="*/ 130 h 144"/>
                <a:gd name="T24" fmla="*/ 96 w 106"/>
                <a:gd name="T25" fmla="*/ 33 h 144"/>
                <a:gd name="T26" fmla="*/ 106 w 106"/>
                <a:gd name="T27" fmla="*/ 33 h 144"/>
                <a:gd name="T28" fmla="*/ 106 w 106"/>
                <a:gd name="T29" fmla="*/ 11 h 144"/>
                <a:gd name="T30" fmla="*/ 89 w 106"/>
                <a:gd name="T31" fmla="*/ 130 h 144"/>
                <a:gd name="T32" fmla="*/ 82 w 106"/>
                <a:gd name="T33" fmla="*/ 137 h 144"/>
                <a:gd name="T34" fmla="*/ 25 w 106"/>
                <a:gd name="T35" fmla="*/ 137 h 144"/>
                <a:gd name="T36" fmla="*/ 17 w 106"/>
                <a:gd name="T37" fmla="*/ 130 h 144"/>
                <a:gd name="T38" fmla="*/ 17 w 106"/>
                <a:gd name="T39" fmla="*/ 33 h 144"/>
                <a:gd name="T40" fmla="*/ 89 w 106"/>
                <a:gd name="T41" fmla="*/ 33 h 144"/>
                <a:gd name="T42" fmla="*/ 89 w 106"/>
                <a:gd name="T43" fmla="*/ 130 h 144"/>
                <a:gd name="T44" fmla="*/ 99 w 106"/>
                <a:gd name="T45" fmla="*/ 26 h 144"/>
                <a:gd name="T46" fmla="*/ 96 w 106"/>
                <a:gd name="T47" fmla="*/ 26 h 144"/>
                <a:gd name="T48" fmla="*/ 10 w 106"/>
                <a:gd name="T49" fmla="*/ 26 h 144"/>
                <a:gd name="T50" fmla="*/ 7 w 106"/>
                <a:gd name="T51" fmla="*/ 26 h 144"/>
                <a:gd name="T52" fmla="*/ 7 w 106"/>
                <a:gd name="T53" fmla="*/ 18 h 144"/>
                <a:gd name="T54" fmla="*/ 17 w 106"/>
                <a:gd name="T55" fmla="*/ 18 h 144"/>
                <a:gd name="T56" fmla="*/ 17 w 106"/>
                <a:gd name="T57" fmla="*/ 7 h 144"/>
                <a:gd name="T58" fmla="*/ 28 w 106"/>
                <a:gd name="T59" fmla="*/ 7 h 144"/>
                <a:gd name="T60" fmla="*/ 28 w 106"/>
                <a:gd name="T61" fmla="*/ 17 h 144"/>
                <a:gd name="T62" fmla="*/ 35 w 106"/>
                <a:gd name="T63" fmla="*/ 17 h 144"/>
                <a:gd name="T64" fmla="*/ 35 w 106"/>
                <a:gd name="T65" fmla="*/ 7 h 144"/>
                <a:gd name="T66" fmla="*/ 50 w 106"/>
                <a:gd name="T67" fmla="*/ 7 h 144"/>
                <a:gd name="T68" fmla="*/ 50 w 106"/>
                <a:gd name="T69" fmla="*/ 17 h 144"/>
                <a:gd name="T70" fmla="*/ 57 w 106"/>
                <a:gd name="T71" fmla="*/ 17 h 144"/>
                <a:gd name="T72" fmla="*/ 57 w 106"/>
                <a:gd name="T73" fmla="*/ 7 h 144"/>
                <a:gd name="T74" fmla="*/ 72 w 106"/>
                <a:gd name="T75" fmla="*/ 7 h 144"/>
                <a:gd name="T76" fmla="*/ 72 w 106"/>
                <a:gd name="T77" fmla="*/ 17 h 144"/>
                <a:gd name="T78" fmla="*/ 79 w 106"/>
                <a:gd name="T79" fmla="*/ 17 h 144"/>
                <a:gd name="T80" fmla="*/ 79 w 106"/>
                <a:gd name="T81" fmla="*/ 7 h 144"/>
                <a:gd name="T82" fmla="*/ 89 w 106"/>
                <a:gd name="T83" fmla="*/ 7 h 144"/>
                <a:gd name="T84" fmla="*/ 89 w 106"/>
                <a:gd name="T85" fmla="*/ 18 h 144"/>
                <a:gd name="T86" fmla="*/ 99 w 106"/>
                <a:gd name="T87" fmla="*/ 18 h 144"/>
                <a:gd name="T88" fmla="*/ 99 w 106"/>
                <a:gd name="T89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6" h="144">
                  <a:moveTo>
                    <a:pt x="106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43"/>
                    <a:pt x="10" y="68"/>
                    <a:pt x="10" y="130"/>
                  </a:cubicBezTo>
                  <a:cubicBezTo>
                    <a:pt x="10" y="138"/>
                    <a:pt x="17" y="144"/>
                    <a:pt x="25" y="144"/>
                  </a:cubicBezTo>
                  <a:cubicBezTo>
                    <a:pt x="25" y="144"/>
                    <a:pt x="25" y="144"/>
                    <a:pt x="82" y="144"/>
                  </a:cubicBezTo>
                  <a:cubicBezTo>
                    <a:pt x="90" y="144"/>
                    <a:pt x="96" y="138"/>
                    <a:pt x="96" y="130"/>
                  </a:cubicBezTo>
                  <a:cubicBezTo>
                    <a:pt x="96" y="130"/>
                    <a:pt x="96" y="130"/>
                    <a:pt x="96" y="33"/>
                  </a:cubicBezTo>
                  <a:cubicBezTo>
                    <a:pt x="106" y="33"/>
                    <a:pt x="106" y="33"/>
                    <a:pt x="106" y="33"/>
                  </a:cubicBezTo>
                  <a:lnTo>
                    <a:pt x="106" y="11"/>
                  </a:lnTo>
                  <a:close/>
                  <a:moveTo>
                    <a:pt x="89" y="130"/>
                  </a:moveTo>
                  <a:cubicBezTo>
                    <a:pt x="89" y="134"/>
                    <a:pt x="86" y="137"/>
                    <a:pt x="82" y="137"/>
                  </a:cubicBezTo>
                  <a:cubicBezTo>
                    <a:pt x="82" y="137"/>
                    <a:pt x="82" y="137"/>
                    <a:pt x="25" y="137"/>
                  </a:cubicBezTo>
                  <a:cubicBezTo>
                    <a:pt x="20" y="137"/>
                    <a:pt x="17" y="134"/>
                    <a:pt x="17" y="130"/>
                  </a:cubicBezTo>
                  <a:cubicBezTo>
                    <a:pt x="17" y="130"/>
                    <a:pt x="17" y="130"/>
                    <a:pt x="17" y="33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33"/>
                    <a:pt x="89" y="33"/>
                    <a:pt x="89" y="130"/>
                  </a:cubicBezTo>
                  <a:close/>
                  <a:moveTo>
                    <a:pt x="99" y="26"/>
                  </a:move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10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9" y="18"/>
                    <a:pt x="99" y="18"/>
                    <a:pt x="99" y="18"/>
                  </a:cubicBezTo>
                  <a:lnTo>
                    <a:pt x="99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63"/>
            <p:cNvSpPr>
              <a:spLocks noChangeAspect="1" noEditPoints="1"/>
            </p:cNvSpPr>
            <p:nvPr/>
          </p:nvSpPr>
          <p:spPr bwMode="auto">
            <a:xfrm>
              <a:off x="6649541" y="3573826"/>
              <a:ext cx="197593" cy="421374"/>
            </a:xfrm>
            <a:custGeom>
              <a:avLst/>
              <a:gdLst>
                <a:gd name="T0" fmla="*/ 55 w 166"/>
                <a:gd name="T1" fmla="*/ 258 h 354"/>
                <a:gd name="T2" fmla="*/ 55 w 166"/>
                <a:gd name="T3" fmla="*/ 258 h 354"/>
                <a:gd name="T4" fmla="*/ 111 w 166"/>
                <a:gd name="T5" fmla="*/ 258 h 354"/>
                <a:gd name="T6" fmla="*/ 111 w 166"/>
                <a:gd name="T7" fmla="*/ 258 h 354"/>
                <a:gd name="T8" fmla="*/ 104 w 166"/>
                <a:gd name="T9" fmla="*/ 277 h 354"/>
                <a:gd name="T10" fmla="*/ 62 w 166"/>
                <a:gd name="T11" fmla="*/ 277 h 354"/>
                <a:gd name="T12" fmla="*/ 55 w 166"/>
                <a:gd name="T13" fmla="*/ 258 h 354"/>
                <a:gd name="T14" fmla="*/ 55 w 166"/>
                <a:gd name="T15" fmla="*/ 61 h 354"/>
                <a:gd name="T16" fmla="*/ 111 w 166"/>
                <a:gd name="T17" fmla="*/ 61 h 354"/>
                <a:gd name="T18" fmla="*/ 111 w 166"/>
                <a:gd name="T19" fmla="*/ 241 h 354"/>
                <a:gd name="T20" fmla="*/ 55 w 166"/>
                <a:gd name="T21" fmla="*/ 241 h 354"/>
                <a:gd name="T22" fmla="*/ 55 w 166"/>
                <a:gd name="T23" fmla="*/ 222 h 354"/>
                <a:gd name="T24" fmla="*/ 82 w 166"/>
                <a:gd name="T25" fmla="*/ 222 h 354"/>
                <a:gd name="T26" fmla="*/ 82 w 166"/>
                <a:gd name="T27" fmla="*/ 205 h 354"/>
                <a:gd name="T28" fmla="*/ 55 w 166"/>
                <a:gd name="T29" fmla="*/ 205 h 354"/>
                <a:gd name="T30" fmla="*/ 55 w 166"/>
                <a:gd name="T31" fmla="*/ 186 h 354"/>
                <a:gd name="T32" fmla="*/ 94 w 166"/>
                <a:gd name="T33" fmla="*/ 186 h 354"/>
                <a:gd name="T34" fmla="*/ 94 w 166"/>
                <a:gd name="T35" fmla="*/ 169 h 354"/>
                <a:gd name="T36" fmla="*/ 55 w 166"/>
                <a:gd name="T37" fmla="*/ 169 h 354"/>
                <a:gd name="T38" fmla="*/ 55 w 166"/>
                <a:gd name="T39" fmla="*/ 150 h 354"/>
                <a:gd name="T40" fmla="*/ 82 w 166"/>
                <a:gd name="T41" fmla="*/ 150 h 354"/>
                <a:gd name="T42" fmla="*/ 82 w 166"/>
                <a:gd name="T43" fmla="*/ 133 h 354"/>
                <a:gd name="T44" fmla="*/ 55 w 166"/>
                <a:gd name="T45" fmla="*/ 133 h 354"/>
                <a:gd name="T46" fmla="*/ 55 w 166"/>
                <a:gd name="T47" fmla="*/ 114 h 354"/>
                <a:gd name="T48" fmla="*/ 94 w 166"/>
                <a:gd name="T49" fmla="*/ 114 h 354"/>
                <a:gd name="T50" fmla="*/ 94 w 166"/>
                <a:gd name="T51" fmla="*/ 97 h 354"/>
                <a:gd name="T52" fmla="*/ 55 w 166"/>
                <a:gd name="T53" fmla="*/ 97 h 354"/>
                <a:gd name="T54" fmla="*/ 55 w 166"/>
                <a:gd name="T55" fmla="*/ 61 h 354"/>
                <a:gd name="T56" fmla="*/ 65 w 166"/>
                <a:gd name="T57" fmla="*/ 15 h 354"/>
                <a:gd name="T58" fmla="*/ 101 w 166"/>
                <a:gd name="T59" fmla="*/ 15 h 354"/>
                <a:gd name="T60" fmla="*/ 101 w 166"/>
                <a:gd name="T61" fmla="*/ 44 h 354"/>
                <a:gd name="T62" fmla="*/ 65 w 166"/>
                <a:gd name="T63" fmla="*/ 44 h 354"/>
                <a:gd name="T64" fmla="*/ 65 w 166"/>
                <a:gd name="T65" fmla="*/ 15 h 354"/>
                <a:gd name="T66" fmla="*/ 28 w 166"/>
                <a:gd name="T67" fmla="*/ 0 h 354"/>
                <a:gd name="T68" fmla="*/ 28 w 166"/>
                <a:gd name="T69" fmla="*/ 15 h 354"/>
                <a:gd name="T70" fmla="*/ 50 w 166"/>
                <a:gd name="T71" fmla="*/ 15 h 354"/>
                <a:gd name="T72" fmla="*/ 50 w 166"/>
                <a:gd name="T73" fmla="*/ 44 h 354"/>
                <a:gd name="T74" fmla="*/ 0 w 166"/>
                <a:gd name="T75" fmla="*/ 44 h 354"/>
                <a:gd name="T76" fmla="*/ 0 w 166"/>
                <a:gd name="T77" fmla="*/ 61 h 354"/>
                <a:gd name="T78" fmla="*/ 37 w 166"/>
                <a:gd name="T79" fmla="*/ 61 h 354"/>
                <a:gd name="T80" fmla="*/ 37 w 166"/>
                <a:gd name="T81" fmla="*/ 263 h 354"/>
                <a:gd name="T82" fmla="*/ 52 w 166"/>
                <a:gd name="T83" fmla="*/ 294 h 354"/>
                <a:gd name="T84" fmla="*/ 74 w 166"/>
                <a:gd name="T85" fmla="*/ 294 h 354"/>
                <a:gd name="T86" fmla="*/ 74 w 166"/>
                <a:gd name="T87" fmla="*/ 354 h 354"/>
                <a:gd name="T88" fmla="*/ 92 w 166"/>
                <a:gd name="T89" fmla="*/ 354 h 354"/>
                <a:gd name="T90" fmla="*/ 92 w 166"/>
                <a:gd name="T91" fmla="*/ 294 h 354"/>
                <a:gd name="T92" fmla="*/ 114 w 166"/>
                <a:gd name="T93" fmla="*/ 294 h 354"/>
                <a:gd name="T94" fmla="*/ 129 w 166"/>
                <a:gd name="T95" fmla="*/ 260 h 354"/>
                <a:gd name="T96" fmla="*/ 129 w 166"/>
                <a:gd name="T97" fmla="*/ 61 h 354"/>
                <a:gd name="T98" fmla="*/ 166 w 166"/>
                <a:gd name="T99" fmla="*/ 61 h 354"/>
                <a:gd name="T100" fmla="*/ 166 w 166"/>
                <a:gd name="T101" fmla="*/ 44 h 354"/>
                <a:gd name="T102" fmla="*/ 116 w 166"/>
                <a:gd name="T103" fmla="*/ 44 h 354"/>
                <a:gd name="T104" fmla="*/ 116 w 166"/>
                <a:gd name="T105" fmla="*/ 15 h 354"/>
                <a:gd name="T106" fmla="*/ 138 w 166"/>
                <a:gd name="T107" fmla="*/ 15 h 354"/>
                <a:gd name="T108" fmla="*/ 138 w 166"/>
                <a:gd name="T109" fmla="*/ 0 h 354"/>
                <a:gd name="T110" fmla="*/ 28 w 166"/>
                <a:gd name="T11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354">
                  <a:moveTo>
                    <a:pt x="55" y="258"/>
                  </a:moveTo>
                  <a:lnTo>
                    <a:pt x="55" y="258"/>
                  </a:lnTo>
                  <a:lnTo>
                    <a:pt x="111" y="258"/>
                  </a:lnTo>
                  <a:lnTo>
                    <a:pt x="111" y="258"/>
                  </a:lnTo>
                  <a:lnTo>
                    <a:pt x="104" y="277"/>
                  </a:lnTo>
                  <a:lnTo>
                    <a:pt x="62" y="277"/>
                  </a:lnTo>
                  <a:lnTo>
                    <a:pt x="55" y="258"/>
                  </a:lnTo>
                  <a:close/>
                  <a:moveTo>
                    <a:pt x="55" y="61"/>
                  </a:moveTo>
                  <a:lnTo>
                    <a:pt x="111" y="61"/>
                  </a:lnTo>
                  <a:lnTo>
                    <a:pt x="111" y="241"/>
                  </a:lnTo>
                  <a:lnTo>
                    <a:pt x="55" y="241"/>
                  </a:lnTo>
                  <a:lnTo>
                    <a:pt x="55" y="222"/>
                  </a:lnTo>
                  <a:lnTo>
                    <a:pt x="82" y="222"/>
                  </a:lnTo>
                  <a:lnTo>
                    <a:pt x="82" y="205"/>
                  </a:lnTo>
                  <a:lnTo>
                    <a:pt x="55" y="205"/>
                  </a:lnTo>
                  <a:lnTo>
                    <a:pt x="55" y="186"/>
                  </a:lnTo>
                  <a:lnTo>
                    <a:pt x="94" y="186"/>
                  </a:lnTo>
                  <a:lnTo>
                    <a:pt x="94" y="169"/>
                  </a:lnTo>
                  <a:lnTo>
                    <a:pt x="55" y="169"/>
                  </a:lnTo>
                  <a:lnTo>
                    <a:pt x="55" y="150"/>
                  </a:lnTo>
                  <a:lnTo>
                    <a:pt x="82" y="150"/>
                  </a:lnTo>
                  <a:lnTo>
                    <a:pt x="82" y="133"/>
                  </a:lnTo>
                  <a:lnTo>
                    <a:pt x="55" y="133"/>
                  </a:lnTo>
                  <a:lnTo>
                    <a:pt x="55" y="114"/>
                  </a:lnTo>
                  <a:lnTo>
                    <a:pt x="94" y="114"/>
                  </a:lnTo>
                  <a:lnTo>
                    <a:pt x="94" y="97"/>
                  </a:lnTo>
                  <a:lnTo>
                    <a:pt x="55" y="97"/>
                  </a:lnTo>
                  <a:lnTo>
                    <a:pt x="55" y="61"/>
                  </a:lnTo>
                  <a:close/>
                  <a:moveTo>
                    <a:pt x="65" y="15"/>
                  </a:moveTo>
                  <a:lnTo>
                    <a:pt x="101" y="15"/>
                  </a:lnTo>
                  <a:lnTo>
                    <a:pt x="101" y="44"/>
                  </a:lnTo>
                  <a:lnTo>
                    <a:pt x="65" y="44"/>
                  </a:lnTo>
                  <a:lnTo>
                    <a:pt x="65" y="15"/>
                  </a:lnTo>
                  <a:close/>
                  <a:moveTo>
                    <a:pt x="28" y="0"/>
                  </a:moveTo>
                  <a:lnTo>
                    <a:pt x="28" y="15"/>
                  </a:lnTo>
                  <a:lnTo>
                    <a:pt x="50" y="15"/>
                  </a:lnTo>
                  <a:lnTo>
                    <a:pt x="50" y="44"/>
                  </a:lnTo>
                  <a:lnTo>
                    <a:pt x="0" y="44"/>
                  </a:lnTo>
                  <a:lnTo>
                    <a:pt x="0" y="61"/>
                  </a:lnTo>
                  <a:lnTo>
                    <a:pt x="37" y="61"/>
                  </a:lnTo>
                  <a:lnTo>
                    <a:pt x="37" y="263"/>
                  </a:lnTo>
                  <a:lnTo>
                    <a:pt x="52" y="294"/>
                  </a:lnTo>
                  <a:lnTo>
                    <a:pt x="74" y="294"/>
                  </a:lnTo>
                  <a:lnTo>
                    <a:pt x="74" y="354"/>
                  </a:lnTo>
                  <a:lnTo>
                    <a:pt x="92" y="354"/>
                  </a:lnTo>
                  <a:lnTo>
                    <a:pt x="92" y="294"/>
                  </a:lnTo>
                  <a:lnTo>
                    <a:pt x="114" y="294"/>
                  </a:lnTo>
                  <a:lnTo>
                    <a:pt x="129" y="260"/>
                  </a:lnTo>
                  <a:lnTo>
                    <a:pt x="129" y="61"/>
                  </a:lnTo>
                  <a:lnTo>
                    <a:pt x="166" y="61"/>
                  </a:lnTo>
                  <a:lnTo>
                    <a:pt x="166" y="44"/>
                  </a:lnTo>
                  <a:lnTo>
                    <a:pt x="116" y="44"/>
                  </a:lnTo>
                  <a:lnTo>
                    <a:pt x="116" y="15"/>
                  </a:lnTo>
                  <a:lnTo>
                    <a:pt x="138" y="15"/>
                  </a:lnTo>
                  <a:lnTo>
                    <a:pt x="13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9" name="Freeform 13"/>
          <p:cNvSpPr>
            <a:spLocks noChangeAspect="1" noEditPoints="1"/>
          </p:cNvSpPr>
          <p:nvPr/>
        </p:nvSpPr>
        <p:spPr bwMode="gray">
          <a:xfrm>
            <a:off x="6858000" y="4519864"/>
            <a:ext cx="283228" cy="457200"/>
          </a:xfrm>
          <a:custGeom>
            <a:avLst/>
            <a:gdLst>
              <a:gd name="T0" fmla="*/ 29 w 101"/>
              <a:gd name="T1" fmla="*/ 11 h 163"/>
              <a:gd name="T2" fmla="*/ 7 w 101"/>
              <a:gd name="T3" fmla="*/ 28 h 163"/>
              <a:gd name="T4" fmla="*/ 0 w 101"/>
              <a:gd name="T5" fmla="*/ 106 h 163"/>
              <a:gd name="T6" fmla="*/ 21 w 101"/>
              <a:gd name="T7" fmla="*/ 121 h 163"/>
              <a:gd name="T8" fmla="*/ 28 w 101"/>
              <a:gd name="T9" fmla="*/ 134 h 163"/>
              <a:gd name="T10" fmla="*/ 26 w 101"/>
              <a:gd name="T11" fmla="*/ 153 h 163"/>
              <a:gd name="T12" fmla="*/ 21 w 101"/>
              <a:gd name="T13" fmla="*/ 155 h 163"/>
              <a:gd name="T14" fmla="*/ 0 w 101"/>
              <a:gd name="T15" fmla="*/ 155 h 163"/>
              <a:gd name="T16" fmla="*/ 10 w 101"/>
              <a:gd name="T17" fmla="*/ 163 h 163"/>
              <a:gd name="T18" fmla="*/ 21 w 101"/>
              <a:gd name="T19" fmla="*/ 163 h 163"/>
              <a:gd name="T20" fmla="*/ 31 w 101"/>
              <a:gd name="T21" fmla="*/ 158 h 163"/>
              <a:gd name="T22" fmla="*/ 36 w 101"/>
              <a:gd name="T23" fmla="*/ 134 h 163"/>
              <a:gd name="T24" fmla="*/ 43 w 101"/>
              <a:gd name="T25" fmla="*/ 121 h 163"/>
              <a:gd name="T26" fmla="*/ 64 w 101"/>
              <a:gd name="T27" fmla="*/ 106 h 163"/>
              <a:gd name="T28" fmla="*/ 64 w 101"/>
              <a:gd name="T29" fmla="*/ 81 h 163"/>
              <a:gd name="T30" fmla="*/ 64 w 101"/>
              <a:gd name="T31" fmla="*/ 48 h 163"/>
              <a:gd name="T32" fmla="*/ 57 w 101"/>
              <a:gd name="T33" fmla="*/ 28 h 163"/>
              <a:gd name="T34" fmla="*/ 36 w 101"/>
              <a:gd name="T35" fmla="*/ 11 h 163"/>
              <a:gd name="T36" fmla="*/ 78 w 101"/>
              <a:gd name="T37" fmla="*/ 7 h 163"/>
              <a:gd name="T38" fmla="*/ 85 w 101"/>
              <a:gd name="T39" fmla="*/ 163 h 163"/>
              <a:gd name="T40" fmla="*/ 94 w 101"/>
              <a:gd name="T41" fmla="*/ 7 h 163"/>
              <a:gd name="T42" fmla="*/ 101 w 101"/>
              <a:gd name="T43" fmla="*/ 163 h 163"/>
              <a:gd name="T44" fmla="*/ 29 w 101"/>
              <a:gd name="T45" fmla="*/ 0 h 163"/>
              <a:gd name="T46" fmla="*/ 28 w 101"/>
              <a:gd name="T47" fmla="*/ 126 h 163"/>
              <a:gd name="T48" fmla="*/ 36 w 101"/>
              <a:gd name="T49" fmla="*/ 121 h 163"/>
              <a:gd name="T50" fmla="*/ 57 w 101"/>
              <a:gd name="T51" fmla="*/ 81 h 163"/>
              <a:gd name="T52" fmla="*/ 36 w 101"/>
              <a:gd name="T53" fmla="*/ 55 h 163"/>
              <a:gd name="T54" fmla="*/ 57 w 101"/>
              <a:gd name="T55" fmla="*/ 81 h 163"/>
              <a:gd name="T56" fmla="*/ 29 w 101"/>
              <a:gd name="T57" fmla="*/ 88 h 163"/>
              <a:gd name="T58" fmla="*/ 57 w 101"/>
              <a:gd name="T59" fmla="*/ 106 h 163"/>
              <a:gd name="T60" fmla="*/ 40 w 101"/>
              <a:gd name="T61" fmla="*/ 114 h 163"/>
              <a:gd name="T62" fmla="*/ 40 w 101"/>
              <a:gd name="T63" fmla="*/ 114 h 163"/>
              <a:gd name="T64" fmla="*/ 24 w 101"/>
              <a:gd name="T65" fmla="*/ 114 h 163"/>
              <a:gd name="T66" fmla="*/ 16 w 101"/>
              <a:gd name="T67" fmla="*/ 114 h 163"/>
              <a:gd name="T68" fmla="*/ 8 w 101"/>
              <a:gd name="T69" fmla="*/ 35 h 163"/>
              <a:gd name="T70" fmla="*/ 50 w 101"/>
              <a:gd name="T71" fmla="*/ 35 h 163"/>
              <a:gd name="T72" fmla="*/ 57 w 101"/>
              <a:gd name="T73" fmla="*/ 48 h 163"/>
              <a:gd name="T74" fmla="*/ 50 w 101"/>
              <a:gd name="T75" fmla="*/ 28 h 163"/>
              <a:gd name="T76" fmla="*/ 14 w 101"/>
              <a:gd name="T77" fmla="*/ 19 h 163"/>
              <a:gd name="T78" fmla="*/ 50 w 101"/>
              <a:gd name="T79" fmla="*/ 2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" h="163">
                <a:moveTo>
                  <a:pt x="29" y="0"/>
                </a:moveTo>
                <a:cubicBezTo>
                  <a:pt x="29" y="11"/>
                  <a:pt x="29" y="11"/>
                  <a:pt x="2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28"/>
                  <a:pt x="7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4"/>
                  <a:pt x="7" y="121"/>
                  <a:pt x="16" y="121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1" y="134"/>
                  <a:pt x="21" y="134"/>
                  <a:pt x="21" y="134"/>
                </a:cubicBezTo>
                <a:cubicBezTo>
                  <a:pt x="28" y="134"/>
                  <a:pt x="28" y="134"/>
                  <a:pt x="28" y="134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8" y="150"/>
                  <a:pt x="28" y="152"/>
                  <a:pt x="26" y="153"/>
                </a:cubicBezTo>
                <a:cubicBezTo>
                  <a:pt x="25" y="155"/>
                  <a:pt x="23" y="155"/>
                  <a:pt x="21" y="155"/>
                </a:cubicBezTo>
                <a:cubicBezTo>
                  <a:pt x="21" y="155"/>
                  <a:pt x="21" y="155"/>
                  <a:pt x="21" y="155"/>
                </a:cubicBezTo>
                <a:cubicBezTo>
                  <a:pt x="21" y="155"/>
                  <a:pt x="21" y="155"/>
                  <a:pt x="21" y="15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63"/>
                  <a:pt x="0" y="163"/>
                  <a:pt x="0" y="163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21" y="163"/>
                  <a:pt x="21" y="163"/>
                  <a:pt x="21" y="163"/>
                </a:cubicBezTo>
                <a:cubicBezTo>
                  <a:pt x="21" y="163"/>
                  <a:pt x="21" y="163"/>
                  <a:pt x="21" y="163"/>
                </a:cubicBezTo>
                <a:cubicBezTo>
                  <a:pt x="25" y="163"/>
                  <a:pt x="29" y="161"/>
                  <a:pt x="31" y="158"/>
                </a:cubicBezTo>
                <a:cubicBezTo>
                  <a:pt x="34" y="156"/>
                  <a:pt x="36" y="152"/>
                  <a:pt x="36" y="148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57" y="121"/>
                  <a:pt x="64" y="114"/>
                  <a:pt x="64" y="106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28"/>
                  <a:pt x="64" y="28"/>
                  <a:pt x="64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11"/>
                  <a:pt x="57" y="11"/>
                  <a:pt x="5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8" y="7"/>
                  <a:pt x="78" y="7"/>
                  <a:pt x="78" y="7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7"/>
                  <a:pt x="85" y="7"/>
                  <a:pt x="85" y="7"/>
                </a:cubicBezTo>
                <a:cubicBezTo>
                  <a:pt x="94" y="7"/>
                  <a:pt x="94" y="7"/>
                  <a:pt x="94" y="7"/>
                </a:cubicBezTo>
                <a:cubicBezTo>
                  <a:pt x="94" y="163"/>
                  <a:pt x="94" y="163"/>
                  <a:pt x="94" y="163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0"/>
                  <a:pt x="101" y="0"/>
                  <a:pt x="101" y="0"/>
                </a:cubicBezTo>
                <a:lnTo>
                  <a:pt x="29" y="0"/>
                </a:lnTo>
                <a:close/>
                <a:moveTo>
                  <a:pt x="36" y="126"/>
                </a:moveTo>
                <a:cubicBezTo>
                  <a:pt x="28" y="126"/>
                  <a:pt x="28" y="126"/>
                  <a:pt x="28" y="126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36" y="121"/>
                  <a:pt x="36" y="121"/>
                  <a:pt x="36" y="121"/>
                </a:cubicBezTo>
                <a:lnTo>
                  <a:pt x="36" y="126"/>
                </a:lnTo>
                <a:close/>
                <a:moveTo>
                  <a:pt x="57" y="81"/>
                </a:moveTo>
                <a:cubicBezTo>
                  <a:pt x="36" y="81"/>
                  <a:pt x="36" y="81"/>
                  <a:pt x="36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7" y="55"/>
                  <a:pt x="57" y="55"/>
                  <a:pt x="57" y="55"/>
                </a:cubicBezTo>
                <a:lnTo>
                  <a:pt x="57" y="81"/>
                </a:lnTo>
                <a:close/>
                <a:moveTo>
                  <a:pt x="29" y="48"/>
                </a:moveTo>
                <a:cubicBezTo>
                  <a:pt x="29" y="88"/>
                  <a:pt x="29" y="88"/>
                  <a:pt x="29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7" y="110"/>
                  <a:pt x="53" y="114"/>
                  <a:pt x="49" y="114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1" y="114"/>
                  <a:pt x="8" y="111"/>
                  <a:pt x="8" y="107"/>
                </a:cubicBezTo>
                <a:cubicBezTo>
                  <a:pt x="8" y="35"/>
                  <a:pt x="8" y="35"/>
                  <a:pt x="8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48"/>
                  <a:pt x="57" y="48"/>
                  <a:pt x="57" y="48"/>
                </a:cubicBezTo>
                <a:lnTo>
                  <a:pt x="29" y="48"/>
                </a:lnTo>
                <a:close/>
                <a:moveTo>
                  <a:pt x="50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19"/>
                  <a:pt x="14" y="19"/>
                  <a:pt x="14" y="19"/>
                </a:cubicBezTo>
                <a:cubicBezTo>
                  <a:pt x="50" y="19"/>
                  <a:pt x="50" y="19"/>
                  <a:pt x="50" y="19"/>
                </a:cubicBezTo>
                <a:lnTo>
                  <a:pt x="50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5"/>
          <p:cNvSpPr>
            <a:spLocks noChangeAspect="1" noEditPoints="1"/>
          </p:cNvSpPr>
          <p:nvPr/>
        </p:nvSpPr>
        <p:spPr bwMode="auto">
          <a:xfrm>
            <a:off x="7010400" y="5434264"/>
            <a:ext cx="384289" cy="457200"/>
          </a:xfrm>
          <a:custGeom>
            <a:avLst/>
            <a:gdLst>
              <a:gd name="T0" fmla="*/ 41 w 124"/>
              <a:gd name="T1" fmla="*/ 80 h 144"/>
              <a:gd name="T2" fmla="*/ 37 w 124"/>
              <a:gd name="T3" fmla="*/ 56 h 144"/>
              <a:gd name="T4" fmla="*/ 124 w 124"/>
              <a:gd name="T5" fmla="*/ 130 h 144"/>
              <a:gd name="T6" fmla="*/ 115 w 124"/>
              <a:gd name="T7" fmla="*/ 144 h 144"/>
              <a:gd name="T8" fmla="*/ 14 w 124"/>
              <a:gd name="T9" fmla="*/ 130 h 144"/>
              <a:gd name="T10" fmla="*/ 0 w 124"/>
              <a:gd name="T11" fmla="*/ 27 h 144"/>
              <a:gd name="T12" fmla="*/ 101 w 124"/>
              <a:gd name="T13" fmla="*/ 0 h 144"/>
              <a:gd name="T14" fmla="*/ 115 w 124"/>
              <a:gd name="T15" fmla="*/ 10 h 144"/>
              <a:gd name="T16" fmla="*/ 124 w 124"/>
              <a:gd name="T17" fmla="*/ 130 h 144"/>
              <a:gd name="T18" fmla="*/ 108 w 124"/>
              <a:gd name="T19" fmla="*/ 114 h 144"/>
              <a:gd name="T20" fmla="*/ 101 w 124"/>
              <a:gd name="T21" fmla="*/ 17 h 144"/>
              <a:gd name="T22" fmla="*/ 11 w 124"/>
              <a:gd name="T23" fmla="*/ 25 h 144"/>
              <a:gd name="T24" fmla="*/ 25 w 124"/>
              <a:gd name="T25" fmla="*/ 11 h 144"/>
              <a:gd name="T26" fmla="*/ 90 w 124"/>
              <a:gd name="T27" fmla="*/ 124 h 144"/>
              <a:gd name="T28" fmla="*/ 77 w 124"/>
              <a:gd name="T29" fmla="*/ 101 h 144"/>
              <a:gd name="T30" fmla="*/ 51 w 124"/>
              <a:gd name="T31" fmla="*/ 103 h 144"/>
              <a:gd name="T32" fmla="*/ 18 w 124"/>
              <a:gd name="T33" fmla="*/ 71 h 144"/>
              <a:gd name="T34" fmla="*/ 51 w 124"/>
              <a:gd name="T35" fmla="*/ 38 h 144"/>
              <a:gd name="T36" fmla="*/ 84 w 124"/>
              <a:gd name="T37" fmla="*/ 71 h 144"/>
              <a:gd name="T38" fmla="*/ 82 w 124"/>
              <a:gd name="T39" fmla="*/ 97 h 144"/>
              <a:gd name="T40" fmla="*/ 94 w 124"/>
              <a:gd name="T41" fmla="*/ 100 h 144"/>
              <a:gd name="T42" fmla="*/ 31 w 124"/>
              <a:gd name="T43" fmla="*/ 6 h 144"/>
              <a:gd name="T44" fmla="*/ 28 w 124"/>
              <a:gd name="T45" fmla="*/ 31 h 144"/>
              <a:gd name="T46" fmla="*/ 6 w 124"/>
              <a:gd name="T47" fmla="*/ 124 h 144"/>
              <a:gd name="T48" fmla="*/ 69 w 124"/>
              <a:gd name="T49" fmla="*/ 89 h 144"/>
              <a:gd name="T50" fmla="*/ 69 w 124"/>
              <a:gd name="T51" fmla="*/ 52 h 144"/>
              <a:gd name="T52" fmla="*/ 32 w 124"/>
              <a:gd name="T53" fmla="*/ 52 h 144"/>
              <a:gd name="T54" fmla="*/ 32 w 124"/>
              <a:gd name="T55" fmla="*/ 89 h 144"/>
              <a:gd name="T56" fmla="*/ 69 w 124"/>
              <a:gd name="T57" fmla="*/ 89 h 144"/>
              <a:gd name="T58" fmla="*/ 96 w 124"/>
              <a:gd name="T59" fmla="*/ 130 h 144"/>
              <a:gd name="T60" fmla="*/ 20 w 124"/>
              <a:gd name="T61" fmla="*/ 138 h 144"/>
              <a:gd name="T62" fmla="*/ 115 w 124"/>
              <a:gd name="T63" fmla="*/ 130 h 144"/>
              <a:gd name="T64" fmla="*/ 81 w 124"/>
              <a:gd name="T65" fmla="*/ 106 h 144"/>
              <a:gd name="T66" fmla="*/ 115 w 124"/>
              <a:gd name="T67" fmla="*/ 1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" h="144">
                <a:moveTo>
                  <a:pt x="41" y="61"/>
                </a:moveTo>
                <a:cubicBezTo>
                  <a:pt x="36" y="66"/>
                  <a:pt x="36" y="75"/>
                  <a:pt x="41" y="80"/>
                </a:cubicBezTo>
                <a:cubicBezTo>
                  <a:pt x="37" y="85"/>
                  <a:pt x="37" y="85"/>
                  <a:pt x="37" y="85"/>
                </a:cubicBezTo>
                <a:cubicBezTo>
                  <a:pt x="29" y="77"/>
                  <a:pt x="29" y="64"/>
                  <a:pt x="37" y="56"/>
                </a:cubicBezTo>
                <a:lnTo>
                  <a:pt x="41" y="61"/>
                </a:lnTo>
                <a:close/>
                <a:moveTo>
                  <a:pt x="124" y="130"/>
                </a:moveTo>
                <a:cubicBezTo>
                  <a:pt x="115" y="139"/>
                  <a:pt x="115" y="139"/>
                  <a:pt x="115" y="139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14" y="144"/>
                  <a:pt x="14" y="144"/>
                  <a:pt x="14" y="144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27"/>
                  <a:pt x="0" y="27"/>
                  <a:pt x="0" y="27"/>
                </a:cubicBezTo>
                <a:cubicBezTo>
                  <a:pt x="27" y="0"/>
                  <a:pt x="27" y="0"/>
                  <a:pt x="2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15" y="10"/>
                  <a:pt x="115" y="10"/>
                  <a:pt x="115" y="10"/>
                </a:cubicBezTo>
                <a:cubicBezTo>
                  <a:pt x="115" y="121"/>
                  <a:pt x="115" y="121"/>
                  <a:pt x="115" y="121"/>
                </a:cubicBezTo>
                <a:lnTo>
                  <a:pt x="124" y="130"/>
                </a:lnTo>
                <a:close/>
                <a:moveTo>
                  <a:pt x="101" y="107"/>
                </a:moveTo>
                <a:cubicBezTo>
                  <a:pt x="108" y="114"/>
                  <a:pt x="108" y="114"/>
                  <a:pt x="108" y="114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1" y="17"/>
                  <a:pt x="101" y="17"/>
                  <a:pt x="101" y="17"/>
                </a:cubicBezTo>
                <a:lnTo>
                  <a:pt x="101" y="107"/>
                </a:lnTo>
                <a:close/>
                <a:moveTo>
                  <a:pt x="11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11"/>
                  <a:pt x="25" y="11"/>
                  <a:pt x="25" y="11"/>
                </a:cubicBezTo>
                <a:lnTo>
                  <a:pt x="11" y="25"/>
                </a:lnTo>
                <a:close/>
                <a:moveTo>
                  <a:pt x="90" y="124"/>
                </a:moveTo>
                <a:cubicBezTo>
                  <a:pt x="72" y="106"/>
                  <a:pt x="72" y="106"/>
                  <a:pt x="72" y="106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2" y="96"/>
                  <a:pt x="72" y="96"/>
                  <a:pt x="72" y="96"/>
                </a:cubicBezTo>
                <a:cubicBezTo>
                  <a:pt x="66" y="101"/>
                  <a:pt x="58" y="103"/>
                  <a:pt x="51" y="103"/>
                </a:cubicBezTo>
                <a:cubicBezTo>
                  <a:pt x="42" y="103"/>
                  <a:pt x="34" y="100"/>
                  <a:pt x="28" y="94"/>
                </a:cubicBezTo>
                <a:cubicBezTo>
                  <a:pt x="21" y="88"/>
                  <a:pt x="18" y="79"/>
                  <a:pt x="18" y="71"/>
                </a:cubicBezTo>
                <a:cubicBezTo>
                  <a:pt x="18" y="62"/>
                  <a:pt x="21" y="54"/>
                  <a:pt x="28" y="47"/>
                </a:cubicBezTo>
                <a:cubicBezTo>
                  <a:pt x="34" y="41"/>
                  <a:pt x="42" y="38"/>
                  <a:pt x="51" y="38"/>
                </a:cubicBezTo>
                <a:cubicBezTo>
                  <a:pt x="60" y="38"/>
                  <a:pt x="68" y="41"/>
                  <a:pt x="74" y="47"/>
                </a:cubicBezTo>
                <a:cubicBezTo>
                  <a:pt x="80" y="54"/>
                  <a:pt x="84" y="62"/>
                  <a:pt x="84" y="71"/>
                </a:cubicBezTo>
                <a:cubicBezTo>
                  <a:pt x="84" y="78"/>
                  <a:pt x="81" y="86"/>
                  <a:pt x="76" y="91"/>
                </a:cubicBezTo>
                <a:cubicBezTo>
                  <a:pt x="82" y="97"/>
                  <a:pt x="82" y="97"/>
                  <a:pt x="82" y="97"/>
                </a:cubicBezTo>
                <a:cubicBezTo>
                  <a:pt x="86" y="92"/>
                  <a:pt x="86" y="92"/>
                  <a:pt x="86" y="92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4" y="6"/>
                  <a:pt x="94" y="6"/>
                  <a:pt x="94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28"/>
                  <a:pt x="31" y="28"/>
                  <a:pt x="31" y="28"/>
                </a:cubicBezTo>
                <a:cubicBezTo>
                  <a:pt x="28" y="31"/>
                  <a:pt x="28" y="31"/>
                  <a:pt x="28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124"/>
                  <a:pt x="6" y="124"/>
                  <a:pt x="6" y="124"/>
                </a:cubicBezTo>
                <a:lnTo>
                  <a:pt x="90" y="124"/>
                </a:lnTo>
                <a:close/>
                <a:moveTo>
                  <a:pt x="69" y="89"/>
                </a:moveTo>
                <a:cubicBezTo>
                  <a:pt x="74" y="84"/>
                  <a:pt x="77" y="78"/>
                  <a:pt x="77" y="71"/>
                </a:cubicBezTo>
                <a:cubicBezTo>
                  <a:pt x="77" y="64"/>
                  <a:pt x="74" y="57"/>
                  <a:pt x="69" y="52"/>
                </a:cubicBezTo>
                <a:cubicBezTo>
                  <a:pt x="64" y="47"/>
                  <a:pt x="58" y="44"/>
                  <a:pt x="51" y="44"/>
                </a:cubicBezTo>
                <a:cubicBezTo>
                  <a:pt x="44" y="44"/>
                  <a:pt x="37" y="47"/>
                  <a:pt x="32" y="52"/>
                </a:cubicBezTo>
                <a:cubicBezTo>
                  <a:pt x="27" y="57"/>
                  <a:pt x="24" y="64"/>
                  <a:pt x="24" y="71"/>
                </a:cubicBezTo>
                <a:cubicBezTo>
                  <a:pt x="24" y="78"/>
                  <a:pt x="27" y="84"/>
                  <a:pt x="32" y="89"/>
                </a:cubicBezTo>
                <a:cubicBezTo>
                  <a:pt x="37" y="94"/>
                  <a:pt x="44" y="97"/>
                  <a:pt x="51" y="97"/>
                </a:cubicBezTo>
                <a:cubicBezTo>
                  <a:pt x="58" y="97"/>
                  <a:pt x="64" y="94"/>
                  <a:pt x="69" y="89"/>
                </a:cubicBezTo>
                <a:moveTo>
                  <a:pt x="104" y="138"/>
                </a:moveTo>
                <a:cubicBezTo>
                  <a:pt x="96" y="130"/>
                  <a:pt x="96" y="130"/>
                  <a:pt x="96" y="130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8"/>
                  <a:pt x="20" y="138"/>
                  <a:pt x="20" y="138"/>
                </a:cubicBezTo>
                <a:lnTo>
                  <a:pt x="104" y="138"/>
                </a:lnTo>
                <a:close/>
                <a:moveTo>
                  <a:pt x="115" y="130"/>
                </a:moveTo>
                <a:cubicBezTo>
                  <a:pt x="86" y="101"/>
                  <a:pt x="86" y="101"/>
                  <a:pt x="86" y="101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110" y="135"/>
                  <a:pt x="110" y="135"/>
                  <a:pt x="110" y="135"/>
                </a:cubicBezTo>
                <a:lnTo>
                  <a:pt x="115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47676" y="4690268"/>
            <a:ext cx="1960563" cy="1354138"/>
            <a:chOff x="447676" y="4437604"/>
            <a:chExt cx="1960563" cy="1354138"/>
          </a:xfrm>
        </p:grpSpPr>
        <p:grpSp>
          <p:nvGrpSpPr>
            <p:cNvPr id="9" name="Group 1"/>
            <p:cNvGrpSpPr/>
            <p:nvPr/>
          </p:nvGrpSpPr>
          <p:grpSpPr>
            <a:xfrm>
              <a:off x="447676" y="4437604"/>
              <a:ext cx="1960563" cy="1354138"/>
              <a:chOff x="447676" y="4124325"/>
              <a:chExt cx="1960563" cy="1354138"/>
            </a:xfrm>
            <a:solidFill>
              <a:srgbClr val="C00000"/>
            </a:solidFill>
          </p:grpSpPr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47676" y="4124325"/>
                <a:ext cx="1960563" cy="1354138"/>
              </a:xfrm>
              <a:custGeom>
                <a:avLst/>
                <a:gdLst>
                  <a:gd name="T0" fmla="*/ 1155 w 1235"/>
                  <a:gd name="T1" fmla="*/ 853 h 853"/>
                  <a:gd name="T2" fmla="*/ 0 w 1235"/>
                  <a:gd name="T3" fmla="*/ 853 h 853"/>
                  <a:gd name="T4" fmla="*/ 5 w 1235"/>
                  <a:gd name="T5" fmla="*/ 705 h 853"/>
                  <a:gd name="T6" fmla="*/ 19 w 1235"/>
                  <a:gd name="T7" fmla="*/ 561 h 853"/>
                  <a:gd name="T8" fmla="*/ 41 w 1235"/>
                  <a:gd name="T9" fmla="*/ 416 h 853"/>
                  <a:gd name="T10" fmla="*/ 71 w 1235"/>
                  <a:gd name="T11" fmla="*/ 275 h 853"/>
                  <a:gd name="T12" fmla="*/ 107 w 1235"/>
                  <a:gd name="T13" fmla="*/ 136 h 853"/>
                  <a:gd name="T14" fmla="*/ 153 w 1235"/>
                  <a:gd name="T15" fmla="*/ 0 h 853"/>
                  <a:gd name="T16" fmla="*/ 1235 w 1235"/>
                  <a:gd name="T17" fmla="*/ 394 h 853"/>
                  <a:gd name="T18" fmla="*/ 1202 w 1235"/>
                  <a:gd name="T19" fmla="*/ 504 h 853"/>
                  <a:gd name="T20" fmla="*/ 1177 w 1235"/>
                  <a:gd name="T21" fmla="*/ 617 h 853"/>
                  <a:gd name="T22" fmla="*/ 1161 w 1235"/>
                  <a:gd name="T23" fmla="*/ 733 h 853"/>
                  <a:gd name="T24" fmla="*/ 1155 w 1235"/>
                  <a:gd name="T25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5" h="853">
                    <a:moveTo>
                      <a:pt x="1155" y="853"/>
                    </a:moveTo>
                    <a:lnTo>
                      <a:pt x="0" y="853"/>
                    </a:lnTo>
                    <a:lnTo>
                      <a:pt x="5" y="705"/>
                    </a:lnTo>
                    <a:lnTo>
                      <a:pt x="19" y="561"/>
                    </a:lnTo>
                    <a:lnTo>
                      <a:pt x="41" y="416"/>
                    </a:lnTo>
                    <a:lnTo>
                      <a:pt x="71" y="275"/>
                    </a:lnTo>
                    <a:lnTo>
                      <a:pt x="107" y="136"/>
                    </a:lnTo>
                    <a:lnTo>
                      <a:pt x="153" y="0"/>
                    </a:lnTo>
                    <a:lnTo>
                      <a:pt x="1235" y="394"/>
                    </a:lnTo>
                    <a:lnTo>
                      <a:pt x="1202" y="504"/>
                    </a:lnTo>
                    <a:lnTo>
                      <a:pt x="1177" y="617"/>
                    </a:lnTo>
                    <a:lnTo>
                      <a:pt x="1161" y="733"/>
                    </a:lnTo>
                    <a:lnTo>
                      <a:pt x="1155" y="85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21371" y="4532754"/>
                <a:ext cx="671803" cy="276999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Digital</a:t>
                </a:r>
              </a:p>
            </p:txBody>
          </p:sp>
          <p:grpSp>
            <p:nvGrpSpPr>
              <p:cNvPr id="10" name="Group 17"/>
              <p:cNvGrpSpPr>
                <a:grpSpLocks noChangeAspect="1"/>
              </p:cNvGrpSpPr>
              <p:nvPr/>
            </p:nvGrpSpPr>
            <p:grpSpPr>
              <a:xfrm>
                <a:off x="1663307" y="4784326"/>
                <a:ext cx="364355" cy="485806"/>
                <a:chOff x="1463225" y="4724754"/>
                <a:chExt cx="431275" cy="575032"/>
              </a:xfrm>
              <a:grpFill/>
            </p:grpSpPr>
            <p:sp>
              <p:nvSpPr>
                <p:cNvPr id="70" name="Freeform 37"/>
                <p:cNvSpPr>
                  <a:spLocks noChangeAspect="1" noEditPoints="1"/>
                </p:cNvSpPr>
                <p:nvPr/>
              </p:nvSpPr>
              <p:spPr bwMode="auto">
                <a:xfrm rot="5400000">
                  <a:off x="1391347" y="4796632"/>
                  <a:ext cx="575032" cy="431275"/>
                </a:xfrm>
                <a:custGeom>
                  <a:avLst/>
                  <a:gdLst>
                    <a:gd name="T0" fmla="*/ 4823 w 5176"/>
                    <a:gd name="T1" fmla="*/ 3884 h 3884"/>
                    <a:gd name="T2" fmla="*/ 361 w 5176"/>
                    <a:gd name="T3" fmla="*/ 3884 h 3884"/>
                    <a:gd name="T4" fmla="*/ 105 w 5176"/>
                    <a:gd name="T5" fmla="*/ 3777 h 3884"/>
                    <a:gd name="T6" fmla="*/ 0 w 5176"/>
                    <a:gd name="T7" fmla="*/ 3521 h 3884"/>
                    <a:gd name="T8" fmla="*/ 2 w 5176"/>
                    <a:gd name="T9" fmla="*/ 363 h 3884"/>
                    <a:gd name="T10" fmla="*/ 355 w 5176"/>
                    <a:gd name="T11" fmla="*/ 0 h 3884"/>
                    <a:gd name="T12" fmla="*/ 4817 w 5176"/>
                    <a:gd name="T13" fmla="*/ 0 h 3884"/>
                    <a:gd name="T14" fmla="*/ 5072 w 5176"/>
                    <a:gd name="T15" fmla="*/ 107 h 3884"/>
                    <a:gd name="T16" fmla="*/ 5176 w 5176"/>
                    <a:gd name="T17" fmla="*/ 363 h 3884"/>
                    <a:gd name="T18" fmla="*/ 5176 w 5176"/>
                    <a:gd name="T19" fmla="*/ 3521 h 3884"/>
                    <a:gd name="T20" fmla="*/ 4823 w 5176"/>
                    <a:gd name="T21" fmla="*/ 3884 h 3884"/>
                    <a:gd name="T22" fmla="*/ 355 w 5176"/>
                    <a:gd name="T23" fmla="*/ 174 h 3884"/>
                    <a:gd name="T24" fmla="*/ 176 w 5176"/>
                    <a:gd name="T25" fmla="*/ 363 h 3884"/>
                    <a:gd name="T26" fmla="*/ 174 w 5176"/>
                    <a:gd name="T27" fmla="*/ 3521 h 3884"/>
                    <a:gd name="T28" fmla="*/ 229 w 5176"/>
                    <a:gd name="T29" fmla="*/ 3655 h 3884"/>
                    <a:gd name="T30" fmla="*/ 361 w 5176"/>
                    <a:gd name="T31" fmla="*/ 3710 h 3884"/>
                    <a:gd name="T32" fmla="*/ 4823 w 5176"/>
                    <a:gd name="T33" fmla="*/ 3710 h 3884"/>
                    <a:gd name="T34" fmla="*/ 4823 w 5176"/>
                    <a:gd name="T35" fmla="*/ 3710 h 3884"/>
                    <a:gd name="T36" fmla="*/ 5002 w 5176"/>
                    <a:gd name="T37" fmla="*/ 3521 h 3884"/>
                    <a:gd name="T38" fmla="*/ 5002 w 5176"/>
                    <a:gd name="T39" fmla="*/ 363 h 3884"/>
                    <a:gd name="T40" fmla="*/ 4816 w 5176"/>
                    <a:gd name="T41" fmla="*/ 174 h 3884"/>
                    <a:gd name="T42" fmla="*/ 355 w 5176"/>
                    <a:gd name="T43" fmla="*/ 174 h 3884"/>
                    <a:gd name="T44" fmla="*/ 4268 w 5176"/>
                    <a:gd name="T45" fmla="*/ 3501 h 3884"/>
                    <a:gd name="T46" fmla="*/ 383 w 5176"/>
                    <a:gd name="T47" fmla="*/ 3501 h 3884"/>
                    <a:gd name="T48" fmla="*/ 383 w 5176"/>
                    <a:gd name="T49" fmla="*/ 383 h 3884"/>
                    <a:gd name="T50" fmla="*/ 4268 w 5176"/>
                    <a:gd name="T51" fmla="*/ 383 h 3884"/>
                    <a:gd name="T52" fmla="*/ 4268 w 5176"/>
                    <a:gd name="T53" fmla="*/ 3501 h 3884"/>
                    <a:gd name="T54" fmla="*/ 557 w 5176"/>
                    <a:gd name="T55" fmla="*/ 3327 h 3884"/>
                    <a:gd name="T56" fmla="*/ 4095 w 5176"/>
                    <a:gd name="T57" fmla="*/ 3327 h 3884"/>
                    <a:gd name="T58" fmla="*/ 4095 w 5176"/>
                    <a:gd name="T59" fmla="*/ 557 h 3884"/>
                    <a:gd name="T60" fmla="*/ 557 w 5176"/>
                    <a:gd name="T61" fmla="*/ 557 h 3884"/>
                    <a:gd name="T62" fmla="*/ 557 w 5176"/>
                    <a:gd name="T63" fmla="*/ 3327 h 3884"/>
                    <a:gd name="T64" fmla="*/ 4639 w 5176"/>
                    <a:gd name="T65" fmla="*/ 1843 h 3884"/>
                    <a:gd name="T66" fmla="*/ 4742 w 5176"/>
                    <a:gd name="T67" fmla="*/ 1945 h 3884"/>
                    <a:gd name="T68" fmla="*/ 4639 w 5176"/>
                    <a:gd name="T69" fmla="*/ 2047 h 3884"/>
                    <a:gd name="T70" fmla="*/ 4537 w 5176"/>
                    <a:gd name="T71" fmla="*/ 1945 h 3884"/>
                    <a:gd name="T72" fmla="*/ 4639 w 5176"/>
                    <a:gd name="T73" fmla="*/ 1843 h 3884"/>
                    <a:gd name="T74" fmla="*/ 4639 w 5176"/>
                    <a:gd name="T75" fmla="*/ 1697 h 3884"/>
                    <a:gd name="T76" fmla="*/ 4391 w 5176"/>
                    <a:gd name="T77" fmla="*/ 1945 h 3884"/>
                    <a:gd name="T78" fmla="*/ 4639 w 5176"/>
                    <a:gd name="T79" fmla="*/ 2193 h 3884"/>
                    <a:gd name="T80" fmla="*/ 4887 w 5176"/>
                    <a:gd name="T81" fmla="*/ 1945 h 3884"/>
                    <a:gd name="T82" fmla="*/ 4639 w 5176"/>
                    <a:gd name="T83" fmla="*/ 1697 h 3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76" h="3884">
                      <a:moveTo>
                        <a:pt x="4823" y="3884"/>
                      </a:moveTo>
                      <a:cubicBezTo>
                        <a:pt x="361" y="3884"/>
                        <a:pt x="361" y="3884"/>
                        <a:pt x="361" y="3884"/>
                      </a:cubicBezTo>
                      <a:cubicBezTo>
                        <a:pt x="264" y="3884"/>
                        <a:pt x="173" y="3846"/>
                        <a:pt x="105" y="3777"/>
                      </a:cubicBezTo>
                      <a:cubicBezTo>
                        <a:pt x="38" y="3709"/>
                        <a:pt x="0" y="3618"/>
                        <a:pt x="0" y="3521"/>
                      </a:cubicBezTo>
                      <a:cubicBezTo>
                        <a:pt x="2" y="363"/>
                        <a:pt x="2" y="363"/>
                        <a:pt x="2" y="363"/>
                      </a:cubicBezTo>
                      <a:cubicBezTo>
                        <a:pt x="2" y="160"/>
                        <a:pt x="157" y="0"/>
                        <a:pt x="355" y="0"/>
                      </a:cubicBezTo>
                      <a:cubicBezTo>
                        <a:pt x="4817" y="0"/>
                        <a:pt x="4817" y="0"/>
                        <a:pt x="4817" y="0"/>
                      </a:cubicBezTo>
                      <a:cubicBezTo>
                        <a:pt x="4914" y="0"/>
                        <a:pt x="5004" y="38"/>
                        <a:pt x="5072" y="107"/>
                      </a:cubicBezTo>
                      <a:cubicBezTo>
                        <a:pt x="5139" y="175"/>
                        <a:pt x="5176" y="266"/>
                        <a:pt x="5176" y="363"/>
                      </a:cubicBezTo>
                      <a:cubicBezTo>
                        <a:pt x="5176" y="3521"/>
                        <a:pt x="5176" y="3521"/>
                        <a:pt x="5176" y="3521"/>
                      </a:cubicBezTo>
                      <a:cubicBezTo>
                        <a:pt x="5176" y="3724"/>
                        <a:pt x="5021" y="3884"/>
                        <a:pt x="4823" y="3884"/>
                      </a:cubicBezTo>
                      <a:close/>
                      <a:moveTo>
                        <a:pt x="355" y="174"/>
                      </a:moveTo>
                      <a:cubicBezTo>
                        <a:pt x="253" y="174"/>
                        <a:pt x="176" y="255"/>
                        <a:pt x="176" y="363"/>
                      </a:cubicBezTo>
                      <a:cubicBezTo>
                        <a:pt x="174" y="3521"/>
                        <a:pt x="174" y="3521"/>
                        <a:pt x="174" y="3521"/>
                      </a:cubicBezTo>
                      <a:cubicBezTo>
                        <a:pt x="174" y="3572"/>
                        <a:pt x="193" y="3619"/>
                        <a:pt x="229" y="3655"/>
                      </a:cubicBezTo>
                      <a:cubicBezTo>
                        <a:pt x="264" y="3691"/>
                        <a:pt x="311" y="3710"/>
                        <a:pt x="361" y="3710"/>
                      </a:cubicBezTo>
                      <a:cubicBezTo>
                        <a:pt x="4823" y="3710"/>
                        <a:pt x="4823" y="3710"/>
                        <a:pt x="4823" y="3710"/>
                      </a:cubicBezTo>
                      <a:cubicBezTo>
                        <a:pt x="4823" y="3710"/>
                        <a:pt x="4823" y="3710"/>
                        <a:pt x="4823" y="3710"/>
                      </a:cubicBezTo>
                      <a:cubicBezTo>
                        <a:pt x="4925" y="3710"/>
                        <a:pt x="5002" y="3629"/>
                        <a:pt x="5002" y="3521"/>
                      </a:cubicBezTo>
                      <a:cubicBezTo>
                        <a:pt x="5002" y="363"/>
                        <a:pt x="5002" y="363"/>
                        <a:pt x="5002" y="363"/>
                      </a:cubicBezTo>
                      <a:cubicBezTo>
                        <a:pt x="5002" y="257"/>
                        <a:pt x="4921" y="174"/>
                        <a:pt x="4816" y="174"/>
                      </a:cubicBezTo>
                      <a:cubicBezTo>
                        <a:pt x="355" y="174"/>
                        <a:pt x="355" y="174"/>
                        <a:pt x="355" y="174"/>
                      </a:cubicBezTo>
                      <a:close/>
                      <a:moveTo>
                        <a:pt x="4268" y="3501"/>
                      </a:moveTo>
                      <a:cubicBezTo>
                        <a:pt x="383" y="3501"/>
                        <a:pt x="383" y="3501"/>
                        <a:pt x="383" y="3501"/>
                      </a:cubicBezTo>
                      <a:cubicBezTo>
                        <a:pt x="383" y="383"/>
                        <a:pt x="383" y="383"/>
                        <a:pt x="383" y="383"/>
                      </a:cubicBezTo>
                      <a:cubicBezTo>
                        <a:pt x="4268" y="383"/>
                        <a:pt x="4268" y="383"/>
                        <a:pt x="4268" y="383"/>
                      </a:cubicBezTo>
                      <a:cubicBezTo>
                        <a:pt x="4268" y="3501"/>
                        <a:pt x="4268" y="3501"/>
                        <a:pt x="4268" y="3501"/>
                      </a:cubicBezTo>
                      <a:close/>
                      <a:moveTo>
                        <a:pt x="557" y="3327"/>
                      </a:moveTo>
                      <a:cubicBezTo>
                        <a:pt x="4095" y="3327"/>
                        <a:pt x="4095" y="3327"/>
                        <a:pt x="4095" y="3327"/>
                      </a:cubicBezTo>
                      <a:cubicBezTo>
                        <a:pt x="4095" y="557"/>
                        <a:pt x="4095" y="557"/>
                        <a:pt x="4095" y="557"/>
                      </a:cubicBezTo>
                      <a:cubicBezTo>
                        <a:pt x="557" y="557"/>
                        <a:pt x="557" y="557"/>
                        <a:pt x="557" y="557"/>
                      </a:cubicBezTo>
                      <a:cubicBezTo>
                        <a:pt x="557" y="3327"/>
                        <a:pt x="557" y="3327"/>
                        <a:pt x="557" y="3327"/>
                      </a:cubicBezTo>
                      <a:close/>
                      <a:moveTo>
                        <a:pt x="4639" y="1843"/>
                      </a:moveTo>
                      <a:cubicBezTo>
                        <a:pt x="4696" y="1843"/>
                        <a:pt x="4742" y="1888"/>
                        <a:pt x="4742" y="1945"/>
                      </a:cubicBezTo>
                      <a:cubicBezTo>
                        <a:pt x="4742" y="2001"/>
                        <a:pt x="4696" y="2047"/>
                        <a:pt x="4639" y="2047"/>
                      </a:cubicBezTo>
                      <a:cubicBezTo>
                        <a:pt x="4583" y="2047"/>
                        <a:pt x="4537" y="2001"/>
                        <a:pt x="4537" y="1945"/>
                      </a:cubicBezTo>
                      <a:cubicBezTo>
                        <a:pt x="4537" y="1888"/>
                        <a:pt x="4583" y="1843"/>
                        <a:pt x="4639" y="1843"/>
                      </a:cubicBezTo>
                      <a:moveTo>
                        <a:pt x="4639" y="1697"/>
                      </a:moveTo>
                      <a:cubicBezTo>
                        <a:pt x="4502" y="1697"/>
                        <a:pt x="4391" y="1808"/>
                        <a:pt x="4391" y="1945"/>
                      </a:cubicBezTo>
                      <a:cubicBezTo>
                        <a:pt x="4391" y="2082"/>
                        <a:pt x="4502" y="2193"/>
                        <a:pt x="4639" y="2193"/>
                      </a:cubicBezTo>
                      <a:cubicBezTo>
                        <a:pt x="4776" y="2193"/>
                        <a:pt x="4887" y="2082"/>
                        <a:pt x="4887" y="1945"/>
                      </a:cubicBezTo>
                      <a:cubicBezTo>
                        <a:pt x="4887" y="1808"/>
                        <a:pt x="4776" y="1697"/>
                        <a:pt x="4639" y="16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27"/>
                <p:cNvSpPr>
                  <a:spLocks noChangeAspect="1" noEditPoints="1"/>
                </p:cNvSpPr>
                <p:nvPr/>
              </p:nvSpPr>
              <p:spPr bwMode="auto">
                <a:xfrm>
                  <a:off x="1553549" y="4853943"/>
                  <a:ext cx="256711" cy="218070"/>
                </a:xfrm>
                <a:custGeom>
                  <a:avLst/>
                  <a:gdLst>
                    <a:gd name="T0" fmla="*/ 583 w 810"/>
                    <a:gd name="T1" fmla="*/ 37 h 672"/>
                    <a:gd name="T2" fmla="*/ 624 w 810"/>
                    <a:gd name="T3" fmla="*/ 54 h 672"/>
                    <a:gd name="T4" fmla="*/ 756 w 810"/>
                    <a:gd name="T5" fmla="*/ 185 h 672"/>
                    <a:gd name="T6" fmla="*/ 773 w 810"/>
                    <a:gd name="T7" fmla="*/ 227 h 672"/>
                    <a:gd name="T8" fmla="*/ 756 w 810"/>
                    <a:gd name="T9" fmla="*/ 269 h 672"/>
                    <a:gd name="T10" fmla="*/ 405 w 810"/>
                    <a:gd name="T11" fmla="*/ 620 h 672"/>
                    <a:gd name="T12" fmla="*/ 54 w 810"/>
                    <a:gd name="T13" fmla="*/ 269 h 672"/>
                    <a:gd name="T14" fmla="*/ 37 w 810"/>
                    <a:gd name="T15" fmla="*/ 227 h 672"/>
                    <a:gd name="T16" fmla="*/ 54 w 810"/>
                    <a:gd name="T17" fmla="*/ 185 h 672"/>
                    <a:gd name="T18" fmla="*/ 186 w 810"/>
                    <a:gd name="T19" fmla="*/ 54 h 672"/>
                    <a:gd name="T20" fmla="*/ 227 w 810"/>
                    <a:gd name="T21" fmla="*/ 37 h 672"/>
                    <a:gd name="T22" fmla="*/ 269 w 810"/>
                    <a:gd name="T23" fmla="*/ 54 h 672"/>
                    <a:gd name="T24" fmla="*/ 379 w 810"/>
                    <a:gd name="T25" fmla="*/ 163 h 672"/>
                    <a:gd name="T26" fmla="*/ 405 w 810"/>
                    <a:gd name="T27" fmla="*/ 190 h 672"/>
                    <a:gd name="T28" fmla="*/ 431 w 810"/>
                    <a:gd name="T29" fmla="*/ 163 h 672"/>
                    <a:gd name="T30" fmla="*/ 541 w 810"/>
                    <a:gd name="T31" fmla="*/ 54 h 672"/>
                    <a:gd name="T32" fmla="*/ 583 w 810"/>
                    <a:gd name="T33" fmla="*/ 37 h 672"/>
                    <a:gd name="T34" fmla="*/ 583 w 810"/>
                    <a:gd name="T35" fmla="*/ 0 h 672"/>
                    <a:gd name="T36" fmla="*/ 515 w 810"/>
                    <a:gd name="T37" fmla="*/ 27 h 672"/>
                    <a:gd name="T38" fmla="*/ 405 w 810"/>
                    <a:gd name="T39" fmla="*/ 137 h 672"/>
                    <a:gd name="T40" fmla="*/ 295 w 810"/>
                    <a:gd name="T41" fmla="*/ 27 h 672"/>
                    <a:gd name="T42" fmla="*/ 227 w 810"/>
                    <a:gd name="T43" fmla="*/ 0 h 672"/>
                    <a:gd name="T44" fmla="*/ 159 w 810"/>
                    <a:gd name="T45" fmla="*/ 27 h 672"/>
                    <a:gd name="T46" fmla="*/ 27 w 810"/>
                    <a:gd name="T47" fmla="*/ 159 h 672"/>
                    <a:gd name="T48" fmla="*/ 0 w 810"/>
                    <a:gd name="T49" fmla="*/ 227 h 672"/>
                    <a:gd name="T50" fmla="*/ 27 w 810"/>
                    <a:gd name="T51" fmla="*/ 295 h 672"/>
                    <a:gd name="T52" fmla="*/ 404 w 810"/>
                    <a:gd name="T53" fmla="*/ 672 h 672"/>
                    <a:gd name="T54" fmla="*/ 406 w 810"/>
                    <a:gd name="T55" fmla="*/ 672 h 672"/>
                    <a:gd name="T56" fmla="*/ 783 w 810"/>
                    <a:gd name="T57" fmla="*/ 295 h 672"/>
                    <a:gd name="T58" fmla="*/ 810 w 810"/>
                    <a:gd name="T59" fmla="*/ 227 h 672"/>
                    <a:gd name="T60" fmla="*/ 783 w 810"/>
                    <a:gd name="T61" fmla="*/ 159 h 672"/>
                    <a:gd name="T62" fmla="*/ 651 w 810"/>
                    <a:gd name="T63" fmla="*/ 27 h 672"/>
                    <a:gd name="T64" fmla="*/ 583 w 810"/>
                    <a:gd name="T65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0" h="672">
                      <a:moveTo>
                        <a:pt x="583" y="37"/>
                      </a:moveTo>
                      <a:cubicBezTo>
                        <a:pt x="600" y="37"/>
                        <a:pt x="614" y="43"/>
                        <a:pt x="624" y="54"/>
                      </a:cubicBezTo>
                      <a:cubicBezTo>
                        <a:pt x="756" y="185"/>
                        <a:pt x="756" y="185"/>
                        <a:pt x="756" y="185"/>
                      </a:cubicBezTo>
                      <a:cubicBezTo>
                        <a:pt x="767" y="196"/>
                        <a:pt x="773" y="210"/>
                        <a:pt x="773" y="227"/>
                      </a:cubicBezTo>
                      <a:cubicBezTo>
                        <a:pt x="773" y="244"/>
                        <a:pt x="767" y="258"/>
                        <a:pt x="756" y="269"/>
                      </a:cubicBezTo>
                      <a:cubicBezTo>
                        <a:pt x="405" y="620"/>
                        <a:pt x="405" y="620"/>
                        <a:pt x="405" y="620"/>
                      </a:cubicBezTo>
                      <a:cubicBezTo>
                        <a:pt x="54" y="269"/>
                        <a:pt x="54" y="269"/>
                        <a:pt x="54" y="269"/>
                      </a:cubicBezTo>
                      <a:cubicBezTo>
                        <a:pt x="43" y="258"/>
                        <a:pt x="37" y="244"/>
                        <a:pt x="37" y="227"/>
                      </a:cubicBezTo>
                      <a:cubicBezTo>
                        <a:pt x="37" y="210"/>
                        <a:pt x="43" y="196"/>
                        <a:pt x="54" y="185"/>
                      </a:cubicBezTo>
                      <a:cubicBezTo>
                        <a:pt x="186" y="54"/>
                        <a:pt x="186" y="54"/>
                        <a:pt x="186" y="54"/>
                      </a:cubicBezTo>
                      <a:cubicBezTo>
                        <a:pt x="196" y="43"/>
                        <a:pt x="210" y="37"/>
                        <a:pt x="227" y="37"/>
                      </a:cubicBezTo>
                      <a:cubicBezTo>
                        <a:pt x="244" y="37"/>
                        <a:pt x="258" y="43"/>
                        <a:pt x="269" y="54"/>
                      </a:cubicBezTo>
                      <a:cubicBezTo>
                        <a:pt x="379" y="163"/>
                        <a:pt x="379" y="163"/>
                        <a:pt x="379" y="163"/>
                      </a:cubicBezTo>
                      <a:cubicBezTo>
                        <a:pt x="405" y="190"/>
                        <a:pt x="405" y="190"/>
                        <a:pt x="405" y="190"/>
                      </a:cubicBezTo>
                      <a:cubicBezTo>
                        <a:pt x="431" y="163"/>
                        <a:pt x="431" y="163"/>
                        <a:pt x="431" y="163"/>
                      </a:cubicBezTo>
                      <a:cubicBezTo>
                        <a:pt x="541" y="54"/>
                        <a:pt x="541" y="54"/>
                        <a:pt x="541" y="54"/>
                      </a:cubicBezTo>
                      <a:cubicBezTo>
                        <a:pt x="552" y="43"/>
                        <a:pt x="566" y="37"/>
                        <a:pt x="583" y="37"/>
                      </a:cubicBezTo>
                      <a:moveTo>
                        <a:pt x="583" y="0"/>
                      </a:moveTo>
                      <a:cubicBezTo>
                        <a:pt x="557" y="0"/>
                        <a:pt x="533" y="8"/>
                        <a:pt x="515" y="27"/>
                      </a:cubicBezTo>
                      <a:cubicBezTo>
                        <a:pt x="405" y="137"/>
                        <a:pt x="405" y="137"/>
                        <a:pt x="405" y="137"/>
                      </a:cubicBezTo>
                      <a:cubicBezTo>
                        <a:pt x="295" y="27"/>
                        <a:pt x="295" y="27"/>
                        <a:pt x="295" y="27"/>
                      </a:cubicBezTo>
                      <a:cubicBezTo>
                        <a:pt x="277" y="8"/>
                        <a:pt x="253" y="0"/>
                        <a:pt x="227" y="0"/>
                      </a:cubicBezTo>
                      <a:cubicBezTo>
                        <a:pt x="202" y="0"/>
                        <a:pt x="178" y="8"/>
                        <a:pt x="159" y="27"/>
                      </a:cubicBezTo>
                      <a:cubicBezTo>
                        <a:pt x="27" y="159"/>
                        <a:pt x="27" y="159"/>
                        <a:pt x="27" y="159"/>
                      </a:cubicBezTo>
                      <a:cubicBezTo>
                        <a:pt x="9" y="178"/>
                        <a:pt x="0" y="202"/>
                        <a:pt x="0" y="227"/>
                      </a:cubicBezTo>
                      <a:cubicBezTo>
                        <a:pt x="0" y="253"/>
                        <a:pt x="9" y="276"/>
                        <a:pt x="27" y="295"/>
                      </a:cubicBezTo>
                      <a:cubicBezTo>
                        <a:pt x="404" y="672"/>
                        <a:pt x="404" y="672"/>
                        <a:pt x="404" y="672"/>
                      </a:cubicBezTo>
                      <a:cubicBezTo>
                        <a:pt x="406" y="672"/>
                        <a:pt x="406" y="672"/>
                        <a:pt x="406" y="672"/>
                      </a:cubicBezTo>
                      <a:cubicBezTo>
                        <a:pt x="783" y="295"/>
                        <a:pt x="783" y="295"/>
                        <a:pt x="783" y="295"/>
                      </a:cubicBezTo>
                      <a:cubicBezTo>
                        <a:pt x="801" y="276"/>
                        <a:pt x="810" y="253"/>
                        <a:pt x="810" y="227"/>
                      </a:cubicBezTo>
                      <a:cubicBezTo>
                        <a:pt x="810" y="202"/>
                        <a:pt x="801" y="178"/>
                        <a:pt x="783" y="159"/>
                      </a:cubicBezTo>
                      <a:cubicBezTo>
                        <a:pt x="651" y="27"/>
                        <a:pt x="651" y="27"/>
                        <a:pt x="651" y="27"/>
                      </a:cubicBezTo>
                      <a:cubicBezTo>
                        <a:pt x="632" y="8"/>
                        <a:pt x="608" y="0"/>
                        <a:pt x="583" y="0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1" name="Freeform 37"/>
            <p:cNvSpPr>
              <a:spLocks noChangeAspect="1" noEditPoints="1"/>
            </p:cNvSpPr>
            <p:nvPr/>
          </p:nvSpPr>
          <p:spPr bwMode="auto">
            <a:xfrm rot="5400000">
              <a:off x="1615674" y="5166126"/>
              <a:ext cx="485806" cy="364355"/>
            </a:xfrm>
            <a:custGeom>
              <a:avLst/>
              <a:gdLst>
                <a:gd name="T0" fmla="*/ 4823 w 5176"/>
                <a:gd name="T1" fmla="*/ 3884 h 3884"/>
                <a:gd name="T2" fmla="*/ 361 w 5176"/>
                <a:gd name="T3" fmla="*/ 3884 h 3884"/>
                <a:gd name="T4" fmla="*/ 105 w 5176"/>
                <a:gd name="T5" fmla="*/ 3777 h 3884"/>
                <a:gd name="T6" fmla="*/ 0 w 5176"/>
                <a:gd name="T7" fmla="*/ 3521 h 3884"/>
                <a:gd name="T8" fmla="*/ 2 w 5176"/>
                <a:gd name="T9" fmla="*/ 363 h 3884"/>
                <a:gd name="T10" fmla="*/ 355 w 5176"/>
                <a:gd name="T11" fmla="*/ 0 h 3884"/>
                <a:gd name="T12" fmla="*/ 4817 w 5176"/>
                <a:gd name="T13" fmla="*/ 0 h 3884"/>
                <a:gd name="T14" fmla="*/ 5072 w 5176"/>
                <a:gd name="T15" fmla="*/ 107 h 3884"/>
                <a:gd name="T16" fmla="*/ 5176 w 5176"/>
                <a:gd name="T17" fmla="*/ 363 h 3884"/>
                <a:gd name="T18" fmla="*/ 5176 w 5176"/>
                <a:gd name="T19" fmla="*/ 3521 h 3884"/>
                <a:gd name="T20" fmla="*/ 4823 w 5176"/>
                <a:gd name="T21" fmla="*/ 3884 h 3884"/>
                <a:gd name="T22" fmla="*/ 355 w 5176"/>
                <a:gd name="T23" fmla="*/ 174 h 3884"/>
                <a:gd name="T24" fmla="*/ 176 w 5176"/>
                <a:gd name="T25" fmla="*/ 363 h 3884"/>
                <a:gd name="T26" fmla="*/ 174 w 5176"/>
                <a:gd name="T27" fmla="*/ 3521 h 3884"/>
                <a:gd name="T28" fmla="*/ 229 w 5176"/>
                <a:gd name="T29" fmla="*/ 3655 h 3884"/>
                <a:gd name="T30" fmla="*/ 361 w 5176"/>
                <a:gd name="T31" fmla="*/ 3710 h 3884"/>
                <a:gd name="T32" fmla="*/ 4823 w 5176"/>
                <a:gd name="T33" fmla="*/ 3710 h 3884"/>
                <a:gd name="T34" fmla="*/ 4823 w 5176"/>
                <a:gd name="T35" fmla="*/ 3710 h 3884"/>
                <a:gd name="T36" fmla="*/ 5002 w 5176"/>
                <a:gd name="T37" fmla="*/ 3521 h 3884"/>
                <a:gd name="T38" fmla="*/ 5002 w 5176"/>
                <a:gd name="T39" fmla="*/ 363 h 3884"/>
                <a:gd name="T40" fmla="*/ 4816 w 5176"/>
                <a:gd name="T41" fmla="*/ 174 h 3884"/>
                <a:gd name="T42" fmla="*/ 355 w 5176"/>
                <a:gd name="T43" fmla="*/ 174 h 3884"/>
                <a:gd name="T44" fmla="*/ 4268 w 5176"/>
                <a:gd name="T45" fmla="*/ 3501 h 3884"/>
                <a:gd name="T46" fmla="*/ 383 w 5176"/>
                <a:gd name="T47" fmla="*/ 3501 h 3884"/>
                <a:gd name="T48" fmla="*/ 383 w 5176"/>
                <a:gd name="T49" fmla="*/ 383 h 3884"/>
                <a:gd name="T50" fmla="*/ 4268 w 5176"/>
                <a:gd name="T51" fmla="*/ 383 h 3884"/>
                <a:gd name="T52" fmla="*/ 4268 w 5176"/>
                <a:gd name="T53" fmla="*/ 3501 h 3884"/>
                <a:gd name="T54" fmla="*/ 557 w 5176"/>
                <a:gd name="T55" fmla="*/ 3327 h 3884"/>
                <a:gd name="T56" fmla="*/ 4095 w 5176"/>
                <a:gd name="T57" fmla="*/ 3327 h 3884"/>
                <a:gd name="T58" fmla="*/ 4095 w 5176"/>
                <a:gd name="T59" fmla="*/ 557 h 3884"/>
                <a:gd name="T60" fmla="*/ 557 w 5176"/>
                <a:gd name="T61" fmla="*/ 557 h 3884"/>
                <a:gd name="T62" fmla="*/ 557 w 5176"/>
                <a:gd name="T63" fmla="*/ 3327 h 3884"/>
                <a:gd name="T64" fmla="*/ 4639 w 5176"/>
                <a:gd name="T65" fmla="*/ 1843 h 3884"/>
                <a:gd name="T66" fmla="*/ 4742 w 5176"/>
                <a:gd name="T67" fmla="*/ 1945 h 3884"/>
                <a:gd name="T68" fmla="*/ 4639 w 5176"/>
                <a:gd name="T69" fmla="*/ 2047 h 3884"/>
                <a:gd name="T70" fmla="*/ 4537 w 5176"/>
                <a:gd name="T71" fmla="*/ 1945 h 3884"/>
                <a:gd name="T72" fmla="*/ 4639 w 5176"/>
                <a:gd name="T73" fmla="*/ 1843 h 3884"/>
                <a:gd name="T74" fmla="*/ 4639 w 5176"/>
                <a:gd name="T75" fmla="*/ 1697 h 3884"/>
                <a:gd name="T76" fmla="*/ 4391 w 5176"/>
                <a:gd name="T77" fmla="*/ 1945 h 3884"/>
                <a:gd name="T78" fmla="*/ 4639 w 5176"/>
                <a:gd name="T79" fmla="*/ 2193 h 3884"/>
                <a:gd name="T80" fmla="*/ 4887 w 5176"/>
                <a:gd name="T81" fmla="*/ 1945 h 3884"/>
                <a:gd name="T82" fmla="*/ 4639 w 5176"/>
                <a:gd name="T83" fmla="*/ 1697 h 3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76" h="3884">
                  <a:moveTo>
                    <a:pt x="4823" y="3884"/>
                  </a:moveTo>
                  <a:cubicBezTo>
                    <a:pt x="361" y="3884"/>
                    <a:pt x="361" y="3884"/>
                    <a:pt x="361" y="3884"/>
                  </a:cubicBezTo>
                  <a:cubicBezTo>
                    <a:pt x="264" y="3884"/>
                    <a:pt x="173" y="3846"/>
                    <a:pt x="105" y="3777"/>
                  </a:cubicBezTo>
                  <a:cubicBezTo>
                    <a:pt x="38" y="3709"/>
                    <a:pt x="0" y="3618"/>
                    <a:pt x="0" y="3521"/>
                  </a:cubicBezTo>
                  <a:cubicBezTo>
                    <a:pt x="2" y="363"/>
                    <a:pt x="2" y="363"/>
                    <a:pt x="2" y="363"/>
                  </a:cubicBezTo>
                  <a:cubicBezTo>
                    <a:pt x="2" y="160"/>
                    <a:pt x="157" y="0"/>
                    <a:pt x="355" y="0"/>
                  </a:cubicBezTo>
                  <a:cubicBezTo>
                    <a:pt x="4817" y="0"/>
                    <a:pt x="4817" y="0"/>
                    <a:pt x="4817" y="0"/>
                  </a:cubicBezTo>
                  <a:cubicBezTo>
                    <a:pt x="4914" y="0"/>
                    <a:pt x="5004" y="38"/>
                    <a:pt x="5072" y="107"/>
                  </a:cubicBezTo>
                  <a:cubicBezTo>
                    <a:pt x="5139" y="175"/>
                    <a:pt x="5176" y="266"/>
                    <a:pt x="5176" y="363"/>
                  </a:cubicBezTo>
                  <a:cubicBezTo>
                    <a:pt x="5176" y="3521"/>
                    <a:pt x="5176" y="3521"/>
                    <a:pt x="5176" y="3521"/>
                  </a:cubicBezTo>
                  <a:cubicBezTo>
                    <a:pt x="5176" y="3724"/>
                    <a:pt x="5021" y="3884"/>
                    <a:pt x="4823" y="3884"/>
                  </a:cubicBezTo>
                  <a:close/>
                  <a:moveTo>
                    <a:pt x="355" y="174"/>
                  </a:moveTo>
                  <a:cubicBezTo>
                    <a:pt x="253" y="174"/>
                    <a:pt x="176" y="255"/>
                    <a:pt x="176" y="363"/>
                  </a:cubicBezTo>
                  <a:cubicBezTo>
                    <a:pt x="174" y="3521"/>
                    <a:pt x="174" y="3521"/>
                    <a:pt x="174" y="3521"/>
                  </a:cubicBezTo>
                  <a:cubicBezTo>
                    <a:pt x="174" y="3572"/>
                    <a:pt x="193" y="3619"/>
                    <a:pt x="229" y="3655"/>
                  </a:cubicBezTo>
                  <a:cubicBezTo>
                    <a:pt x="264" y="3691"/>
                    <a:pt x="311" y="3710"/>
                    <a:pt x="361" y="3710"/>
                  </a:cubicBezTo>
                  <a:cubicBezTo>
                    <a:pt x="4823" y="3710"/>
                    <a:pt x="4823" y="3710"/>
                    <a:pt x="4823" y="3710"/>
                  </a:cubicBezTo>
                  <a:cubicBezTo>
                    <a:pt x="4823" y="3710"/>
                    <a:pt x="4823" y="3710"/>
                    <a:pt x="4823" y="3710"/>
                  </a:cubicBezTo>
                  <a:cubicBezTo>
                    <a:pt x="4925" y="3710"/>
                    <a:pt x="5002" y="3629"/>
                    <a:pt x="5002" y="3521"/>
                  </a:cubicBezTo>
                  <a:cubicBezTo>
                    <a:pt x="5002" y="363"/>
                    <a:pt x="5002" y="363"/>
                    <a:pt x="5002" y="363"/>
                  </a:cubicBezTo>
                  <a:cubicBezTo>
                    <a:pt x="5002" y="257"/>
                    <a:pt x="4921" y="174"/>
                    <a:pt x="4816" y="174"/>
                  </a:cubicBezTo>
                  <a:cubicBezTo>
                    <a:pt x="355" y="174"/>
                    <a:pt x="355" y="174"/>
                    <a:pt x="355" y="174"/>
                  </a:cubicBezTo>
                  <a:close/>
                  <a:moveTo>
                    <a:pt x="4268" y="3501"/>
                  </a:moveTo>
                  <a:cubicBezTo>
                    <a:pt x="383" y="3501"/>
                    <a:pt x="383" y="3501"/>
                    <a:pt x="383" y="3501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4268" y="383"/>
                    <a:pt x="4268" y="383"/>
                    <a:pt x="4268" y="383"/>
                  </a:cubicBezTo>
                  <a:cubicBezTo>
                    <a:pt x="4268" y="3501"/>
                    <a:pt x="4268" y="3501"/>
                    <a:pt x="4268" y="3501"/>
                  </a:cubicBezTo>
                  <a:close/>
                  <a:moveTo>
                    <a:pt x="557" y="3327"/>
                  </a:moveTo>
                  <a:cubicBezTo>
                    <a:pt x="4095" y="3327"/>
                    <a:pt x="4095" y="3327"/>
                    <a:pt x="4095" y="3327"/>
                  </a:cubicBezTo>
                  <a:cubicBezTo>
                    <a:pt x="4095" y="557"/>
                    <a:pt x="4095" y="557"/>
                    <a:pt x="4095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557" y="3327"/>
                    <a:pt x="557" y="3327"/>
                    <a:pt x="557" y="3327"/>
                  </a:cubicBezTo>
                  <a:close/>
                  <a:moveTo>
                    <a:pt x="4639" y="1843"/>
                  </a:moveTo>
                  <a:cubicBezTo>
                    <a:pt x="4696" y="1843"/>
                    <a:pt x="4742" y="1888"/>
                    <a:pt x="4742" y="1945"/>
                  </a:cubicBezTo>
                  <a:cubicBezTo>
                    <a:pt x="4742" y="2001"/>
                    <a:pt x="4696" y="2047"/>
                    <a:pt x="4639" y="2047"/>
                  </a:cubicBezTo>
                  <a:cubicBezTo>
                    <a:pt x="4583" y="2047"/>
                    <a:pt x="4537" y="2001"/>
                    <a:pt x="4537" y="1945"/>
                  </a:cubicBezTo>
                  <a:cubicBezTo>
                    <a:pt x="4537" y="1888"/>
                    <a:pt x="4583" y="1843"/>
                    <a:pt x="4639" y="1843"/>
                  </a:cubicBezTo>
                  <a:moveTo>
                    <a:pt x="4639" y="1697"/>
                  </a:moveTo>
                  <a:cubicBezTo>
                    <a:pt x="4502" y="1697"/>
                    <a:pt x="4391" y="1808"/>
                    <a:pt x="4391" y="1945"/>
                  </a:cubicBezTo>
                  <a:cubicBezTo>
                    <a:pt x="4391" y="2082"/>
                    <a:pt x="4502" y="2193"/>
                    <a:pt x="4639" y="2193"/>
                  </a:cubicBezTo>
                  <a:cubicBezTo>
                    <a:pt x="4776" y="2193"/>
                    <a:pt x="4887" y="2082"/>
                    <a:pt x="4887" y="1945"/>
                  </a:cubicBezTo>
                  <a:cubicBezTo>
                    <a:pt x="4887" y="1808"/>
                    <a:pt x="4776" y="1697"/>
                    <a:pt x="4639" y="16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75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85" y="220312"/>
            <a:ext cx="7772400" cy="423512"/>
          </a:xfrm>
        </p:spPr>
        <p:txBody>
          <a:bodyPr/>
          <a:lstStyle/>
          <a:p>
            <a:pPr algn="l"/>
            <a:r>
              <a:rPr lang="en-US" sz="3200" dirty="0" smtClean="0"/>
              <a:t>CVS Health Facts</a:t>
            </a:r>
            <a:endParaRPr lang="en-US" sz="3200" dirty="0"/>
          </a:p>
        </p:txBody>
      </p:sp>
      <p:pic>
        <p:nvPicPr>
          <p:cNvPr id="4" name="Picture 3" descr="With over 9700 retail locations in 49 states &#13;" title="Fact 1: 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725" y="1295400"/>
            <a:ext cx="1702675" cy="2057400"/>
          </a:xfrm>
          <a:prstGeom prst="rect">
            <a:avLst/>
          </a:prstGeom>
        </p:spPr>
      </p:pic>
      <p:pic>
        <p:nvPicPr>
          <p:cNvPr id="6" name="Picture 5" descr="Nearly 90 million PBM plan members" title="Fact 7: "/>
          <p:cNvPicPr>
            <a:picLocks noChangeAspect="1"/>
          </p:cNvPicPr>
          <p:nvPr/>
        </p:nvPicPr>
        <p:blipFill rotWithShape="1">
          <a:blip r:embed="rId4"/>
          <a:srcRect l="11577" t="41034" r="65559" b="24431"/>
          <a:stretch/>
        </p:blipFill>
        <p:spPr>
          <a:xfrm>
            <a:off x="4713515" y="3657600"/>
            <a:ext cx="1681019" cy="2031230"/>
          </a:xfrm>
          <a:prstGeom prst="rect">
            <a:avLst/>
          </a:prstGeom>
        </p:spPr>
      </p:pic>
      <p:pic>
        <p:nvPicPr>
          <p:cNvPr id="8" name="Picture 7" descr="1100 minute clinics with 34 million visits in 33 states" title="Fact 2: "/>
          <p:cNvPicPr>
            <a:picLocks noChangeAspect="1"/>
          </p:cNvPicPr>
          <p:nvPr/>
        </p:nvPicPr>
        <p:blipFill rotWithShape="1">
          <a:blip r:embed="rId5"/>
          <a:srcRect l="63250" t="15017" r="13020" b="49141"/>
          <a:stretch/>
        </p:blipFill>
        <p:spPr>
          <a:xfrm>
            <a:off x="2488324" y="1295400"/>
            <a:ext cx="1702676" cy="2057400"/>
          </a:xfrm>
          <a:prstGeom prst="rect">
            <a:avLst/>
          </a:prstGeom>
        </p:spPr>
      </p:pic>
      <p:pic>
        <p:nvPicPr>
          <p:cNvPr id="9" name="Picture 8" descr="95% customer satisfaction rating in minute clinics" title="Fact 4: "/>
          <p:cNvPicPr>
            <a:picLocks noChangeAspect="1"/>
          </p:cNvPicPr>
          <p:nvPr/>
        </p:nvPicPr>
        <p:blipFill rotWithShape="1">
          <a:blip r:embed="rId5"/>
          <a:srcRect l="11042" t="53948" r="65008" b="10908"/>
          <a:stretch/>
        </p:blipFill>
        <p:spPr>
          <a:xfrm>
            <a:off x="6934202" y="1295400"/>
            <a:ext cx="1752600" cy="2057400"/>
          </a:xfrm>
          <a:prstGeom prst="rect">
            <a:avLst/>
          </a:prstGeom>
        </p:spPr>
      </p:pic>
      <p:pic>
        <p:nvPicPr>
          <p:cNvPr id="12" name="Picture 11" descr="On 9/3/2014 CVS is the first pharmacy retailer to stop selling tobacco products" title="Fact 8: "/>
          <p:cNvPicPr>
            <a:picLocks noChangeAspect="1"/>
          </p:cNvPicPr>
          <p:nvPr/>
        </p:nvPicPr>
        <p:blipFill rotWithShape="1">
          <a:blip r:embed="rId5"/>
          <a:srcRect l="63365" t="55017" r="13415" b="10911"/>
          <a:stretch/>
        </p:blipFill>
        <p:spPr>
          <a:xfrm>
            <a:off x="6934202" y="3657600"/>
            <a:ext cx="1752600" cy="2057400"/>
          </a:xfrm>
          <a:prstGeom prst="rect">
            <a:avLst/>
          </a:prstGeom>
        </p:spPr>
      </p:pic>
      <p:pic>
        <p:nvPicPr>
          <p:cNvPr id="13" name="Picture 12" descr="With 250,000 employees in all 50 states&#13;" title="Fact 3: "/>
          <p:cNvPicPr>
            <a:picLocks noChangeAspect="1"/>
          </p:cNvPicPr>
          <p:nvPr/>
        </p:nvPicPr>
        <p:blipFill rotWithShape="1">
          <a:blip r:embed="rId6"/>
          <a:srcRect l="11480" t="14025" r="65113" b="51842"/>
          <a:stretch/>
        </p:blipFill>
        <p:spPr>
          <a:xfrm>
            <a:off x="4713515" y="1295400"/>
            <a:ext cx="1763486" cy="2057400"/>
          </a:xfrm>
          <a:prstGeom prst="rect">
            <a:avLst/>
          </a:prstGeom>
        </p:spPr>
      </p:pic>
      <p:pic>
        <p:nvPicPr>
          <p:cNvPr id="14" name="Picture 13" descr="70 million ExtraCare members" title="Fact 6: "/>
          <p:cNvPicPr>
            <a:picLocks noChangeAspect="1"/>
          </p:cNvPicPr>
          <p:nvPr/>
        </p:nvPicPr>
        <p:blipFill rotWithShape="1">
          <a:blip r:embed="rId6"/>
          <a:srcRect l="63157" t="13780" r="13354" b="51285"/>
          <a:stretch/>
        </p:blipFill>
        <p:spPr>
          <a:xfrm>
            <a:off x="2519606" y="3657600"/>
            <a:ext cx="1671394" cy="1988688"/>
          </a:xfrm>
          <a:prstGeom prst="rect">
            <a:avLst/>
          </a:prstGeom>
        </p:spPr>
      </p:pic>
      <p:pic>
        <p:nvPicPr>
          <p:cNvPr id="15" name="Picture 14" descr="5 milions customers served by CVS Pharmacy each day " title="Fact 5: "/>
          <p:cNvPicPr>
            <a:picLocks noChangeAspect="1"/>
          </p:cNvPicPr>
          <p:nvPr/>
        </p:nvPicPr>
        <p:blipFill rotWithShape="1">
          <a:blip r:embed="rId6"/>
          <a:srcRect l="63157" t="52636" r="12920" b="14059"/>
          <a:stretch/>
        </p:blipFill>
        <p:spPr>
          <a:xfrm>
            <a:off x="281450" y="3657600"/>
            <a:ext cx="1785575" cy="19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"/>
          <p:cNvGrpSpPr/>
          <p:nvPr/>
        </p:nvGrpSpPr>
        <p:grpSpPr>
          <a:xfrm>
            <a:off x="457199" y="3922732"/>
            <a:ext cx="3811587" cy="822960"/>
            <a:chOff x="457200" y="3922732"/>
            <a:chExt cx="5120640" cy="822960"/>
          </a:xfrm>
        </p:grpSpPr>
        <p:sp>
          <p:nvSpPr>
            <p:cNvPr id="15" name="Text Placeholder 6"/>
            <p:cNvSpPr txBox="1">
              <a:spLocks/>
            </p:cNvSpPr>
            <p:nvPr/>
          </p:nvSpPr>
          <p:spPr bwMode="gray">
            <a:xfrm>
              <a:off x="457200" y="3922732"/>
              <a:ext cx="5120640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210312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Talent Systems </a:t>
              </a:r>
              <a:endParaRPr lang="en-US" sz="1600" b="1" dirty="0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457200" y="3922732"/>
              <a:ext cx="2149775" cy="822960"/>
            </a:xfrm>
            <a:prstGeom prst="homePlate">
              <a:avLst>
                <a:gd name="adj" fmla="val 44047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16" y="152737"/>
            <a:ext cx="8146581" cy="1143000"/>
          </a:xfrm>
        </p:spPr>
        <p:txBody>
          <a:bodyPr/>
          <a:lstStyle/>
          <a:p>
            <a:pPr algn="l"/>
            <a:r>
              <a:rPr lang="en-US" sz="3200" dirty="0" smtClean="0"/>
              <a:t>Our Strategic Diversity Management Framework</a:t>
            </a:r>
            <a:endParaRPr lang="en-US" sz="32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gray">
          <a:xfrm>
            <a:off x="4372348" y="2050091"/>
            <a:ext cx="3017520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workforce that reflects the communities we serve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454870"/>
            <a:ext cx="2162432" cy="5029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Objectives</a:t>
            </a:r>
            <a:r>
              <a:rPr lang="en-US" sz="1400" b="1" dirty="0" smtClean="0">
                <a:solidFill>
                  <a:prstClr val="white"/>
                </a:solidFill>
              </a:rPr>
              <a:t> 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 bwMode="gray">
          <a:xfrm>
            <a:off x="4372348" y="2982009"/>
            <a:ext cx="3017520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 inclusive and collaborative  workplace culture.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gray">
          <a:xfrm>
            <a:off x="4372348" y="3913927"/>
            <a:ext cx="3017520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pportunities for development   and growth</a:t>
            </a:r>
            <a:r>
              <a:rPr 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455612" y="2058895"/>
            <a:ext cx="3811587" cy="822960"/>
            <a:chOff x="457200" y="2058896"/>
            <a:chExt cx="5120640" cy="822960"/>
          </a:xfrm>
        </p:grpSpPr>
        <p:sp>
          <p:nvSpPr>
            <p:cNvPr id="9" name="Text Placeholder 6"/>
            <p:cNvSpPr txBox="1">
              <a:spLocks/>
            </p:cNvSpPr>
            <p:nvPr/>
          </p:nvSpPr>
          <p:spPr bwMode="gray">
            <a:xfrm>
              <a:off x="457200" y="2058896"/>
              <a:ext cx="5120640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210312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Workforce Representation </a:t>
              </a:r>
              <a:endParaRPr lang="en-US" sz="1600" b="1" dirty="0"/>
            </a:p>
          </p:txBody>
        </p:sp>
        <p:sp>
          <p:nvSpPr>
            <p:cNvPr id="10" name="Pentagon 9"/>
            <p:cNvSpPr/>
            <p:nvPr/>
          </p:nvSpPr>
          <p:spPr>
            <a:xfrm>
              <a:off x="457200" y="2058896"/>
              <a:ext cx="2151907" cy="822960"/>
            </a:xfrm>
            <a:prstGeom prst="homePlate">
              <a:avLst>
                <a:gd name="adj" fmla="val 44047"/>
              </a:avLst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457199" y="2990814"/>
            <a:ext cx="3811587" cy="822960"/>
            <a:chOff x="457200" y="2990814"/>
            <a:chExt cx="5120640" cy="822960"/>
          </a:xfrm>
        </p:grpSpPr>
        <p:sp>
          <p:nvSpPr>
            <p:cNvPr id="12" name="Text Placeholder 6"/>
            <p:cNvSpPr txBox="1">
              <a:spLocks/>
            </p:cNvSpPr>
            <p:nvPr/>
          </p:nvSpPr>
          <p:spPr bwMode="gray">
            <a:xfrm>
              <a:off x="457200" y="2990814"/>
              <a:ext cx="5120640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210312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Colleague Engagement </a:t>
              </a:r>
              <a:endParaRPr lang="en-US" sz="1600" b="1" dirty="0"/>
            </a:p>
          </p:txBody>
        </p:sp>
        <p:sp>
          <p:nvSpPr>
            <p:cNvPr id="13" name="Pentagon 12"/>
            <p:cNvSpPr/>
            <p:nvPr/>
          </p:nvSpPr>
          <p:spPr>
            <a:xfrm>
              <a:off x="457200" y="2990814"/>
              <a:ext cx="2149775" cy="822960"/>
            </a:xfrm>
            <a:prstGeom prst="homePlate">
              <a:avLst>
                <a:gd name="adj" fmla="val 44047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341868" y="1454870"/>
            <a:ext cx="3017520" cy="5029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Goals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gray">
          <a:xfrm>
            <a:off x="4370761" y="4845845"/>
            <a:ext cx="3017520" cy="82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2880" tIns="0" rIns="9144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600"/>
              </a:spcBef>
              <a:buFont typeface="Arial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457200" rtl="0" eaLnBrk="1" latinLnBrk="0" hangingPunct="1">
              <a:spcBef>
                <a:spcPts val="6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Exceed the needs of customers, clients, communities and external constituents.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Group 12"/>
          <p:cNvGrpSpPr/>
          <p:nvPr/>
        </p:nvGrpSpPr>
        <p:grpSpPr>
          <a:xfrm>
            <a:off x="455612" y="4880269"/>
            <a:ext cx="3811587" cy="822960"/>
            <a:chOff x="455613" y="4854650"/>
            <a:chExt cx="5120640" cy="822960"/>
          </a:xfrm>
        </p:grpSpPr>
        <p:sp>
          <p:nvSpPr>
            <p:cNvPr id="20" name="Text Placeholder 6"/>
            <p:cNvSpPr txBox="1">
              <a:spLocks/>
            </p:cNvSpPr>
            <p:nvPr/>
          </p:nvSpPr>
          <p:spPr bwMode="gray">
            <a:xfrm>
              <a:off x="455613" y="4854650"/>
              <a:ext cx="5120640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2103120" tIns="0" rIns="91440" bIns="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ts val="600"/>
                </a:spcBef>
                <a:buFont typeface="Arial"/>
                <a:buNone/>
                <a:defRPr sz="14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457200" rtl="0" eaLnBrk="1" latinLnBrk="0" hangingPunct="1">
                <a:spcBef>
                  <a:spcPts val="600"/>
                </a:spcBef>
                <a:buFont typeface="Lucida Grande"/>
                <a:buChar char="–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457200" rtl="0" eaLnBrk="1" latinLnBrk="0" hangingPunct="1">
                <a:spcBef>
                  <a:spcPts val="600"/>
                </a:spcBef>
                <a:buFont typeface="Arial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34440" indent="-182880" algn="l" defTabSz="457200" rtl="0" eaLnBrk="1" latinLnBrk="0" hangingPunct="1">
                <a:spcBef>
                  <a:spcPts val="600"/>
                </a:spcBef>
                <a:buFont typeface="Arial"/>
                <a:buChar char="»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Marketplace Diversity </a:t>
              </a:r>
              <a:endParaRPr lang="en-US" sz="1600" b="1" dirty="0"/>
            </a:p>
          </p:txBody>
        </p:sp>
        <p:sp>
          <p:nvSpPr>
            <p:cNvPr id="21" name="Pentagon 20"/>
            <p:cNvSpPr/>
            <p:nvPr/>
          </p:nvSpPr>
          <p:spPr>
            <a:xfrm>
              <a:off x="455613" y="4854650"/>
              <a:ext cx="2151907" cy="822960"/>
            </a:xfrm>
            <a:prstGeom prst="homePlate">
              <a:avLst>
                <a:gd name="adj" fmla="val 4404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reeform 69"/>
          <p:cNvSpPr>
            <a:spLocks noChangeAspect="1" noEditPoints="1"/>
          </p:cNvSpPr>
          <p:nvPr/>
        </p:nvSpPr>
        <p:spPr bwMode="gray">
          <a:xfrm>
            <a:off x="914400" y="3124200"/>
            <a:ext cx="783134" cy="588683"/>
          </a:xfrm>
          <a:custGeom>
            <a:avLst/>
            <a:gdLst>
              <a:gd name="T0" fmla="*/ 227 w 254"/>
              <a:gd name="T1" fmla="*/ 33 h 191"/>
              <a:gd name="T2" fmla="*/ 209 w 254"/>
              <a:gd name="T3" fmla="*/ 0 h 191"/>
              <a:gd name="T4" fmla="*/ 0 w 254"/>
              <a:gd name="T5" fmla="*/ 18 h 191"/>
              <a:gd name="T6" fmla="*/ 18 w 254"/>
              <a:gd name="T7" fmla="*/ 158 h 191"/>
              <a:gd name="T8" fmla="*/ 27 w 254"/>
              <a:gd name="T9" fmla="*/ 173 h 191"/>
              <a:gd name="T10" fmla="*/ 236 w 254"/>
              <a:gd name="T11" fmla="*/ 191 h 191"/>
              <a:gd name="T12" fmla="*/ 254 w 254"/>
              <a:gd name="T13" fmla="*/ 51 h 191"/>
              <a:gd name="T14" fmla="*/ 9 w 254"/>
              <a:gd name="T15" fmla="*/ 140 h 191"/>
              <a:gd name="T16" fmla="*/ 18 w 254"/>
              <a:gd name="T17" fmla="*/ 9 h 191"/>
              <a:gd name="T18" fmla="*/ 218 w 254"/>
              <a:gd name="T19" fmla="*/ 18 h 191"/>
              <a:gd name="T20" fmla="*/ 209 w 254"/>
              <a:gd name="T21" fmla="*/ 149 h 191"/>
              <a:gd name="T22" fmla="*/ 9 w 254"/>
              <a:gd name="T23" fmla="*/ 140 h 191"/>
              <a:gd name="T24" fmla="*/ 236 w 254"/>
              <a:gd name="T25" fmla="*/ 182 h 191"/>
              <a:gd name="T26" fmla="*/ 36 w 254"/>
              <a:gd name="T27" fmla="*/ 173 h 191"/>
              <a:gd name="T28" fmla="*/ 209 w 254"/>
              <a:gd name="T29" fmla="*/ 158 h 191"/>
              <a:gd name="T30" fmla="*/ 227 w 254"/>
              <a:gd name="T31" fmla="*/ 42 h 191"/>
              <a:gd name="T32" fmla="*/ 246 w 254"/>
              <a:gd name="T33" fmla="*/ 51 h 191"/>
              <a:gd name="T34" fmla="*/ 174 w 254"/>
              <a:gd name="T35" fmla="*/ 78 h 191"/>
              <a:gd name="T36" fmla="*/ 203 w 254"/>
              <a:gd name="T37" fmla="*/ 46 h 191"/>
              <a:gd name="T38" fmla="*/ 192 w 254"/>
              <a:gd name="T39" fmla="*/ 31 h 191"/>
              <a:gd name="T40" fmla="*/ 178 w 254"/>
              <a:gd name="T41" fmla="*/ 31 h 191"/>
              <a:gd name="T42" fmla="*/ 171 w 254"/>
              <a:gd name="T43" fmla="*/ 31 h 191"/>
              <a:gd name="T44" fmla="*/ 157 w 254"/>
              <a:gd name="T45" fmla="*/ 31 h 191"/>
              <a:gd name="T46" fmla="*/ 146 w 254"/>
              <a:gd name="T47" fmla="*/ 46 h 191"/>
              <a:gd name="T48" fmla="*/ 174 w 254"/>
              <a:gd name="T49" fmla="*/ 78 h 191"/>
              <a:gd name="T50" fmla="*/ 163 w 254"/>
              <a:gd name="T51" fmla="*/ 37 h 191"/>
              <a:gd name="T52" fmla="*/ 165 w 254"/>
              <a:gd name="T53" fmla="*/ 37 h 191"/>
              <a:gd name="T54" fmla="*/ 184 w 254"/>
              <a:gd name="T55" fmla="*/ 37 h 191"/>
              <a:gd name="T56" fmla="*/ 186 w 254"/>
              <a:gd name="T57" fmla="*/ 37 h 191"/>
              <a:gd name="T58" fmla="*/ 194 w 254"/>
              <a:gd name="T59" fmla="*/ 46 h 191"/>
              <a:gd name="T60" fmla="*/ 174 w 254"/>
              <a:gd name="T61" fmla="*/ 66 h 191"/>
              <a:gd name="T62" fmla="*/ 154 w 254"/>
              <a:gd name="T63" fmla="*/ 46 h 191"/>
              <a:gd name="T64" fmla="*/ 66 w 254"/>
              <a:gd name="T65" fmla="*/ 72 h 191"/>
              <a:gd name="T66" fmla="*/ 66 w 254"/>
              <a:gd name="T67" fmla="*/ 27 h 191"/>
              <a:gd name="T68" fmla="*/ 66 w 254"/>
              <a:gd name="T69" fmla="*/ 72 h 191"/>
              <a:gd name="T70" fmla="*/ 79 w 254"/>
              <a:gd name="T71" fmla="*/ 50 h 191"/>
              <a:gd name="T72" fmla="*/ 52 w 254"/>
              <a:gd name="T73" fmla="*/ 50 h 191"/>
              <a:gd name="T74" fmla="*/ 101 w 254"/>
              <a:gd name="T75" fmla="*/ 84 h 191"/>
              <a:gd name="T76" fmla="*/ 106 w 254"/>
              <a:gd name="T77" fmla="*/ 109 h 191"/>
              <a:gd name="T78" fmla="*/ 98 w 254"/>
              <a:gd name="T79" fmla="*/ 127 h 191"/>
              <a:gd name="T80" fmla="*/ 98 w 254"/>
              <a:gd name="T81" fmla="*/ 95 h 191"/>
              <a:gd name="T82" fmla="*/ 41 w 254"/>
              <a:gd name="T83" fmla="*/ 87 h 191"/>
              <a:gd name="T84" fmla="*/ 33 w 254"/>
              <a:gd name="T85" fmla="*/ 109 h 191"/>
              <a:gd name="T86" fmla="*/ 25 w 254"/>
              <a:gd name="T87" fmla="*/ 127 h 191"/>
              <a:gd name="T88" fmla="*/ 25 w 254"/>
              <a:gd name="T89" fmla="*/ 95 h 191"/>
              <a:gd name="T90" fmla="*/ 41 w 254"/>
              <a:gd name="T91" fmla="*/ 79 h 191"/>
              <a:gd name="T92" fmla="*/ 101 w 254"/>
              <a:gd name="T93" fmla="*/ 84 h 191"/>
              <a:gd name="T94" fmla="*/ 52 w 254"/>
              <a:gd name="T95" fmla="*/ 102 h 191"/>
              <a:gd name="T96" fmla="*/ 44 w 254"/>
              <a:gd name="T97" fmla="*/ 127 h 191"/>
              <a:gd name="T98" fmla="*/ 78 w 254"/>
              <a:gd name="T99" fmla="*/ 102 h 191"/>
              <a:gd name="T100" fmla="*/ 87 w 254"/>
              <a:gd name="T101" fmla="*/ 127 h 191"/>
              <a:gd name="T102" fmla="*/ 78 w 254"/>
              <a:gd name="T103" fmla="*/ 102 h 191"/>
              <a:gd name="T104" fmla="*/ 203 w 254"/>
              <a:gd name="T105" fmla="*/ 102 h 191"/>
              <a:gd name="T106" fmla="*/ 123 w 254"/>
              <a:gd name="T107" fmla="*/ 110 h 191"/>
              <a:gd name="T108" fmla="*/ 123 w 254"/>
              <a:gd name="T109" fmla="*/ 118 h 191"/>
              <a:gd name="T110" fmla="*/ 159 w 254"/>
              <a:gd name="T111" fmla="*/ 127 h 191"/>
              <a:gd name="T112" fmla="*/ 123 w 254"/>
              <a:gd name="T113" fmla="*/ 118 h 191"/>
              <a:gd name="T114" fmla="*/ 193 w 254"/>
              <a:gd name="T115" fmla="*/ 118 h 191"/>
              <a:gd name="T116" fmla="*/ 170 w 254"/>
              <a:gd name="T117" fmla="*/ 1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4" h="191">
                <a:moveTo>
                  <a:pt x="236" y="33"/>
                </a:moveTo>
                <a:cubicBezTo>
                  <a:pt x="227" y="33"/>
                  <a:pt x="227" y="33"/>
                  <a:pt x="227" y="33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27" y="8"/>
                  <a:pt x="219" y="0"/>
                  <a:pt x="20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50"/>
                  <a:pt x="8" y="158"/>
                  <a:pt x="18" y="158"/>
                </a:cubicBezTo>
                <a:cubicBezTo>
                  <a:pt x="27" y="158"/>
                  <a:pt x="27" y="158"/>
                  <a:pt x="27" y="158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83"/>
                  <a:pt x="35" y="191"/>
                  <a:pt x="45" y="191"/>
                </a:cubicBezTo>
                <a:cubicBezTo>
                  <a:pt x="236" y="191"/>
                  <a:pt x="236" y="191"/>
                  <a:pt x="236" y="191"/>
                </a:cubicBezTo>
                <a:cubicBezTo>
                  <a:pt x="246" y="191"/>
                  <a:pt x="254" y="183"/>
                  <a:pt x="254" y="173"/>
                </a:cubicBezTo>
                <a:cubicBezTo>
                  <a:pt x="254" y="51"/>
                  <a:pt x="254" y="51"/>
                  <a:pt x="254" y="51"/>
                </a:cubicBezTo>
                <a:cubicBezTo>
                  <a:pt x="254" y="41"/>
                  <a:pt x="246" y="33"/>
                  <a:pt x="236" y="33"/>
                </a:cubicBezTo>
                <a:close/>
                <a:moveTo>
                  <a:pt x="9" y="140"/>
                </a:moveTo>
                <a:cubicBezTo>
                  <a:pt x="9" y="18"/>
                  <a:pt x="9" y="18"/>
                  <a:pt x="9" y="18"/>
                </a:cubicBezTo>
                <a:cubicBezTo>
                  <a:pt x="9" y="13"/>
                  <a:pt x="13" y="9"/>
                  <a:pt x="18" y="9"/>
                </a:cubicBezTo>
                <a:cubicBezTo>
                  <a:pt x="209" y="9"/>
                  <a:pt x="209" y="9"/>
                  <a:pt x="209" y="9"/>
                </a:cubicBezTo>
                <a:cubicBezTo>
                  <a:pt x="214" y="9"/>
                  <a:pt x="218" y="13"/>
                  <a:pt x="218" y="18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218" y="145"/>
                  <a:pt x="214" y="149"/>
                  <a:pt x="209" y="149"/>
                </a:cubicBezTo>
                <a:cubicBezTo>
                  <a:pt x="18" y="149"/>
                  <a:pt x="18" y="149"/>
                  <a:pt x="18" y="149"/>
                </a:cubicBezTo>
                <a:cubicBezTo>
                  <a:pt x="13" y="149"/>
                  <a:pt x="9" y="145"/>
                  <a:pt x="9" y="140"/>
                </a:cubicBezTo>
                <a:close/>
                <a:moveTo>
                  <a:pt x="246" y="173"/>
                </a:moveTo>
                <a:cubicBezTo>
                  <a:pt x="246" y="178"/>
                  <a:pt x="241" y="182"/>
                  <a:pt x="236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0" y="182"/>
                  <a:pt x="36" y="178"/>
                  <a:pt x="36" y="173"/>
                </a:cubicBezTo>
                <a:cubicBezTo>
                  <a:pt x="36" y="158"/>
                  <a:pt x="36" y="158"/>
                  <a:pt x="36" y="158"/>
                </a:cubicBezTo>
                <a:cubicBezTo>
                  <a:pt x="209" y="158"/>
                  <a:pt x="209" y="158"/>
                  <a:pt x="209" y="158"/>
                </a:cubicBezTo>
                <a:cubicBezTo>
                  <a:pt x="219" y="158"/>
                  <a:pt x="227" y="150"/>
                  <a:pt x="227" y="140"/>
                </a:cubicBezTo>
                <a:cubicBezTo>
                  <a:pt x="227" y="42"/>
                  <a:pt x="227" y="42"/>
                  <a:pt x="227" y="42"/>
                </a:cubicBezTo>
                <a:cubicBezTo>
                  <a:pt x="236" y="42"/>
                  <a:pt x="236" y="42"/>
                  <a:pt x="236" y="42"/>
                </a:cubicBezTo>
                <a:cubicBezTo>
                  <a:pt x="241" y="42"/>
                  <a:pt x="246" y="46"/>
                  <a:pt x="246" y="51"/>
                </a:cubicBezTo>
                <a:lnTo>
                  <a:pt x="246" y="173"/>
                </a:lnTo>
                <a:close/>
                <a:moveTo>
                  <a:pt x="174" y="78"/>
                </a:moveTo>
                <a:cubicBezTo>
                  <a:pt x="200" y="53"/>
                  <a:pt x="200" y="53"/>
                  <a:pt x="200" y="53"/>
                </a:cubicBezTo>
                <a:cubicBezTo>
                  <a:pt x="202" y="51"/>
                  <a:pt x="203" y="48"/>
                  <a:pt x="203" y="46"/>
                </a:cubicBezTo>
                <a:cubicBezTo>
                  <a:pt x="203" y="43"/>
                  <a:pt x="202" y="40"/>
                  <a:pt x="200" y="39"/>
                </a:cubicBezTo>
                <a:cubicBezTo>
                  <a:pt x="192" y="31"/>
                  <a:pt x="192" y="31"/>
                  <a:pt x="192" y="31"/>
                </a:cubicBezTo>
                <a:cubicBezTo>
                  <a:pt x="190" y="29"/>
                  <a:pt x="188" y="28"/>
                  <a:pt x="185" y="28"/>
                </a:cubicBezTo>
                <a:cubicBezTo>
                  <a:pt x="182" y="28"/>
                  <a:pt x="180" y="29"/>
                  <a:pt x="178" y="31"/>
                </a:cubicBezTo>
                <a:cubicBezTo>
                  <a:pt x="174" y="34"/>
                  <a:pt x="174" y="34"/>
                  <a:pt x="174" y="34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69" y="29"/>
                  <a:pt x="166" y="28"/>
                  <a:pt x="164" y="28"/>
                </a:cubicBezTo>
                <a:cubicBezTo>
                  <a:pt x="161" y="28"/>
                  <a:pt x="158" y="29"/>
                  <a:pt x="157" y="31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7" y="40"/>
                  <a:pt x="146" y="43"/>
                  <a:pt x="146" y="46"/>
                </a:cubicBezTo>
                <a:cubicBezTo>
                  <a:pt x="146" y="48"/>
                  <a:pt x="147" y="51"/>
                  <a:pt x="149" y="53"/>
                </a:cubicBezTo>
                <a:lnTo>
                  <a:pt x="174" y="78"/>
                </a:lnTo>
                <a:close/>
                <a:moveTo>
                  <a:pt x="155" y="45"/>
                </a:moveTo>
                <a:cubicBezTo>
                  <a:pt x="163" y="37"/>
                  <a:pt x="163" y="37"/>
                  <a:pt x="163" y="37"/>
                </a:cubicBezTo>
                <a:cubicBezTo>
                  <a:pt x="163" y="36"/>
                  <a:pt x="163" y="36"/>
                  <a:pt x="164" y="36"/>
                </a:cubicBezTo>
                <a:cubicBezTo>
                  <a:pt x="164" y="36"/>
                  <a:pt x="165" y="36"/>
                  <a:pt x="165" y="37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84" y="37"/>
                  <a:pt x="184" y="37"/>
                  <a:pt x="184" y="37"/>
                </a:cubicBezTo>
                <a:cubicBezTo>
                  <a:pt x="184" y="36"/>
                  <a:pt x="184" y="36"/>
                  <a:pt x="185" y="36"/>
                </a:cubicBezTo>
                <a:cubicBezTo>
                  <a:pt x="186" y="36"/>
                  <a:pt x="186" y="36"/>
                  <a:pt x="186" y="37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4" y="45"/>
                  <a:pt x="194" y="45"/>
                  <a:pt x="194" y="46"/>
                </a:cubicBezTo>
                <a:cubicBezTo>
                  <a:pt x="194" y="46"/>
                  <a:pt x="194" y="47"/>
                  <a:pt x="194" y="47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55" y="47"/>
                  <a:pt x="155" y="47"/>
                  <a:pt x="155" y="47"/>
                </a:cubicBezTo>
                <a:cubicBezTo>
                  <a:pt x="155" y="47"/>
                  <a:pt x="154" y="46"/>
                  <a:pt x="154" y="46"/>
                </a:cubicBezTo>
                <a:cubicBezTo>
                  <a:pt x="154" y="45"/>
                  <a:pt x="155" y="45"/>
                  <a:pt x="155" y="45"/>
                </a:cubicBezTo>
                <a:close/>
                <a:moveTo>
                  <a:pt x="66" y="72"/>
                </a:moveTo>
                <a:cubicBezTo>
                  <a:pt x="78" y="72"/>
                  <a:pt x="88" y="62"/>
                  <a:pt x="88" y="50"/>
                </a:cubicBezTo>
                <a:cubicBezTo>
                  <a:pt x="88" y="37"/>
                  <a:pt x="78" y="27"/>
                  <a:pt x="66" y="27"/>
                </a:cubicBezTo>
                <a:cubicBezTo>
                  <a:pt x="53" y="27"/>
                  <a:pt x="43" y="37"/>
                  <a:pt x="43" y="50"/>
                </a:cubicBezTo>
                <a:cubicBezTo>
                  <a:pt x="43" y="62"/>
                  <a:pt x="53" y="72"/>
                  <a:pt x="66" y="72"/>
                </a:cubicBezTo>
                <a:close/>
                <a:moveTo>
                  <a:pt x="66" y="36"/>
                </a:moveTo>
                <a:cubicBezTo>
                  <a:pt x="73" y="36"/>
                  <a:pt x="79" y="42"/>
                  <a:pt x="79" y="50"/>
                </a:cubicBezTo>
                <a:cubicBezTo>
                  <a:pt x="79" y="57"/>
                  <a:pt x="73" y="64"/>
                  <a:pt x="66" y="64"/>
                </a:cubicBezTo>
                <a:cubicBezTo>
                  <a:pt x="58" y="64"/>
                  <a:pt x="52" y="57"/>
                  <a:pt x="52" y="50"/>
                </a:cubicBezTo>
                <a:cubicBezTo>
                  <a:pt x="52" y="42"/>
                  <a:pt x="58" y="36"/>
                  <a:pt x="66" y="36"/>
                </a:cubicBezTo>
                <a:close/>
                <a:moveTo>
                  <a:pt x="101" y="84"/>
                </a:moveTo>
                <a:cubicBezTo>
                  <a:pt x="104" y="87"/>
                  <a:pt x="106" y="91"/>
                  <a:pt x="106" y="95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8" y="95"/>
                  <a:pt x="98" y="95"/>
                  <a:pt x="98" y="95"/>
                </a:cubicBezTo>
                <a:cubicBezTo>
                  <a:pt x="98" y="91"/>
                  <a:pt x="94" y="87"/>
                  <a:pt x="90" y="87"/>
                </a:cubicBezTo>
                <a:cubicBezTo>
                  <a:pt x="41" y="87"/>
                  <a:pt x="41" y="87"/>
                  <a:pt x="41" y="87"/>
                </a:cubicBezTo>
                <a:cubicBezTo>
                  <a:pt x="37" y="87"/>
                  <a:pt x="33" y="91"/>
                  <a:pt x="33" y="95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5" y="109"/>
                  <a:pt x="25" y="109"/>
                  <a:pt x="25" y="109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91"/>
                  <a:pt x="26" y="87"/>
                  <a:pt x="30" y="84"/>
                </a:cubicBezTo>
                <a:cubicBezTo>
                  <a:pt x="33" y="81"/>
                  <a:pt x="37" y="79"/>
                  <a:pt x="41" y="79"/>
                </a:cubicBezTo>
                <a:cubicBezTo>
                  <a:pt x="90" y="79"/>
                  <a:pt x="90" y="79"/>
                  <a:pt x="90" y="79"/>
                </a:cubicBezTo>
                <a:cubicBezTo>
                  <a:pt x="94" y="79"/>
                  <a:pt x="98" y="81"/>
                  <a:pt x="101" y="84"/>
                </a:cubicBezTo>
                <a:close/>
                <a:moveTo>
                  <a:pt x="44" y="102"/>
                </a:moveTo>
                <a:cubicBezTo>
                  <a:pt x="52" y="102"/>
                  <a:pt x="52" y="102"/>
                  <a:pt x="52" y="102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44" y="127"/>
                  <a:pt x="44" y="127"/>
                  <a:pt x="44" y="127"/>
                </a:cubicBezTo>
                <a:lnTo>
                  <a:pt x="44" y="102"/>
                </a:lnTo>
                <a:close/>
                <a:moveTo>
                  <a:pt x="78" y="102"/>
                </a:moveTo>
                <a:cubicBezTo>
                  <a:pt x="87" y="102"/>
                  <a:pt x="87" y="102"/>
                  <a:pt x="87" y="102"/>
                </a:cubicBezTo>
                <a:cubicBezTo>
                  <a:pt x="87" y="127"/>
                  <a:pt x="87" y="127"/>
                  <a:pt x="87" y="127"/>
                </a:cubicBezTo>
                <a:cubicBezTo>
                  <a:pt x="78" y="127"/>
                  <a:pt x="78" y="127"/>
                  <a:pt x="78" y="127"/>
                </a:cubicBezTo>
                <a:lnTo>
                  <a:pt x="78" y="102"/>
                </a:lnTo>
                <a:close/>
                <a:moveTo>
                  <a:pt x="123" y="102"/>
                </a:moveTo>
                <a:cubicBezTo>
                  <a:pt x="203" y="102"/>
                  <a:pt x="203" y="102"/>
                  <a:pt x="203" y="102"/>
                </a:cubicBezTo>
                <a:cubicBezTo>
                  <a:pt x="203" y="110"/>
                  <a:pt x="203" y="110"/>
                  <a:pt x="203" y="110"/>
                </a:cubicBezTo>
                <a:cubicBezTo>
                  <a:pt x="123" y="110"/>
                  <a:pt x="123" y="110"/>
                  <a:pt x="123" y="110"/>
                </a:cubicBezTo>
                <a:lnTo>
                  <a:pt x="123" y="102"/>
                </a:lnTo>
                <a:close/>
                <a:moveTo>
                  <a:pt x="123" y="11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123" y="127"/>
                  <a:pt x="123" y="127"/>
                  <a:pt x="123" y="127"/>
                </a:cubicBezTo>
                <a:lnTo>
                  <a:pt x="123" y="118"/>
                </a:lnTo>
                <a:close/>
                <a:moveTo>
                  <a:pt x="170" y="118"/>
                </a:moveTo>
                <a:cubicBezTo>
                  <a:pt x="193" y="118"/>
                  <a:pt x="193" y="118"/>
                  <a:pt x="193" y="118"/>
                </a:cubicBezTo>
                <a:cubicBezTo>
                  <a:pt x="193" y="127"/>
                  <a:pt x="193" y="127"/>
                  <a:pt x="193" y="127"/>
                </a:cubicBezTo>
                <a:cubicBezTo>
                  <a:pt x="170" y="127"/>
                  <a:pt x="170" y="127"/>
                  <a:pt x="170" y="127"/>
                </a:cubicBezTo>
                <a:lnTo>
                  <a:pt x="170" y="118"/>
                </a:lnTo>
                <a:close/>
              </a:path>
            </a:pathLst>
          </a:custGeom>
          <a:solidFill>
            <a:srgbClr val="B05900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77"/>
          <p:cNvSpPr>
            <a:spLocks noChangeAspect="1" noEditPoints="1"/>
          </p:cNvSpPr>
          <p:nvPr/>
        </p:nvSpPr>
        <p:spPr bwMode="gray">
          <a:xfrm>
            <a:off x="762000" y="4031722"/>
            <a:ext cx="838200" cy="596983"/>
          </a:xfrm>
          <a:custGeom>
            <a:avLst/>
            <a:gdLst>
              <a:gd name="T0" fmla="*/ 312 w 336"/>
              <a:gd name="T1" fmla="*/ 23 h 239"/>
              <a:gd name="T2" fmla="*/ 47 w 336"/>
              <a:gd name="T3" fmla="*/ 0 h 239"/>
              <a:gd name="T4" fmla="*/ 25 w 336"/>
              <a:gd name="T5" fmla="*/ 206 h 239"/>
              <a:gd name="T6" fmla="*/ 0 w 336"/>
              <a:gd name="T7" fmla="*/ 217 h 239"/>
              <a:gd name="T8" fmla="*/ 314 w 336"/>
              <a:gd name="T9" fmla="*/ 239 h 239"/>
              <a:gd name="T10" fmla="*/ 336 w 336"/>
              <a:gd name="T11" fmla="*/ 206 h 239"/>
              <a:gd name="T12" fmla="*/ 35 w 336"/>
              <a:gd name="T13" fmla="*/ 23 h 239"/>
              <a:gd name="T14" fmla="*/ 289 w 336"/>
              <a:gd name="T15" fmla="*/ 11 h 239"/>
              <a:gd name="T16" fmla="*/ 301 w 336"/>
              <a:gd name="T17" fmla="*/ 206 h 239"/>
              <a:gd name="T18" fmla="*/ 35 w 336"/>
              <a:gd name="T19" fmla="*/ 23 h 239"/>
              <a:gd name="T20" fmla="*/ 23 w 336"/>
              <a:gd name="T21" fmla="*/ 228 h 239"/>
              <a:gd name="T22" fmla="*/ 325 w 336"/>
              <a:gd name="T23" fmla="*/ 217 h 239"/>
              <a:gd name="T24" fmla="*/ 46 w 336"/>
              <a:gd name="T25" fmla="*/ 194 h 239"/>
              <a:gd name="T26" fmla="*/ 291 w 336"/>
              <a:gd name="T27" fmla="*/ 21 h 239"/>
              <a:gd name="T28" fmla="*/ 46 w 336"/>
              <a:gd name="T29" fmla="*/ 194 h 239"/>
              <a:gd name="T30" fmla="*/ 280 w 336"/>
              <a:gd name="T31" fmla="*/ 32 h 239"/>
              <a:gd name="T32" fmla="*/ 56 w 336"/>
              <a:gd name="T33" fmla="*/ 184 h 239"/>
              <a:gd name="T34" fmla="*/ 201 w 336"/>
              <a:gd name="T35" fmla="*/ 68 h 239"/>
              <a:gd name="T36" fmla="*/ 177 w 336"/>
              <a:gd name="T37" fmla="*/ 68 h 239"/>
              <a:gd name="T38" fmla="*/ 159 w 336"/>
              <a:gd name="T39" fmla="*/ 68 h 239"/>
              <a:gd name="T40" fmla="*/ 135 w 336"/>
              <a:gd name="T41" fmla="*/ 68 h 239"/>
              <a:gd name="T42" fmla="*/ 115 w 336"/>
              <a:gd name="T43" fmla="*/ 95 h 239"/>
              <a:gd name="T44" fmla="*/ 168 w 336"/>
              <a:gd name="T45" fmla="*/ 156 h 239"/>
              <a:gd name="T46" fmla="*/ 222 w 336"/>
              <a:gd name="T47" fmla="*/ 95 h 239"/>
              <a:gd name="T48" fmla="*/ 201 w 336"/>
              <a:gd name="T49" fmla="*/ 68 h 239"/>
              <a:gd name="T50" fmla="*/ 168 w 336"/>
              <a:gd name="T51" fmla="*/ 141 h 239"/>
              <a:gd name="T52" fmla="*/ 125 w 336"/>
              <a:gd name="T53" fmla="*/ 95 h 239"/>
              <a:gd name="T54" fmla="*/ 143 w 336"/>
              <a:gd name="T55" fmla="*/ 75 h 239"/>
              <a:gd name="T56" fmla="*/ 151 w 336"/>
              <a:gd name="T57" fmla="*/ 75 h 239"/>
              <a:gd name="T58" fmla="*/ 185 w 336"/>
              <a:gd name="T59" fmla="*/ 75 h 239"/>
              <a:gd name="T60" fmla="*/ 194 w 336"/>
              <a:gd name="T61" fmla="*/ 75 h 239"/>
              <a:gd name="T62" fmla="*/ 211 w 336"/>
              <a:gd name="T63" fmla="*/ 95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6" h="239">
                <a:moveTo>
                  <a:pt x="312" y="206"/>
                </a:moveTo>
                <a:cubicBezTo>
                  <a:pt x="312" y="23"/>
                  <a:pt x="312" y="23"/>
                  <a:pt x="312" y="23"/>
                </a:cubicBezTo>
                <a:cubicBezTo>
                  <a:pt x="312" y="11"/>
                  <a:pt x="302" y="0"/>
                  <a:pt x="28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5" y="0"/>
                  <a:pt x="25" y="11"/>
                  <a:pt x="25" y="23"/>
                </a:cubicBezTo>
                <a:cubicBezTo>
                  <a:pt x="25" y="206"/>
                  <a:pt x="25" y="206"/>
                  <a:pt x="25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9"/>
                  <a:pt x="10" y="239"/>
                  <a:pt x="23" y="239"/>
                </a:cubicBezTo>
                <a:cubicBezTo>
                  <a:pt x="314" y="239"/>
                  <a:pt x="314" y="239"/>
                  <a:pt x="314" y="239"/>
                </a:cubicBezTo>
                <a:cubicBezTo>
                  <a:pt x="326" y="239"/>
                  <a:pt x="336" y="229"/>
                  <a:pt x="336" y="217"/>
                </a:cubicBezTo>
                <a:cubicBezTo>
                  <a:pt x="336" y="206"/>
                  <a:pt x="336" y="206"/>
                  <a:pt x="336" y="206"/>
                </a:cubicBezTo>
                <a:lnTo>
                  <a:pt x="312" y="206"/>
                </a:lnTo>
                <a:close/>
                <a:moveTo>
                  <a:pt x="35" y="23"/>
                </a:moveTo>
                <a:cubicBezTo>
                  <a:pt x="35" y="16"/>
                  <a:pt x="40" y="11"/>
                  <a:pt x="47" y="11"/>
                </a:cubicBezTo>
                <a:cubicBezTo>
                  <a:pt x="289" y="11"/>
                  <a:pt x="289" y="11"/>
                  <a:pt x="289" y="11"/>
                </a:cubicBezTo>
                <a:cubicBezTo>
                  <a:pt x="296" y="11"/>
                  <a:pt x="301" y="16"/>
                  <a:pt x="301" y="23"/>
                </a:cubicBezTo>
                <a:cubicBezTo>
                  <a:pt x="301" y="206"/>
                  <a:pt x="301" y="206"/>
                  <a:pt x="301" y="206"/>
                </a:cubicBezTo>
                <a:cubicBezTo>
                  <a:pt x="35" y="206"/>
                  <a:pt x="35" y="206"/>
                  <a:pt x="35" y="206"/>
                </a:cubicBezTo>
                <a:lnTo>
                  <a:pt x="35" y="23"/>
                </a:lnTo>
                <a:close/>
                <a:moveTo>
                  <a:pt x="314" y="228"/>
                </a:moveTo>
                <a:cubicBezTo>
                  <a:pt x="23" y="228"/>
                  <a:pt x="23" y="228"/>
                  <a:pt x="23" y="228"/>
                </a:cubicBezTo>
                <a:cubicBezTo>
                  <a:pt x="16" y="228"/>
                  <a:pt x="11" y="223"/>
                  <a:pt x="11" y="217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25" y="223"/>
                  <a:pt x="320" y="228"/>
                  <a:pt x="314" y="228"/>
                </a:cubicBezTo>
                <a:close/>
                <a:moveTo>
                  <a:pt x="46" y="194"/>
                </a:moveTo>
                <a:cubicBezTo>
                  <a:pt x="291" y="194"/>
                  <a:pt x="291" y="194"/>
                  <a:pt x="291" y="194"/>
                </a:cubicBezTo>
                <a:cubicBezTo>
                  <a:pt x="291" y="21"/>
                  <a:pt x="291" y="21"/>
                  <a:pt x="291" y="21"/>
                </a:cubicBezTo>
                <a:cubicBezTo>
                  <a:pt x="46" y="21"/>
                  <a:pt x="46" y="21"/>
                  <a:pt x="46" y="21"/>
                </a:cubicBezTo>
                <a:lnTo>
                  <a:pt x="46" y="194"/>
                </a:lnTo>
                <a:close/>
                <a:moveTo>
                  <a:pt x="56" y="32"/>
                </a:moveTo>
                <a:cubicBezTo>
                  <a:pt x="280" y="32"/>
                  <a:pt x="280" y="32"/>
                  <a:pt x="280" y="32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56" y="184"/>
                  <a:pt x="56" y="184"/>
                  <a:pt x="56" y="184"/>
                </a:cubicBezTo>
                <a:lnTo>
                  <a:pt x="56" y="32"/>
                </a:lnTo>
                <a:close/>
                <a:moveTo>
                  <a:pt x="201" y="68"/>
                </a:moveTo>
                <a:cubicBezTo>
                  <a:pt x="198" y="64"/>
                  <a:pt x="194" y="63"/>
                  <a:pt x="189" y="63"/>
                </a:cubicBezTo>
                <a:cubicBezTo>
                  <a:pt x="185" y="63"/>
                  <a:pt x="181" y="64"/>
                  <a:pt x="177" y="68"/>
                </a:cubicBezTo>
                <a:cubicBezTo>
                  <a:pt x="168" y="77"/>
                  <a:pt x="168" y="77"/>
                  <a:pt x="168" y="77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6" y="64"/>
                  <a:pt x="152" y="63"/>
                  <a:pt x="147" y="63"/>
                </a:cubicBezTo>
                <a:cubicBezTo>
                  <a:pt x="142" y="63"/>
                  <a:pt x="138" y="64"/>
                  <a:pt x="135" y="68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6" y="86"/>
                  <a:pt x="115" y="91"/>
                  <a:pt x="115" y="95"/>
                </a:cubicBezTo>
                <a:cubicBezTo>
                  <a:pt x="115" y="100"/>
                  <a:pt x="116" y="104"/>
                  <a:pt x="119" y="107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217" y="107"/>
                  <a:pt x="217" y="107"/>
                  <a:pt x="217" y="107"/>
                </a:cubicBezTo>
                <a:cubicBezTo>
                  <a:pt x="220" y="104"/>
                  <a:pt x="222" y="100"/>
                  <a:pt x="222" y="95"/>
                </a:cubicBezTo>
                <a:cubicBezTo>
                  <a:pt x="222" y="91"/>
                  <a:pt x="220" y="86"/>
                  <a:pt x="217" y="83"/>
                </a:cubicBezTo>
                <a:lnTo>
                  <a:pt x="201" y="68"/>
                </a:lnTo>
                <a:close/>
                <a:moveTo>
                  <a:pt x="209" y="100"/>
                </a:moveTo>
                <a:cubicBezTo>
                  <a:pt x="168" y="141"/>
                  <a:pt x="168" y="141"/>
                  <a:pt x="168" y="141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26" y="98"/>
                  <a:pt x="125" y="97"/>
                  <a:pt x="125" y="95"/>
                </a:cubicBezTo>
                <a:cubicBezTo>
                  <a:pt x="125" y="93"/>
                  <a:pt x="126" y="92"/>
                  <a:pt x="127" y="91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4" y="74"/>
                  <a:pt x="145" y="73"/>
                  <a:pt x="147" y="73"/>
                </a:cubicBezTo>
                <a:cubicBezTo>
                  <a:pt x="149" y="73"/>
                  <a:pt x="150" y="74"/>
                  <a:pt x="151" y="75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4"/>
                  <a:pt x="188" y="73"/>
                  <a:pt x="189" y="73"/>
                </a:cubicBezTo>
                <a:cubicBezTo>
                  <a:pt x="191" y="73"/>
                  <a:pt x="193" y="74"/>
                  <a:pt x="194" y="75"/>
                </a:cubicBezTo>
                <a:cubicBezTo>
                  <a:pt x="209" y="91"/>
                  <a:pt x="209" y="91"/>
                  <a:pt x="209" y="91"/>
                </a:cubicBezTo>
                <a:cubicBezTo>
                  <a:pt x="210" y="92"/>
                  <a:pt x="211" y="93"/>
                  <a:pt x="211" y="95"/>
                </a:cubicBezTo>
                <a:cubicBezTo>
                  <a:pt x="211" y="97"/>
                  <a:pt x="210" y="98"/>
                  <a:pt x="209" y="100"/>
                </a:cubicBezTo>
                <a:close/>
              </a:path>
            </a:pathLst>
          </a:cu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73"/>
          <p:cNvSpPr>
            <a:spLocks noChangeAspect="1" noEditPoints="1"/>
          </p:cNvSpPr>
          <p:nvPr/>
        </p:nvSpPr>
        <p:spPr bwMode="gray">
          <a:xfrm>
            <a:off x="990600" y="2133600"/>
            <a:ext cx="529463" cy="664422"/>
          </a:xfrm>
          <a:custGeom>
            <a:avLst/>
            <a:gdLst>
              <a:gd name="T0" fmla="*/ 101 w 130"/>
              <a:gd name="T1" fmla="*/ 111 h 163"/>
              <a:gd name="T2" fmla="*/ 16 w 130"/>
              <a:gd name="T3" fmla="*/ 118 h 163"/>
              <a:gd name="T4" fmla="*/ 16 w 130"/>
              <a:gd name="T5" fmla="*/ 134 h 163"/>
              <a:gd name="T6" fmla="*/ 101 w 130"/>
              <a:gd name="T7" fmla="*/ 127 h 163"/>
              <a:gd name="T8" fmla="*/ 16 w 130"/>
              <a:gd name="T9" fmla="*/ 134 h 163"/>
              <a:gd name="T10" fmla="*/ 102 w 130"/>
              <a:gd name="T11" fmla="*/ 29 h 163"/>
              <a:gd name="T12" fmla="*/ 80 w 130"/>
              <a:gd name="T13" fmla="*/ 56 h 163"/>
              <a:gd name="T14" fmla="*/ 56 w 130"/>
              <a:gd name="T15" fmla="*/ 35 h 163"/>
              <a:gd name="T16" fmla="*/ 56 w 130"/>
              <a:gd name="T17" fmla="*/ 23 h 163"/>
              <a:gd name="T18" fmla="*/ 69 w 130"/>
              <a:gd name="T19" fmla="*/ 14 h 163"/>
              <a:gd name="T20" fmla="*/ 78 w 130"/>
              <a:gd name="T21" fmla="*/ 19 h 163"/>
              <a:gd name="T22" fmla="*/ 87 w 130"/>
              <a:gd name="T23" fmla="*/ 14 h 163"/>
              <a:gd name="T24" fmla="*/ 100 w 130"/>
              <a:gd name="T25" fmla="*/ 23 h 163"/>
              <a:gd name="T26" fmla="*/ 95 w 130"/>
              <a:gd name="T27" fmla="*/ 28 h 163"/>
              <a:gd name="T28" fmla="*/ 87 w 130"/>
              <a:gd name="T29" fmla="*/ 21 h 163"/>
              <a:gd name="T30" fmla="*/ 78 w 130"/>
              <a:gd name="T31" fmla="*/ 30 h 163"/>
              <a:gd name="T32" fmla="*/ 69 w 130"/>
              <a:gd name="T33" fmla="*/ 21 h 163"/>
              <a:gd name="T34" fmla="*/ 61 w 130"/>
              <a:gd name="T35" fmla="*/ 28 h 163"/>
              <a:gd name="T36" fmla="*/ 61 w 130"/>
              <a:gd name="T37" fmla="*/ 30 h 163"/>
              <a:gd name="T38" fmla="*/ 95 w 130"/>
              <a:gd name="T39" fmla="*/ 30 h 163"/>
              <a:gd name="T40" fmla="*/ 130 w 130"/>
              <a:gd name="T41" fmla="*/ 11 h 163"/>
              <a:gd name="T42" fmla="*/ 12 w 130"/>
              <a:gd name="T43" fmla="*/ 163 h 163"/>
              <a:gd name="T44" fmla="*/ 0 w 130"/>
              <a:gd name="T45" fmla="*/ 151 h 163"/>
              <a:gd name="T46" fmla="*/ 30 w 130"/>
              <a:gd name="T47" fmla="*/ 0 h 163"/>
              <a:gd name="T48" fmla="*/ 118 w 130"/>
              <a:gd name="T49" fmla="*/ 11 h 163"/>
              <a:gd name="T50" fmla="*/ 12 w 130"/>
              <a:gd name="T51" fmla="*/ 28 h 163"/>
              <a:gd name="T52" fmla="*/ 28 w 130"/>
              <a:gd name="T53" fmla="*/ 12 h 163"/>
              <a:gd name="T54" fmla="*/ 111 w 130"/>
              <a:gd name="T55" fmla="*/ 144 h 163"/>
              <a:gd name="T56" fmla="*/ 35 w 130"/>
              <a:gd name="T57" fmla="*/ 7 h 163"/>
              <a:gd name="T58" fmla="*/ 32 w 130"/>
              <a:gd name="T59" fmla="*/ 35 h 163"/>
              <a:gd name="T60" fmla="*/ 7 w 130"/>
              <a:gd name="T61" fmla="*/ 144 h 163"/>
              <a:gd name="T62" fmla="*/ 122 w 130"/>
              <a:gd name="T63" fmla="*/ 19 h 163"/>
              <a:gd name="T64" fmla="*/ 118 w 130"/>
              <a:gd name="T65" fmla="*/ 151 h 163"/>
              <a:gd name="T66" fmla="*/ 19 w 130"/>
              <a:gd name="T67" fmla="*/ 155 h 163"/>
              <a:gd name="T68" fmla="*/ 122 w 130"/>
              <a:gd name="T69" fmla="*/ 19 h 163"/>
              <a:gd name="T70" fmla="*/ 101 w 130"/>
              <a:gd name="T71" fmla="*/ 101 h 163"/>
              <a:gd name="T72" fmla="*/ 16 w 130"/>
              <a:gd name="T73" fmla="*/ 94 h 163"/>
              <a:gd name="T74" fmla="*/ 16 w 130"/>
              <a:gd name="T75" fmla="*/ 85 h 163"/>
              <a:gd name="T76" fmla="*/ 101 w 130"/>
              <a:gd name="T77" fmla="*/ 77 h 163"/>
              <a:gd name="T78" fmla="*/ 16 w 130"/>
              <a:gd name="T79" fmla="*/ 8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" h="163">
                <a:moveTo>
                  <a:pt x="16" y="111"/>
                </a:moveTo>
                <a:cubicBezTo>
                  <a:pt x="101" y="111"/>
                  <a:pt x="101" y="111"/>
                  <a:pt x="101" y="111"/>
                </a:cubicBezTo>
                <a:cubicBezTo>
                  <a:pt x="101" y="118"/>
                  <a:pt x="101" y="118"/>
                  <a:pt x="101" y="118"/>
                </a:cubicBezTo>
                <a:cubicBezTo>
                  <a:pt x="16" y="118"/>
                  <a:pt x="16" y="118"/>
                  <a:pt x="16" y="118"/>
                </a:cubicBezTo>
                <a:lnTo>
                  <a:pt x="16" y="111"/>
                </a:lnTo>
                <a:close/>
                <a:moveTo>
                  <a:pt x="16" y="134"/>
                </a:moveTo>
                <a:cubicBezTo>
                  <a:pt x="101" y="134"/>
                  <a:pt x="101" y="134"/>
                  <a:pt x="101" y="134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6" y="127"/>
                  <a:pt x="16" y="127"/>
                  <a:pt x="16" y="127"/>
                </a:cubicBezTo>
                <a:lnTo>
                  <a:pt x="16" y="134"/>
                </a:lnTo>
                <a:close/>
                <a:moveTo>
                  <a:pt x="100" y="23"/>
                </a:moveTo>
                <a:cubicBezTo>
                  <a:pt x="102" y="25"/>
                  <a:pt x="102" y="27"/>
                  <a:pt x="102" y="29"/>
                </a:cubicBezTo>
                <a:cubicBezTo>
                  <a:pt x="102" y="32"/>
                  <a:pt x="102" y="34"/>
                  <a:pt x="100" y="35"/>
                </a:cubicBezTo>
                <a:cubicBezTo>
                  <a:pt x="80" y="56"/>
                  <a:pt x="80" y="56"/>
                  <a:pt x="80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56" y="35"/>
                  <a:pt x="56" y="35"/>
                  <a:pt x="56" y="35"/>
                </a:cubicBezTo>
                <a:cubicBezTo>
                  <a:pt x="54" y="34"/>
                  <a:pt x="54" y="32"/>
                  <a:pt x="54" y="29"/>
                </a:cubicBezTo>
                <a:cubicBezTo>
                  <a:pt x="54" y="27"/>
                  <a:pt x="54" y="25"/>
                  <a:pt x="56" y="23"/>
                </a:cubicBezTo>
                <a:cubicBezTo>
                  <a:pt x="63" y="16"/>
                  <a:pt x="63" y="16"/>
                  <a:pt x="63" y="16"/>
                </a:cubicBezTo>
                <a:cubicBezTo>
                  <a:pt x="64" y="15"/>
                  <a:pt x="67" y="14"/>
                  <a:pt x="69" y="14"/>
                </a:cubicBezTo>
                <a:cubicBezTo>
                  <a:pt x="71" y="14"/>
                  <a:pt x="73" y="15"/>
                  <a:pt x="75" y="16"/>
                </a:cubicBezTo>
                <a:cubicBezTo>
                  <a:pt x="78" y="19"/>
                  <a:pt x="78" y="19"/>
                  <a:pt x="78" y="19"/>
                </a:cubicBezTo>
                <a:cubicBezTo>
                  <a:pt x="81" y="16"/>
                  <a:pt x="81" y="16"/>
                  <a:pt x="81" y="16"/>
                </a:cubicBezTo>
                <a:cubicBezTo>
                  <a:pt x="83" y="15"/>
                  <a:pt x="85" y="14"/>
                  <a:pt x="87" y="14"/>
                </a:cubicBezTo>
                <a:cubicBezTo>
                  <a:pt x="89" y="14"/>
                  <a:pt x="92" y="15"/>
                  <a:pt x="93" y="16"/>
                </a:cubicBezTo>
                <a:lnTo>
                  <a:pt x="100" y="23"/>
                </a:lnTo>
                <a:close/>
                <a:moveTo>
                  <a:pt x="95" y="29"/>
                </a:moveTo>
                <a:cubicBezTo>
                  <a:pt x="95" y="29"/>
                  <a:pt x="95" y="28"/>
                  <a:pt x="95" y="28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21"/>
                  <a:pt x="88" y="21"/>
                  <a:pt x="87" y="21"/>
                </a:cubicBezTo>
                <a:cubicBezTo>
                  <a:pt x="87" y="21"/>
                  <a:pt x="86" y="21"/>
                  <a:pt x="86" y="22"/>
                </a:cubicBezTo>
                <a:cubicBezTo>
                  <a:pt x="78" y="30"/>
                  <a:pt x="78" y="30"/>
                  <a:pt x="78" y="30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1"/>
                  <a:pt x="69" y="21"/>
                  <a:pt x="69" y="21"/>
                </a:cubicBezTo>
                <a:cubicBezTo>
                  <a:pt x="68" y="21"/>
                  <a:pt x="68" y="21"/>
                  <a:pt x="68" y="22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9"/>
                  <a:pt x="61" y="29"/>
                </a:cubicBezTo>
                <a:cubicBezTo>
                  <a:pt x="61" y="30"/>
                  <a:pt x="61" y="30"/>
                  <a:pt x="61" y="30"/>
                </a:cubicBezTo>
                <a:cubicBezTo>
                  <a:pt x="78" y="47"/>
                  <a:pt x="78" y="47"/>
                  <a:pt x="78" y="47"/>
                </a:cubicBezTo>
                <a:cubicBezTo>
                  <a:pt x="95" y="30"/>
                  <a:pt x="95" y="30"/>
                  <a:pt x="95" y="30"/>
                </a:cubicBezTo>
                <a:cubicBezTo>
                  <a:pt x="95" y="30"/>
                  <a:pt x="95" y="30"/>
                  <a:pt x="95" y="29"/>
                </a:cubicBezTo>
                <a:moveTo>
                  <a:pt x="130" y="11"/>
                </a:moveTo>
                <a:cubicBezTo>
                  <a:pt x="130" y="163"/>
                  <a:pt x="130" y="163"/>
                  <a:pt x="130" y="163"/>
                </a:cubicBezTo>
                <a:cubicBezTo>
                  <a:pt x="12" y="163"/>
                  <a:pt x="12" y="163"/>
                  <a:pt x="12" y="163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30"/>
                  <a:pt x="0" y="30"/>
                  <a:pt x="0" y="30"/>
                </a:cubicBezTo>
                <a:cubicBezTo>
                  <a:pt x="30" y="0"/>
                  <a:pt x="30" y="0"/>
                  <a:pt x="3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11"/>
                  <a:pt x="118" y="11"/>
                  <a:pt x="118" y="11"/>
                </a:cubicBezTo>
                <a:lnTo>
                  <a:pt x="130" y="11"/>
                </a:lnTo>
                <a:close/>
                <a:moveTo>
                  <a:pt x="1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12"/>
                  <a:pt x="28" y="12"/>
                  <a:pt x="28" y="12"/>
                </a:cubicBezTo>
                <a:lnTo>
                  <a:pt x="12" y="28"/>
                </a:lnTo>
                <a:close/>
                <a:moveTo>
                  <a:pt x="111" y="144"/>
                </a:moveTo>
                <a:cubicBezTo>
                  <a:pt x="111" y="7"/>
                  <a:pt x="111" y="7"/>
                  <a:pt x="11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31"/>
                  <a:pt x="35" y="31"/>
                  <a:pt x="35" y="31"/>
                </a:cubicBezTo>
                <a:cubicBezTo>
                  <a:pt x="32" y="35"/>
                  <a:pt x="32" y="35"/>
                  <a:pt x="32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144"/>
                  <a:pt x="7" y="144"/>
                  <a:pt x="7" y="144"/>
                </a:cubicBezTo>
                <a:lnTo>
                  <a:pt x="111" y="144"/>
                </a:lnTo>
                <a:close/>
                <a:moveTo>
                  <a:pt x="122" y="19"/>
                </a:moveTo>
                <a:cubicBezTo>
                  <a:pt x="118" y="19"/>
                  <a:pt x="118" y="19"/>
                  <a:pt x="118" y="19"/>
                </a:cubicBezTo>
                <a:cubicBezTo>
                  <a:pt x="118" y="151"/>
                  <a:pt x="118" y="151"/>
                  <a:pt x="1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5"/>
                  <a:pt x="19" y="155"/>
                  <a:pt x="19" y="155"/>
                </a:cubicBezTo>
                <a:cubicBezTo>
                  <a:pt x="122" y="155"/>
                  <a:pt x="122" y="155"/>
                  <a:pt x="122" y="155"/>
                </a:cubicBezTo>
                <a:lnTo>
                  <a:pt x="122" y="19"/>
                </a:lnTo>
                <a:close/>
                <a:moveTo>
                  <a:pt x="16" y="101"/>
                </a:moveTo>
                <a:cubicBezTo>
                  <a:pt x="101" y="101"/>
                  <a:pt x="101" y="101"/>
                  <a:pt x="101" y="101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6" y="94"/>
                  <a:pt x="16" y="94"/>
                  <a:pt x="16" y="94"/>
                </a:cubicBezTo>
                <a:lnTo>
                  <a:pt x="16" y="101"/>
                </a:lnTo>
                <a:close/>
                <a:moveTo>
                  <a:pt x="16" y="85"/>
                </a:moveTo>
                <a:cubicBezTo>
                  <a:pt x="101" y="85"/>
                  <a:pt x="101" y="85"/>
                  <a:pt x="101" y="85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6" y="77"/>
                  <a:pt x="16" y="77"/>
                  <a:pt x="16" y="77"/>
                </a:cubicBezTo>
                <a:lnTo>
                  <a:pt x="16" y="85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  <a:alpha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37"/>
          <p:cNvSpPr>
            <a:spLocks noChangeAspect="1" noEditPoints="1"/>
          </p:cNvSpPr>
          <p:nvPr/>
        </p:nvSpPr>
        <p:spPr bwMode="auto">
          <a:xfrm>
            <a:off x="1217669" y="5104004"/>
            <a:ext cx="476768" cy="397997"/>
          </a:xfrm>
          <a:custGeom>
            <a:avLst/>
            <a:gdLst>
              <a:gd name="T0" fmla="*/ 1428 w 1840"/>
              <a:gd name="T1" fmla="*/ 419 h 1536"/>
              <a:gd name="T2" fmla="*/ 920 w 1840"/>
              <a:gd name="T3" fmla="*/ 0 h 1536"/>
              <a:gd name="T4" fmla="*/ 412 w 1840"/>
              <a:gd name="T5" fmla="*/ 419 h 1536"/>
              <a:gd name="T6" fmla="*/ 0 w 1840"/>
              <a:gd name="T7" fmla="*/ 420 h 1536"/>
              <a:gd name="T8" fmla="*/ 1840 w 1840"/>
              <a:gd name="T9" fmla="*/ 1536 h 1536"/>
              <a:gd name="T10" fmla="*/ 1428 w 1840"/>
              <a:gd name="T11" fmla="*/ 420 h 1536"/>
              <a:gd name="T12" fmla="*/ 607 w 1840"/>
              <a:gd name="T13" fmla="*/ 182 h 1536"/>
              <a:gd name="T14" fmla="*/ 1233 w 1840"/>
              <a:gd name="T15" fmla="*/ 182 h 1536"/>
              <a:gd name="T16" fmla="*/ 1359 w 1840"/>
              <a:gd name="T17" fmla="*/ 577 h 1536"/>
              <a:gd name="T18" fmla="*/ 481 w 1840"/>
              <a:gd name="T19" fmla="*/ 419 h 1536"/>
              <a:gd name="T20" fmla="*/ 412 w 1840"/>
              <a:gd name="T21" fmla="*/ 824 h 1536"/>
              <a:gd name="T22" fmla="*/ 69 w 1840"/>
              <a:gd name="T23" fmla="*/ 1272 h 1536"/>
              <a:gd name="T24" fmla="*/ 728 w 1840"/>
              <a:gd name="T25" fmla="*/ 1022 h 1536"/>
              <a:gd name="T26" fmla="*/ 1112 w 1840"/>
              <a:gd name="T27" fmla="*/ 1467 h 1536"/>
              <a:gd name="T28" fmla="*/ 728 w 1840"/>
              <a:gd name="T29" fmla="*/ 1022 h 1536"/>
              <a:gd name="T30" fmla="*/ 920 w 1840"/>
              <a:gd name="T31" fmla="*/ 796 h 1536"/>
              <a:gd name="T32" fmla="*/ 732 w 1840"/>
              <a:gd name="T33" fmla="*/ 954 h 1536"/>
              <a:gd name="T34" fmla="*/ 1180 w 1840"/>
              <a:gd name="T35" fmla="*/ 988 h 1536"/>
              <a:gd name="T36" fmla="*/ 660 w 1840"/>
              <a:gd name="T37" fmla="*/ 988 h 1536"/>
              <a:gd name="T38" fmla="*/ 69 w 1840"/>
              <a:gd name="T39" fmla="*/ 1467 h 1536"/>
              <a:gd name="T40" fmla="*/ 481 w 1840"/>
              <a:gd name="T41" fmla="*/ 1340 h 1536"/>
              <a:gd name="T42" fmla="*/ 68 w 1840"/>
              <a:gd name="T43" fmla="*/ 755 h 1536"/>
              <a:gd name="T44" fmla="*/ 412 w 1840"/>
              <a:gd name="T45" fmla="*/ 488 h 1536"/>
              <a:gd name="T46" fmla="*/ 1428 w 1840"/>
              <a:gd name="T47" fmla="*/ 645 h 1536"/>
              <a:gd name="T48" fmla="*/ 1772 w 1840"/>
              <a:gd name="T49" fmla="*/ 488 h 1536"/>
              <a:gd name="T50" fmla="*/ 1360 w 1840"/>
              <a:gd name="T51" fmla="*/ 755 h 1536"/>
              <a:gd name="T52" fmla="*/ 1771 w 1840"/>
              <a:gd name="T53" fmla="*/ 1340 h 1536"/>
              <a:gd name="T54" fmla="*/ 1180 w 1840"/>
              <a:gd name="T55" fmla="*/ 1467 h 1536"/>
              <a:gd name="T56" fmla="*/ 1772 w 1840"/>
              <a:gd name="T57" fmla="*/ 1272 h 1536"/>
              <a:gd name="T58" fmla="*/ 1428 w 1840"/>
              <a:gd name="T59" fmla="*/ 824 h 1536"/>
              <a:gd name="T60" fmla="*/ 1047 w 1840"/>
              <a:gd name="T61" fmla="*/ 177 h 1536"/>
              <a:gd name="T62" fmla="*/ 941 w 1840"/>
              <a:gd name="T63" fmla="*/ 177 h 1536"/>
              <a:gd name="T64" fmla="*/ 899 w 1840"/>
              <a:gd name="T65" fmla="*/ 177 h 1536"/>
              <a:gd name="T66" fmla="*/ 793 w 1840"/>
              <a:gd name="T67" fmla="*/ 177 h 1536"/>
              <a:gd name="T68" fmla="*/ 717 w 1840"/>
              <a:gd name="T69" fmla="*/ 284 h 1536"/>
              <a:gd name="T70" fmla="*/ 920 w 1840"/>
              <a:gd name="T71" fmla="*/ 518 h 1536"/>
              <a:gd name="T72" fmla="*/ 1123 w 1840"/>
              <a:gd name="T73" fmla="*/ 284 h 1536"/>
              <a:gd name="T74" fmla="*/ 1047 w 1840"/>
              <a:gd name="T75" fmla="*/ 177 h 1536"/>
              <a:gd name="T76" fmla="*/ 920 w 1840"/>
              <a:gd name="T77" fmla="*/ 421 h 1536"/>
              <a:gd name="T78" fmla="*/ 786 w 1840"/>
              <a:gd name="T79" fmla="*/ 284 h 1536"/>
              <a:gd name="T80" fmla="*/ 842 w 1840"/>
              <a:gd name="T81" fmla="*/ 225 h 1536"/>
              <a:gd name="T82" fmla="*/ 850 w 1840"/>
              <a:gd name="T83" fmla="*/ 225 h 1536"/>
              <a:gd name="T84" fmla="*/ 990 w 1840"/>
              <a:gd name="T85" fmla="*/ 225 h 1536"/>
              <a:gd name="T86" fmla="*/ 998 w 1840"/>
              <a:gd name="T87" fmla="*/ 225 h 1536"/>
              <a:gd name="T88" fmla="*/ 1054 w 1840"/>
              <a:gd name="T89" fmla="*/ 284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40" h="1536">
                <a:moveTo>
                  <a:pt x="1428" y="420"/>
                </a:moveTo>
                <a:cubicBezTo>
                  <a:pt x="1428" y="419"/>
                  <a:pt x="1428" y="419"/>
                  <a:pt x="1428" y="419"/>
                </a:cubicBezTo>
                <a:cubicBezTo>
                  <a:pt x="1428" y="316"/>
                  <a:pt x="1373" y="211"/>
                  <a:pt x="1277" y="130"/>
                </a:cubicBezTo>
                <a:cubicBezTo>
                  <a:pt x="1178" y="46"/>
                  <a:pt x="1052" y="0"/>
                  <a:pt x="920" y="0"/>
                </a:cubicBezTo>
                <a:cubicBezTo>
                  <a:pt x="788" y="0"/>
                  <a:pt x="662" y="46"/>
                  <a:pt x="563" y="130"/>
                </a:cubicBezTo>
                <a:cubicBezTo>
                  <a:pt x="467" y="211"/>
                  <a:pt x="412" y="316"/>
                  <a:pt x="412" y="419"/>
                </a:cubicBezTo>
                <a:cubicBezTo>
                  <a:pt x="412" y="420"/>
                  <a:pt x="412" y="420"/>
                  <a:pt x="412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1840" y="1536"/>
                  <a:pt x="1840" y="1536"/>
                  <a:pt x="1840" y="1536"/>
                </a:cubicBezTo>
                <a:cubicBezTo>
                  <a:pt x="1840" y="420"/>
                  <a:pt x="1840" y="420"/>
                  <a:pt x="1840" y="420"/>
                </a:cubicBezTo>
                <a:lnTo>
                  <a:pt x="1428" y="420"/>
                </a:lnTo>
                <a:close/>
                <a:moveTo>
                  <a:pt x="481" y="419"/>
                </a:moveTo>
                <a:cubicBezTo>
                  <a:pt x="481" y="337"/>
                  <a:pt x="527" y="250"/>
                  <a:pt x="607" y="182"/>
                </a:cubicBezTo>
                <a:cubicBezTo>
                  <a:pt x="694" y="109"/>
                  <a:pt x="805" y="69"/>
                  <a:pt x="920" y="69"/>
                </a:cubicBezTo>
                <a:cubicBezTo>
                  <a:pt x="1035" y="69"/>
                  <a:pt x="1146" y="109"/>
                  <a:pt x="1233" y="182"/>
                </a:cubicBezTo>
                <a:cubicBezTo>
                  <a:pt x="1313" y="250"/>
                  <a:pt x="1359" y="337"/>
                  <a:pt x="1359" y="419"/>
                </a:cubicBezTo>
                <a:cubicBezTo>
                  <a:pt x="1359" y="577"/>
                  <a:pt x="1359" y="577"/>
                  <a:pt x="1359" y="577"/>
                </a:cubicBezTo>
                <a:cubicBezTo>
                  <a:pt x="481" y="577"/>
                  <a:pt x="481" y="577"/>
                  <a:pt x="481" y="577"/>
                </a:cubicBezTo>
                <a:lnTo>
                  <a:pt x="481" y="419"/>
                </a:lnTo>
                <a:close/>
                <a:moveTo>
                  <a:pt x="68" y="824"/>
                </a:moveTo>
                <a:cubicBezTo>
                  <a:pt x="412" y="824"/>
                  <a:pt x="412" y="824"/>
                  <a:pt x="412" y="824"/>
                </a:cubicBezTo>
                <a:cubicBezTo>
                  <a:pt x="412" y="1272"/>
                  <a:pt x="412" y="1272"/>
                  <a:pt x="412" y="1272"/>
                </a:cubicBezTo>
                <a:cubicBezTo>
                  <a:pt x="69" y="1272"/>
                  <a:pt x="69" y="1272"/>
                  <a:pt x="69" y="1272"/>
                </a:cubicBezTo>
                <a:lnTo>
                  <a:pt x="68" y="824"/>
                </a:lnTo>
                <a:close/>
                <a:moveTo>
                  <a:pt x="728" y="1022"/>
                </a:moveTo>
                <a:cubicBezTo>
                  <a:pt x="1112" y="1022"/>
                  <a:pt x="1112" y="1022"/>
                  <a:pt x="1112" y="1022"/>
                </a:cubicBezTo>
                <a:cubicBezTo>
                  <a:pt x="1112" y="1467"/>
                  <a:pt x="1112" y="1467"/>
                  <a:pt x="1112" y="1467"/>
                </a:cubicBezTo>
                <a:cubicBezTo>
                  <a:pt x="728" y="1467"/>
                  <a:pt x="728" y="1467"/>
                  <a:pt x="728" y="1467"/>
                </a:cubicBezTo>
                <a:lnTo>
                  <a:pt x="728" y="1022"/>
                </a:lnTo>
                <a:close/>
                <a:moveTo>
                  <a:pt x="732" y="954"/>
                </a:moveTo>
                <a:cubicBezTo>
                  <a:pt x="748" y="864"/>
                  <a:pt x="826" y="796"/>
                  <a:pt x="920" y="796"/>
                </a:cubicBezTo>
                <a:cubicBezTo>
                  <a:pt x="1014" y="796"/>
                  <a:pt x="1092" y="864"/>
                  <a:pt x="1108" y="954"/>
                </a:cubicBezTo>
                <a:lnTo>
                  <a:pt x="732" y="954"/>
                </a:lnTo>
                <a:close/>
                <a:moveTo>
                  <a:pt x="1180" y="1467"/>
                </a:moveTo>
                <a:cubicBezTo>
                  <a:pt x="1180" y="988"/>
                  <a:pt x="1180" y="988"/>
                  <a:pt x="1180" y="988"/>
                </a:cubicBezTo>
                <a:cubicBezTo>
                  <a:pt x="1180" y="844"/>
                  <a:pt x="1064" y="727"/>
                  <a:pt x="920" y="727"/>
                </a:cubicBezTo>
                <a:cubicBezTo>
                  <a:pt x="776" y="727"/>
                  <a:pt x="660" y="844"/>
                  <a:pt x="660" y="988"/>
                </a:cubicBezTo>
                <a:cubicBezTo>
                  <a:pt x="660" y="1467"/>
                  <a:pt x="660" y="1467"/>
                  <a:pt x="660" y="1467"/>
                </a:cubicBezTo>
                <a:cubicBezTo>
                  <a:pt x="69" y="1467"/>
                  <a:pt x="69" y="1467"/>
                  <a:pt x="69" y="1467"/>
                </a:cubicBezTo>
                <a:cubicBezTo>
                  <a:pt x="69" y="1340"/>
                  <a:pt x="69" y="1340"/>
                  <a:pt x="69" y="1340"/>
                </a:cubicBezTo>
                <a:cubicBezTo>
                  <a:pt x="481" y="1340"/>
                  <a:pt x="481" y="1340"/>
                  <a:pt x="481" y="1340"/>
                </a:cubicBezTo>
                <a:cubicBezTo>
                  <a:pt x="481" y="755"/>
                  <a:pt x="481" y="755"/>
                  <a:pt x="481" y="755"/>
                </a:cubicBezTo>
                <a:cubicBezTo>
                  <a:pt x="68" y="755"/>
                  <a:pt x="68" y="755"/>
                  <a:pt x="68" y="755"/>
                </a:cubicBezTo>
                <a:cubicBezTo>
                  <a:pt x="68" y="488"/>
                  <a:pt x="68" y="488"/>
                  <a:pt x="68" y="488"/>
                </a:cubicBezTo>
                <a:cubicBezTo>
                  <a:pt x="412" y="488"/>
                  <a:pt x="412" y="488"/>
                  <a:pt x="412" y="488"/>
                </a:cubicBezTo>
                <a:cubicBezTo>
                  <a:pt x="412" y="645"/>
                  <a:pt x="412" y="645"/>
                  <a:pt x="412" y="645"/>
                </a:cubicBezTo>
                <a:cubicBezTo>
                  <a:pt x="1428" y="645"/>
                  <a:pt x="1428" y="645"/>
                  <a:pt x="1428" y="645"/>
                </a:cubicBezTo>
                <a:cubicBezTo>
                  <a:pt x="1428" y="488"/>
                  <a:pt x="1428" y="488"/>
                  <a:pt x="1428" y="488"/>
                </a:cubicBezTo>
                <a:cubicBezTo>
                  <a:pt x="1772" y="488"/>
                  <a:pt x="1772" y="488"/>
                  <a:pt x="1772" y="488"/>
                </a:cubicBezTo>
                <a:cubicBezTo>
                  <a:pt x="1772" y="755"/>
                  <a:pt x="1772" y="755"/>
                  <a:pt x="1772" y="755"/>
                </a:cubicBezTo>
                <a:cubicBezTo>
                  <a:pt x="1360" y="755"/>
                  <a:pt x="1360" y="755"/>
                  <a:pt x="1360" y="755"/>
                </a:cubicBezTo>
                <a:cubicBezTo>
                  <a:pt x="1360" y="1340"/>
                  <a:pt x="1360" y="1340"/>
                  <a:pt x="1360" y="1340"/>
                </a:cubicBezTo>
                <a:cubicBezTo>
                  <a:pt x="1771" y="1340"/>
                  <a:pt x="1771" y="1340"/>
                  <a:pt x="1771" y="1340"/>
                </a:cubicBezTo>
                <a:cubicBezTo>
                  <a:pt x="1771" y="1467"/>
                  <a:pt x="1771" y="1467"/>
                  <a:pt x="1771" y="1467"/>
                </a:cubicBezTo>
                <a:lnTo>
                  <a:pt x="1180" y="1467"/>
                </a:lnTo>
                <a:close/>
                <a:moveTo>
                  <a:pt x="1772" y="824"/>
                </a:moveTo>
                <a:cubicBezTo>
                  <a:pt x="1772" y="1272"/>
                  <a:pt x="1772" y="1272"/>
                  <a:pt x="1772" y="1272"/>
                </a:cubicBezTo>
                <a:cubicBezTo>
                  <a:pt x="1428" y="1272"/>
                  <a:pt x="1428" y="1272"/>
                  <a:pt x="1428" y="1272"/>
                </a:cubicBezTo>
                <a:cubicBezTo>
                  <a:pt x="1428" y="824"/>
                  <a:pt x="1428" y="824"/>
                  <a:pt x="1428" y="824"/>
                </a:cubicBezTo>
                <a:lnTo>
                  <a:pt x="1772" y="824"/>
                </a:lnTo>
                <a:close/>
                <a:moveTo>
                  <a:pt x="1047" y="177"/>
                </a:moveTo>
                <a:cubicBezTo>
                  <a:pt x="1033" y="163"/>
                  <a:pt x="1014" y="155"/>
                  <a:pt x="994" y="155"/>
                </a:cubicBezTo>
                <a:cubicBezTo>
                  <a:pt x="974" y="155"/>
                  <a:pt x="955" y="163"/>
                  <a:pt x="941" y="177"/>
                </a:cubicBezTo>
                <a:cubicBezTo>
                  <a:pt x="920" y="198"/>
                  <a:pt x="920" y="198"/>
                  <a:pt x="920" y="198"/>
                </a:cubicBezTo>
                <a:cubicBezTo>
                  <a:pt x="899" y="177"/>
                  <a:pt x="899" y="177"/>
                  <a:pt x="899" y="177"/>
                </a:cubicBezTo>
                <a:cubicBezTo>
                  <a:pt x="885" y="163"/>
                  <a:pt x="866" y="155"/>
                  <a:pt x="846" y="155"/>
                </a:cubicBezTo>
                <a:cubicBezTo>
                  <a:pt x="826" y="155"/>
                  <a:pt x="807" y="163"/>
                  <a:pt x="793" y="177"/>
                </a:cubicBezTo>
                <a:cubicBezTo>
                  <a:pt x="739" y="232"/>
                  <a:pt x="739" y="232"/>
                  <a:pt x="739" y="232"/>
                </a:cubicBezTo>
                <a:cubicBezTo>
                  <a:pt x="725" y="245"/>
                  <a:pt x="717" y="264"/>
                  <a:pt x="717" y="284"/>
                </a:cubicBezTo>
                <a:cubicBezTo>
                  <a:pt x="717" y="304"/>
                  <a:pt x="725" y="323"/>
                  <a:pt x="739" y="337"/>
                </a:cubicBezTo>
                <a:cubicBezTo>
                  <a:pt x="920" y="518"/>
                  <a:pt x="920" y="518"/>
                  <a:pt x="920" y="518"/>
                </a:cubicBezTo>
                <a:cubicBezTo>
                  <a:pt x="1102" y="337"/>
                  <a:pt x="1102" y="337"/>
                  <a:pt x="1102" y="337"/>
                </a:cubicBezTo>
                <a:cubicBezTo>
                  <a:pt x="1115" y="323"/>
                  <a:pt x="1123" y="304"/>
                  <a:pt x="1123" y="284"/>
                </a:cubicBezTo>
                <a:cubicBezTo>
                  <a:pt x="1123" y="264"/>
                  <a:pt x="1115" y="245"/>
                  <a:pt x="1102" y="232"/>
                </a:cubicBezTo>
                <a:lnTo>
                  <a:pt x="1047" y="177"/>
                </a:lnTo>
                <a:close/>
                <a:moveTo>
                  <a:pt x="1053" y="288"/>
                </a:moveTo>
                <a:cubicBezTo>
                  <a:pt x="920" y="421"/>
                  <a:pt x="920" y="421"/>
                  <a:pt x="920" y="421"/>
                </a:cubicBezTo>
                <a:cubicBezTo>
                  <a:pt x="787" y="288"/>
                  <a:pt x="787" y="288"/>
                  <a:pt x="787" y="288"/>
                </a:cubicBezTo>
                <a:cubicBezTo>
                  <a:pt x="787" y="288"/>
                  <a:pt x="786" y="287"/>
                  <a:pt x="786" y="284"/>
                </a:cubicBezTo>
                <a:cubicBezTo>
                  <a:pt x="786" y="281"/>
                  <a:pt x="787" y="281"/>
                  <a:pt x="787" y="280"/>
                </a:cubicBezTo>
                <a:cubicBezTo>
                  <a:pt x="842" y="225"/>
                  <a:pt x="842" y="225"/>
                  <a:pt x="842" y="225"/>
                </a:cubicBezTo>
                <a:cubicBezTo>
                  <a:pt x="842" y="225"/>
                  <a:pt x="843" y="224"/>
                  <a:pt x="846" y="224"/>
                </a:cubicBezTo>
                <a:cubicBezTo>
                  <a:pt x="849" y="224"/>
                  <a:pt x="850" y="225"/>
                  <a:pt x="850" y="225"/>
                </a:cubicBezTo>
                <a:cubicBezTo>
                  <a:pt x="920" y="295"/>
                  <a:pt x="920" y="295"/>
                  <a:pt x="920" y="295"/>
                </a:cubicBezTo>
                <a:cubicBezTo>
                  <a:pt x="990" y="225"/>
                  <a:pt x="990" y="225"/>
                  <a:pt x="990" y="225"/>
                </a:cubicBezTo>
                <a:cubicBezTo>
                  <a:pt x="990" y="225"/>
                  <a:pt x="991" y="224"/>
                  <a:pt x="994" y="224"/>
                </a:cubicBezTo>
                <a:cubicBezTo>
                  <a:pt x="997" y="224"/>
                  <a:pt x="998" y="225"/>
                  <a:pt x="998" y="225"/>
                </a:cubicBezTo>
                <a:cubicBezTo>
                  <a:pt x="1053" y="280"/>
                  <a:pt x="1053" y="280"/>
                  <a:pt x="1053" y="280"/>
                </a:cubicBezTo>
                <a:cubicBezTo>
                  <a:pt x="1054" y="281"/>
                  <a:pt x="1054" y="281"/>
                  <a:pt x="1054" y="284"/>
                </a:cubicBezTo>
                <a:cubicBezTo>
                  <a:pt x="1054" y="287"/>
                  <a:pt x="1054" y="288"/>
                  <a:pt x="1053" y="2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53"/>
          <p:cNvSpPr>
            <a:spLocks noChangeAspect="1" noEditPoints="1"/>
          </p:cNvSpPr>
          <p:nvPr/>
        </p:nvSpPr>
        <p:spPr bwMode="auto">
          <a:xfrm>
            <a:off x="607881" y="5257800"/>
            <a:ext cx="535119" cy="381000"/>
          </a:xfrm>
          <a:custGeom>
            <a:avLst/>
            <a:gdLst>
              <a:gd name="T0" fmla="*/ 250 w 2156"/>
              <a:gd name="T1" fmla="*/ 774 h 1536"/>
              <a:gd name="T2" fmla="*/ 250 w 2156"/>
              <a:gd name="T3" fmla="*/ 659 h 1536"/>
              <a:gd name="T4" fmla="*/ 371 w 2156"/>
              <a:gd name="T5" fmla="*/ 572 h 1536"/>
              <a:gd name="T6" fmla="*/ 457 w 2156"/>
              <a:gd name="T7" fmla="*/ 624 h 1536"/>
              <a:gd name="T8" fmla="*/ 543 w 2156"/>
              <a:gd name="T9" fmla="*/ 572 h 1536"/>
              <a:gd name="T10" fmla="*/ 664 w 2156"/>
              <a:gd name="T11" fmla="*/ 659 h 1536"/>
              <a:gd name="T12" fmla="*/ 664 w 2156"/>
              <a:gd name="T13" fmla="*/ 774 h 1536"/>
              <a:gd name="T14" fmla="*/ 371 w 2156"/>
              <a:gd name="T15" fmla="*/ 641 h 1536"/>
              <a:gd name="T16" fmla="*/ 298 w 2156"/>
              <a:gd name="T17" fmla="*/ 708 h 1536"/>
              <a:gd name="T18" fmla="*/ 298 w 2156"/>
              <a:gd name="T19" fmla="*/ 725 h 1536"/>
              <a:gd name="T20" fmla="*/ 615 w 2156"/>
              <a:gd name="T21" fmla="*/ 725 h 1536"/>
              <a:gd name="T22" fmla="*/ 615 w 2156"/>
              <a:gd name="T23" fmla="*/ 708 h 1536"/>
              <a:gd name="T24" fmla="*/ 543 w 2156"/>
              <a:gd name="T25" fmla="*/ 641 h 1536"/>
              <a:gd name="T26" fmla="*/ 457 w 2156"/>
              <a:gd name="T27" fmla="*/ 721 h 1536"/>
              <a:gd name="T28" fmla="*/ 371 w 2156"/>
              <a:gd name="T29" fmla="*/ 641 h 1536"/>
              <a:gd name="T30" fmla="*/ 1983 w 2156"/>
              <a:gd name="T31" fmla="*/ 612 h 1536"/>
              <a:gd name="T32" fmla="*/ 1693 w 2156"/>
              <a:gd name="T33" fmla="*/ 0 h 1536"/>
              <a:gd name="T34" fmla="*/ 1091 w 2156"/>
              <a:gd name="T35" fmla="*/ 156 h 1536"/>
              <a:gd name="T36" fmla="*/ 0 w 2156"/>
              <a:gd name="T37" fmla="*/ 612 h 1536"/>
              <a:gd name="T38" fmla="*/ 1406 w 2156"/>
              <a:gd name="T39" fmla="*/ 1315 h 1536"/>
              <a:gd name="T40" fmla="*/ 2156 w 2156"/>
              <a:gd name="T41" fmla="*/ 1536 h 1536"/>
              <a:gd name="T42" fmla="*/ 1983 w 2156"/>
              <a:gd name="T43" fmla="*/ 661 h 1536"/>
              <a:gd name="T44" fmla="*/ 1624 w 2156"/>
              <a:gd name="T45" fmla="*/ 69 h 1536"/>
              <a:gd name="T46" fmla="*/ 1248 w 2156"/>
              <a:gd name="T47" fmla="*/ 311 h 1536"/>
              <a:gd name="T48" fmla="*/ 1204 w 2156"/>
              <a:gd name="T49" fmla="*/ 844 h 1536"/>
              <a:gd name="T50" fmla="*/ 1160 w 2156"/>
              <a:gd name="T51" fmla="*/ 69 h 1536"/>
              <a:gd name="T52" fmla="*/ 69 w 2156"/>
              <a:gd name="T53" fmla="*/ 1246 h 1536"/>
              <a:gd name="T54" fmla="*/ 456 w 2156"/>
              <a:gd name="T55" fmla="*/ 224 h 1536"/>
              <a:gd name="T56" fmla="*/ 844 w 2156"/>
              <a:gd name="T57" fmla="*/ 1246 h 1536"/>
              <a:gd name="T58" fmla="*/ 913 w 2156"/>
              <a:gd name="T59" fmla="*/ 1246 h 1536"/>
              <a:gd name="T60" fmla="*/ 696 w 2156"/>
              <a:gd name="T61" fmla="*/ 224 h 1536"/>
              <a:gd name="T62" fmla="*/ 1091 w 2156"/>
              <a:gd name="T63" fmla="*/ 800 h 1536"/>
              <a:gd name="T64" fmla="*/ 1316 w 2156"/>
              <a:gd name="T65" fmla="*/ 800 h 1536"/>
              <a:gd name="T66" fmla="*/ 1693 w 2156"/>
              <a:gd name="T67" fmla="*/ 380 h 1536"/>
              <a:gd name="T68" fmla="*/ 1915 w 2156"/>
              <a:gd name="T69" fmla="*/ 612 h 1536"/>
              <a:gd name="T70" fmla="*/ 1406 w 2156"/>
              <a:gd name="T71" fmla="*/ 661 h 1536"/>
              <a:gd name="T72" fmla="*/ 2087 w 2156"/>
              <a:gd name="T73" fmla="*/ 1467 h 1536"/>
              <a:gd name="T74" fmla="*/ 1475 w 2156"/>
              <a:gd name="T75" fmla="*/ 730 h 1536"/>
              <a:gd name="T76" fmla="*/ 2087 w 2156"/>
              <a:gd name="T77" fmla="*/ 1467 h 1536"/>
              <a:gd name="T78" fmla="*/ 1697 w 2156"/>
              <a:gd name="T79" fmla="*/ 1123 h 1536"/>
              <a:gd name="T80" fmla="*/ 1744 w 2156"/>
              <a:gd name="T81" fmla="*/ 1330 h 1536"/>
              <a:gd name="T82" fmla="*/ 1873 w 2156"/>
              <a:gd name="T83" fmla="*/ 1298 h 1536"/>
              <a:gd name="T84" fmla="*/ 2002 w 2156"/>
              <a:gd name="T85" fmla="*/ 1330 h 1536"/>
              <a:gd name="T86" fmla="*/ 2002 w 2156"/>
              <a:gd name="T87" fmla="*/ 1170 h 1536"/>
              <a:gd name="T88" fmla="*/ 1873 w 2156"/>
              <a:gd name="T89" fmla="*/ 1201 h 1536"/>
              <a:gd name="T90" fmla="*/ 1861 w 2156"/>
              <a:gd name="T91" fmla="*/ 978 h 1536"/>
              <a:gd name="T92" fmla="*/ 1572 w 2156"/>
              <a:gd name="T93" fmla="*/ 834 h 1536"/>
              <a:gd name="T94" fmla="*/ 1640 w 2156"/>
              <a:gd name="T95" fmla="*/ 1250 h 1536"/>
              <a:gd name="T96" fmla="*/ 1640 w 2156"/>
              <a:gd name="T97" fmla="*/ 902 h 1536"/>
              <a:gd name="T98" fmla="*/ 1792 w 2156"/>
              <a:gd name="T99" fmla="*/ 978 h 1536"/>
              <a:gd name="T100" fmla="*/ 1640 w 2156"/>
              <a:gd name="T101" fmla="*/ 1054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56" h="1536">
                <a:moveTo>
                  <a:pt x="457" y="980"/>
                </a:moveTo>
                <a:cubicBezTo>
                  <a:pt x="250" y="774"/>
                  <a:pt x="250" y="774"/>
                  <a:pt x="250" y="774"/>
                </a:cubicBezTo>
                <a:cubicBezTo>
                  <a:pt x="235" y="758"/>
                  <a:pt x="227" y="739"/>
                  <a:pt x="227" y="717"/>
                </a:cubicBezTo>
                <a:cubicBezTo>
                  <a:pt x="227" y="694"/>
                  <a:pt x="235" y="675"/>
                  <a:pt x="250" y="659"/>
                </a:cubicBezTo>
                <a:cubicBezTo>
                  <a:pt x="314" y="596"/>
                  <a:pt x="314" y="596"/>
                  <a:pt x="314" y="596"/>
                </a:cubicBezTo>
                <a:cubicBezTo>
                  <a:pt x="329" y="581"/>
                  <a:pt x="349" y="572"/>
                  <a:pt x="371" y="572"/>
                </a:cubicBezTo>
                <a:cubicBezTo>
                  <a:pt x="393" y="572"/>
                  <a:pt x="413" y="581"/>
                  <a:pt x="428" y="596"/>
                </a:cubicBezTo>
                <a:cubicBezTo>
                  <a:pt x="457" y="624"/>
                  <a:pt x="457" y="624"/>
                  <a:pt x="457" y="624"/>
                </a:cubicBezTo>
                <a:cubicBezTo>
                  <a:pt x="486" y="596"/>
                  <a:pt x="486" y="596"/>
                  <a:pt x="486" y="596"/>
                </a:cubicBezTo>
                <a:cubicBezTo>
                  <a:pt x="501" y="581"/>
                  <a:pt x="520" y="572"/>
                  <a:pt x="543" y="572"/>
                </a:cubicBezTo>
                <a:cubicBezTo>
                  <a:pt x="565" y="572"/>
                  <a:pt x="585" y="581"/>
                  <a:pt x="600" y="596"/>
                </a:cubicBezTo>
                <a:cubicBezTo>
                  <a:pt x="664" y="659"/>
                  <a:pt x="664" y="659"/>
                  <a:pt x="664" y="659"/>
                </a:cubicBezTo>
                <a:cubicBezTo>
                  <a:pt x="679" y="675"/>
                  <a:pt x="687" y="694"/>
                  <a:pt x="687" y="717"/>
                </a:cubicBezTo>
                <a:cubicBezTo>
                  <a:pt x="687" y="739"/>
                  <a:pt x="679" y="758"/>
                  <a:pt x="664" y="774"/>
                </a:cubicBezTo>
                <a:lnTo>
                  <a:pt x="457" y="980"/>
                </a:lnTo>
                <a:close/>
                <a:moveTo>
                  <a:pt x="371" y="641"/>
                </a:moveTo>
                <a:cubicBezTo>
                  <a:pt x="366" y="641"/>
                  <a:pt x="364" y="643"/>
                  <a:pt x="362" y="644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7" y="709"/>
                  <a:pt x="295" y="712"/>
                  <a:pt x="295" y="717"/>
                </a:cubicBezTo>
                <a:cubicBezTo>
                  <a:pt x="295" y="721"/>
                  <a:pt x="297" y="724"/>
                  <a:pt x="298" y="725"/>
                </a:cubicBezTo>
                <a:cubicBezTo>
                  <a:pt x="457" y="883"/>
                  <a:pt x="457" y="883"/>
                  <a:pt x="457" y="883"/>
                </a:cubicBezTo>
                <a:cubicBezTo>
                  <a:pt x="615" y="725"/>
                  <a:pt x="615" y="725"/>
                  <a:pt x="615" y="725"/>
                </a:cubicBezTo>
                <a:cubicBezTo>
                  <a:pt x="617" y="724"/>
                  <a:pt x="618" y="721"/>
                  <a:pt x="618" y="717"/>
                </a:cubicBezTo>
                <a:cubicBezTo>
                  <a:pt x="618" y="712"/>
                  <a:pt x="617" y="709"/>
                  <a:pt x="615" y="708"/>
                </a:cubicBezTo>
                <a:cubicBezTo>
                  <a:pt x="551" y="644"/>
                  <a:pt x="551" y="644"/>
                  <a:pt x="551" y="644"/>
                </a:cubicBezTo>
                <a:cubicBezTo>
                  <a:pt x="550" y="643"/>
                  <a:pt x="548" y="641"/>
                  <a:pt x="543" y="641"/>
                </a:cubicBezTo>
                <a:cubicBezTo>
                  <a:pt x="538" y="641"/>
                  <a:pt x="535" y="643"/>
                  <a:pt x="534" y="644"/>
                </a:cubicBezTo>
                <a:cubicBezTo>
                  <a:pt x="457" y="721"/>
                  <a:pt x="457" y="721"/>
                  <a:pt x="457" y="721"/>
                </a:cubicBezTo>
                <a:cubicBezTo>
                  <a:pt x="379" y="644"/>
                  <a:pt x="379" y="644"/>
                  <a:pt x="379" y="644"/>
                </a:cubicBezTo>
                <a:cubicBezTo>
                  <a:pt x="378" y="643"/>
                  <a:pt x="376" y="641"/>
                  <a:pt x="371" y="641"/>
                </a:cubicBezTo>
                <a:close/>
                <a:moveTo>
                  <a:pt x="1983" y="661"/>
                </a:moveTo>
                <a:cubicBezTo>
                  <a:pt x="1983" y="612"/>
                  <a:pt x="1983" y="612"/>
                  <a:pt x="1983" y="612"/>
                </a:cubicBezTo>
                <a:cubicBezTo>
                  <a:pt x="1983" y="419"/>
                  <a:pt x="1862" y="254"/>
                  <a:pt x="1693" y="187"/>
                </a:cubicBezTo>
                <a:cubicBezTo>
                  <a:pt x="1693" y="0"/>
                  <a:pt x="1693" y="0"/>
                  <a:pt x="1693" y="0"/>
                </a:cubicBezTo>
                <a:cubicBezTo>
                  <a:pt x="1091" y="0"/>
                  <a:pt x="1091" y="0"/>
                  <a:pt x="1091" y="0"/>
                </a:cubicBezTo>
                <a:cubicBezTo>
                  <a:pt x="1091" y="156"/>
                  <a:pt x="1091" y="156"/>
                  <a:pt x="1091" y="156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205" y="156"/>
                  <a:pt x="0" y="360"/>
                  <a:pt x="0" y="612"/>
                </a:cubicBezTo>
                <a:cubicBezTo>
                  <a:pt x="0" y="1315"/>
                  <a:pt x="0" y="1315"/>
                  <a:pt x="0" y="1315"/>
                </a:cubicBezTo>
                <a:cubicBezTo>
                  <a:pt x="1406" y="1315"/>
                  <a:pt x="1406" y="1315"/>
                  <a:pt x="1406" y="1315"/>
                </a:cubicBezTo>
                <a:cubicBezTo>
                  <a:pt x="1406" y="1536"/>
                  <a:pt x="1406" y="1536"/>
                  <a:pt x="1406" y="1536"/>
                </a:cubicBezTo>
                <a:cubicBezTo>
                  <a:pt x="2156" y="1536"/>
                  <a:pt x="2156" y="1536"/>
                  <a:pt x="2156" y="1536"/>
                </a:cubicBezTo>
                <a:cubicBezTo>
                  <a:pt x="2156" y="661"/>
                  <a:pt x="2156" y="661"/>
                  <a:pt x="2156" y="661"/>
                </a:cubicBezTo>
                <a:lnTo>
                  <a:pt x="1983" y="661"/>
                </a:lnTo>
                <a:close/>
                <a:moveTo>
                  <a:pt x="1160" y="69"/>
                </a:moveTo>
                <a:cubicBezTo>
                  <a:pt x="1624" y="69"/>
                  <a:pt x="1624" y="69"/>
                  <a:pt x="1624" y="69"/>
                </a:cubicBezTo>
                <a:cubicBezTo>
                  <a:pt x="1624" y="311"/>
                  <a:pt x="1624" y="311"/>
                  <a:pt x="1624" y="311"/>
                </a:cubicBezTo>
                <a:cubicBezTo>
                  <a:pt x="1248" y="311"/>
                  <a:pt x="1248" y="311"/>
                  <a:pt x="1248" y="311"/>
                </a:cubicBezTo>
                <a:cubicBezTo>
                  <a:pt x="1248" y="800"/>
                  <a:pt x="1248" y="800"/>
                  <a:pt x="1248" y="800"/>
                </a:cubicBezTo>
                <a:cubicBezTo>
                  <a:pt x="1248" y="825"/>
                  <a:pt x="1228" y="844"/>
                  <a:pt x="1204" y="844"/>
                </a:cubicBezTo>
                <a:cubicBezTo>
                  <a:pt x="1179" y="844"/>
                  <a:pt x="1160" y="825"/>
                  <a:pt x="1160" y="800"/>
                </a:cubicBezTo>
                <a:lnTo>
                  <a:pt x="1160" y="69"/>
                </a:lnTo>
                <a:close/>
                <a:moveTo>
                  <a:pt x="844" y="1246"/>
                </a:moveTo>
                <a:cubicBezTo>
                  <a:pt x="69" y="1246"/>
                  <a:pt x="69" y="1246"/>
                  <a:pt x="69" y="1246"/>
                </a:cubicBezTo>
                <a:cubicBezTo>
                  <a:pt x="69" y="612"/>
                  <a:pt x="69" y="612"/>
                  <a:pt x="69" y="612"/>
                </a:cubicBezTo>
                <a:cubicBezTo>
                  <a:pt x="69" y="398"/>
                  <a:pt x="243" y="224"/>
                  <a:pt x="456" y="224"/>
                </a:cubicBezTo>
                <a:cubicBezTo>
                  <a:pt x="670" y="224"/>
                  <a:pt x="844" y="398"/>
                  <a:pt x="844" y="612"/>
                </a:cubicBezTo>
                <a:lnTo>
                  <a:pt x="844" y="1246"/>
                </a:lnTo>
                <a:close/>
                <a:moveTo>
                  <a:pt x="1406" y="1246"/>
                </a:moveTo>
                <a:cubicBezTo>
                  <a:pt x="913" y="1246"/>
                  <a:pt x="913" y="1246"/>
                  <a:pt x="913" y="1246"/>
                </a:cubicBezTo>
                <a:cubicBezTo>
                  <a:pt x="913" y="612"/>
                  <a:pt x="913" y="612"/>
                  <a:pt x="913" y="612"/>
                </a:cubicBezTo>
                <a:cubicBezTo>
                  <a:pt x="913" y="448"/>
                  <a:pt x="826" y="305"/>
                  <a:pt x="696" y="224"/>
                </a:cubicBezTo>
                <a:cubicBezTo>
                  <a:pt x="1091" y="224"/>
                  <a:pt x="1091" y="224"/>
                  <a:pt x="1091" y="224"/>
                </a:cubicBezTo>
                <a:cubicBezTo>
                  <a:pt x="1091" y="800"/>
                  <a:pt x="1091" y="800"/>
                  <a:pt x="1091" y="800"/>
                </a:cubicBezTo>
                <a:cubicBezTo>
                  <a:pt x="1091" y="862"/>
                  <a:pt x="1142" y="913"/>
                  <a:pt x="1204" y="913"/>
                </a:cubicBezTo>
                <a:cubicBezTo>
                  <a:pt x="1266" y="913"/>
                  <a:pt x="1316" y="862"/>
                  <a:pt x="1316" y="800"/>
                </a:cubicBezTo>
                <a:cubicBezTo>
                  <a:pt x="1316" y="380"/>
                  <a:pt x="1316" y="380"/>
                  <a:pt x="1316" y="380"/>
                </a:cubicBezTo>
                <a:cubicBezTo>
                  <a:pt x="1693" y="380"/>
                  <a:pt x="1693" y="380"/>
                  <a:pt x="1693" y="380"/>
                </a:cubicBezTo>
                <a:cubicBezTo>
                  <a:pt x="1693" y="262"/>
                  <a:pt x="1693" y="262"/>
                  <a:pt x="1693" y="262"/>
                </a:cubicBezTo>
                <a:cubicBezTo>
                  <a:pt x="1824" y="324"/>
                  <a:pt x="1915" y="457"/>
                  <a:pt x="1915" y="612"/>
                </a:cubicBezTo>
                <a:cubicBezTo>
                  <a:pt x="1915" y="661"/>
                  <a:pt x="1915" y="661"/>
                  <a:pt x="1915" y="661"/>
                </a:cubicBezTo>
                <a:cubicBezTo>
                  <a:pt x="1406" y="661"/>
                  <a:pt x="1406" y="661"/>
                  <a:pt x="1406" y="661"/>
                </a:cubicBezTo>
                <a:lnTo>
                  <a:pt x="1406" y="1246"/>
                </a:lnTo>
                <a:close/>
                <a:moveTo>
                  <a:pt x="2087" y="1467"/>
                </a:moveTo>
                <a:cubicBezTo>
                  <a:pt x="1475" y="1467"/>
                  <a:pt x="1475" y="1467"/>
                  <a:pt x="1475" y="1467"/>
                </a:cubicBezTo>
                <a:cubicBezTo>
                  <a:pt x="1475" y="730"/>
                  <a:pt x="1475" y="730"/>
                  <a:pt x="1475" y="730"/>
                </a:cubicBezTo>
                <a:cubicBezTo>
                  <a:pt x="2087" y="730"/>
                  <a:pt x="2087" y="730"/>
                  <a:pt x="2087" y="730"/>
                </a:cubicBezTo>
                <a:lnTo>
                  <a:pt x="2087" y="1467"/>
                </a:lnTo>
                <a:close/>
                <a:moveTo>
                  <a:pt x="1640" y="1123"/>
                </a:moveTo>
                <a:cubicBezTo>
                  <a:pt x="1697" y="1123"/>
                  <a:pt x="1697" y="1123"/>
                  <a:pt x="1697" y="1123"/>
                </a:cubicBezTo>
                <a:cubicBezTo>
                  <a:pt x="1824" y="1250"/>
                  <a:pt x="1824" y="1250"/>
                  <a:pt x="1824" y="1250"/>
                </a:cubicBezTo>
                <a:cubicBezTo>
                  <a:pt x="1744" y="1330"/>
                  <a:pt x="1744" y="1330"/>
                  <a:pt x="1744" y="1330"/>
                </a:cubicBezTo>
                <a:cubicBezTo>
                  <a:pt x="1792" y="1379"/>
                  <a:pt x="1792" y="1379"/>
                  <a:pt x="1792" y="1379"/>
                </a:cubicBezTo>
                <a:cubicBezTo>
                  <a:pt x="1873" y="1298"/>
                  <a:pt x="1873" y="1298"/>
                  <a:pt x="1873" y="1298"/>
                </a:cubicBezTo>
                <a:cubicBezTo>
                  <a:pt x="1953" y="1379"/>
                  <a:pt x="1953" y="1379"/>
                  <a:pt x="1953" y="1379"/>
                </a:cubicBezTo>
                <a:cubicBezTo>
                  <a:pt x="2002" y="1330"/>
                  <a:pt x="2002" y="1330"/>
                  <a:pt x="2002" y="1330"/>
                </a:cubicBezTo>
                <a:cubicBezTo>
                  <a:pt x="1921" y="1250"/>
                  <a:pt x="1921" y="1250"/>
                  <a:pt x="1921" y="1250"/>
                </a:cubicBezTo>
                <a:cubicBezTo>
                  <a:pt x="2002" y="1170"/>
                  <a:pt x="2002" y="1170"/>
                  <a:pt x="2002" y="1170"/>
                </a:cubicBezTo>
                <a:cubicBezTo>
                  <a:pt x="1953" y="1121"/>
                  <a:pt x="1953" y="1121"/>
                  <a:pt x="1953" y="1121"/>
                </a:cubicBezTo>
                <a:cubicBezTo>
                  <a:pt x="1873" y="1201"/>
                  <a:pt x="1873" y="1201"/>
                  <a:pt x="1873" y="1201"/>
                </a:cubicBezTo>
                <a:cubicBezTo>
                  <a:pt x="1779" y="1108"/>
                  <a:pt x="1779" y="1108"/>
                  <a:pt x="1779" y="1108"/>
                </a:cubicBezTo>
                <a:cubicBezTo>
                  <a:pt x="1827" y="1084"/>
                  <a:pt x="1861" y="1035"/>
                  <a:pt x="1861" y="978"/>
                </a:cubicBezTo>
                <a:cubicBezTo>
                  <a:pt x="1861" y="898"/>
                  <a:pt x="1796" y="834"/>
                  <a:pt x="1716" y="834"/>
                </a:cubicBezTo>
                <a:cubicBezTo>
                  <a:pt x="1572" y="834"/>
                  <a:pt x="1572" y="834"/>
                  <a:pt x="1572" y="834"/>
                </a:cubicBezTo>
                <a:cubicBezTo>
                  <a:pt x="1572" y="1250"/>
                  <a:pt x="1572" y="1250"/>
                  <a:pt x="1572" y="1250"/>
                </a:cubicBezTo>
                <a:cubicBezTo>
                  <a:pt x="1640" y="1250"/>
                  <a:pt x="1640" y="1250"/>
                  <a:pt x="1640" y="1250"/>
                </a:cubicBezTo>
                <a:lnTo>
                  <a:pt x="1640" y="1123"/>
                </a:lnTo>
                <a:close/>
                <a:moveTo>
                  <a:pt x="1640" y="902"/>
                </a:moveTo>
                <a:cubicBezTo>
                  <a:pt x="1716" y="902"/>
                  <a:pt x="1716" y="902"/>
                  <a:pt x="1716" y="902"/>
                </a:cubicBezTo>
                <a:cubicBezTo>
                  <a:pt x="1758" y="902"/>
                  <a:pt x="1792" y="936"/>
                  <a:pt x="1792" y="978"/>
                </a:cubicBezTo>
                <a:cubicBezTo>
                  <a:pt x="1792" y="1020"/>
                  <a:pt x="1758" y="1054"/>
                  <a:pt x="1716" y="1054"/>
                </a:cubicBezTo>
                <a:cubicBezTo>
                  <a:pt x="1640" y="1054"/>
                  <a:pt x="1640" y="1054"/>
                  <a:pt x="1640" y="1054"/>
                </a:cubicBezTo>
                <a:lnTo>
                  <a:pt x="1640" y="9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3934" y="5901463"/>
            <a:ext cx="826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Our Company Purpose:  Helping People on a Path to Better Health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30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43" y="235819"/>
            <a:ext cx="7772400" cy="471638"/>
          </a:xfrm>
        </p:spPr>
        <p:txBody>
          <a:bodyPr/>
          <a:lstStyle/>
          <a:p>
            <a:pPr algn="l"/>
            <a:r>
              <a:rPr lang="en-US" sz="3200" dirty="0" smtClean="0"/>
              <a:t>Our Model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4544051" y="2358990"/>
            <a:ext cx="3757612" cy="676944"/>
          </a:xfrm>
          <a:prstGeom prst="rect">
            <a:avLst/>
          </a:prstGeom>
          <a:solidFill>
            <a:srgbClr val="00B0F0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b="1" dirty="0">
                <a:solidFill>
                  <a:schemeClr val="tx1"/>
                </a:solidFill>
              </a:rPr>
              <a:t>Customized Training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5830594" y="1648423"/>
            <a:ext cx="2459037" cy="649365"/>
          </a:xfrm>
          <a:prstGeom prst="rect">
            <a:avLst/>
          </a:prstGeom>
          <a:solidFill>
            <a:srgbClr val="FFFF00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b="1" dirty="0">
                <a:solidFill>
                  <a:schemeClr val="tx1"/>
                </a:solidFill>
              </a:rPr>
              <a:t>Internships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69631" y="1648423"/>
            <a:ext cx="2459038" cy="649365"/>
          </a:xfrm>
          <a:prstGeom prst="rect">
            <a:avLst/>
          </a:prstGeom>
          <a:solidFill>
            <a:schemeClr val="accent1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tx1"/>
                </a:solidFill>
              </a:rPr>
              <a:t>Apprenticeships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681663" y="2358990"/>
            <a:ext cx="3749675" cy="676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b="1" dirty="0">
                <a:solidFill>
                  <a:schemeClr val="tx1"/>
                </a:solidFill>
              </a:rPr>
              <a:t>On-the-job Training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3244556" y="1648423"/>
            <a:ext cx="2470150" cy="649365"/>
          </a:xfrm>
          <a:prstGeom prst="rect">
            <a:avLst/>
          </a:prstGeom>
          <a:solidFill>
            <a:srgbClr val="CC0000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lang="en-US" b="1" dirty="0">
                <a:solidFill>
                  <a:schemeClr val="tx1"/>
                </a:solidFill>
              </a:rPr>
              <a:t>Work Experience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85674" y="1164774"/>
            <a:ext cx="7620000" cy="402405"/>
          </a:xfrm>
          <a:prstGeom prst="rect">
            <a:avLst/>
          </a:prstGeom>
          <a:solidFill>
            <a:schemeClr val="tx1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WORKFORCE PROGRAMS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5862127" y="4288884"/>
            <a:ext cx="2459037" cy="649365"/>
          </a:xfrm>
          <a:prstGeom prst="rect">
            <a:avLst/>
          </a:prstGeom>
          <a:solidFill>
            <a:srgbClr val="FFFF00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Tobacco &amp; Rx Drug Abuse Programs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701164" y="4288884"/>
            <a:ext cx="2459038" cy="649365"/>
          </a:xfrm>
          <a:prstGeom prst="rect">
            <a:avLst/>
          </a:prstGeom>
          <a:solidFill>
            <a:schemeClr val="accent1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Health Education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2684703" y="5047629"/>
            <a:ext cx="3749675" cy="602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b="1" dirty="0" smtClean="0">
                <a:solidFill>
                  <a:schemeClr val="tx1"/>
                </a:solidFill>
              </a:rPr>
              <a:t>Health Screenings and </a:t>
            </a:r>
          </a:p>
          <a:p>
            <a:pPr marL="0" lvl="1" algn="ctr" defTabSz="457200" eaLnBrk="1" hangingPunct="1">
              <a:buClr>
                <a:srgbClr val="CC0000"/>
              </a:buClr>
              <a:defRPr/>
            </a:pPr>
            <a:r>
              <a:rPr lang="en-US" b="1" dirty="0" smtClean="0">
                <a:solidFill>
                  <a:schemeClr val="tx1"/>
                </a:solidFill>
              </a:rPr>
              <a:t>Access to Care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3276089" y="4288884"/>
            <a:ext cx="2470150" cy="649365"/>
          </a:xfrm>
          <a:prstGeom prst="rect">
            <a:avLst/>
          </a:prstGeom>
          <a:solidFill>
            <a:srgbClr val="CC0000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marL="0" lvl="1" algn="ctr" defTabSz="45720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lang="en-US" b="1" dirty="0" smtClean="0">
                <a:solidFill>
                  <a:schemeClr val="tx1"/>
                </a:solidFill>
              </a:rPr>
              <a:t>Chronic Disease Prevention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713613" y="3827745"/>
            <a:ext cx="7620000" cy="402405"/>
          </a:xfrm>
          <a:prstGeom prst="rect">
            <a:avLst/>
          </a:prstGeom>
          <a:solidFill>
            <a:schemeClr val="tx1"/>
          </a:solidFill>
          <a:ln w="1016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137160" anchor="ctr"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HEALTH AND WELLNESS PROGRAMS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Our Business Strategy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981200" y="1216009"/>
            <a:ext cx="6934200" cy="990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/>
              <a:t>Collaborate </a:t>
            </a:r>
            <a:r>
              <a:rPr lang="en-US" b="1" dirty="0" smtClean="0"/>
              <a:t>effectively with our partners </a:t>
            </a:r>
            <a:r>
              <a:rPr lang="en-US" b="1" dirty="0"/>
              <a:t>to </a:t>
            </a:r>
            <a:r>
              <a:rPr lang="en-US" b="1" dirty="0" smtClean="0"/>
              <a:t>drive specific, meaningful and measurable outcomes for both CVS Health and our community partners. Win - Win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981200" y="2459702"/>
            <a:ext cx="6934200" cy="990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/>
              <a:t>Reflect the communities we serve </a:t>
            </a:r>
            <a:r>
              <a:rPr lang="en-US" b="1" dirty="0" smtClean="0"/>
              <a:t>across all areas of our business. </a:t>
            </a:r>
            <a:endParaRPr lang="en-US" b="1" dirty="0"/>
          </a:p>
        </p:txBody>
      </p:sp>
      <p:sp>
        <p:nvSpPr>
          <p:cNvPr id="8" name="Freeform 49" descr="3 people standing together - cartoons" title="3 people standing"/>
          <p:cNvSpPr>
            <a:spLocks noChangeAspect="1" noEditPoints="1"/>
          </p:cNvSpPr>
          <p:nvPr/>
        </p:nvSpPr>
        <p:spPr bwMode="auto">
          <a:xfrm>
            <a:off x="419057" y="2428678"/>
            <a:ext cx="1085505" cy="1021624"/>
          </a:xfrm>
          <a:custGeom>
            <a:avLst/>
            <a:gdLst>
              <a:gd name="T0" fmla="*/ 4112 w 5219"/>
              <a:gd name="T1" fmla="*/ 0 h 4912"/>
              <a:gd name="T2" fmla="*/ 4112 w 5219"/>
              <a:gd name="T3" fmla="*/ 220 h 4912"/>
              <a:gd name="T4" fmla="*/ 3723 w 5219"/>
              <a:gd name="T5" fmla="*/ 609 h 4912"/>
              <a:gd name="T6" fmla="*/ 5092 w 5219"/>
              <a:gd name="T7" fmla="*/ 1467 h 4912"/>
              <a:gd name="T8" fmla="*/ 128 w 5219"/>
              <a:gd name="T9" fmla="*/ 1467 h 4912"/>
              <a:gd name="T10" fmla="*/ 495 w 5219"/>
              <a:gd name="T11" fmla="*/ 3210 h 4912"/>
              <a:gd name="T12" fmla="*/ 128 w 5219"/>
              <a:gd name="T13" fmla="*/ 4360 h 4912"/>
              <a:gd name="T14" fmla="*/ 3999 w 5219"/>
              <a:gd name="T15" fmla="*/ 4912 h 4912"/>
              <a:gd name="T16" fmla="*/ 5218 w 5219"/>
              <a:gd name="T17" fmla="*/ 4669 h 4912"/>
              <a:gd name="T18" fmla="*/ 4719 w 5219"/>
              <a:gd name="T19" fmla="*/ 4233 h 4912"/>
              <a:gd name="T20" fmla="*/ 4916 w 5219"/>
              <a:gd name="T21" fmla="*/ 3210 h 4912"/>
              <a:gd name="T22" fmla="*/ 3497 w 5219"/>
              <a:gd name="T23" fmla="*/ 3561 h 4912"/>
              <a:gd name="T24" fmla="*/ 3217 w 5219"/>
              <a:gd name="T25" fmla="*/ 4233 h 4912"/>
              <a:gd name="T26" fmla="*/ 3249 w 5219"/>
              <a:gd name="T27" fmla="*/ 3561 h 4912"/>
              <a:gd name="T28" fmla="*/ 1995 w 5219"/>
              <a:gd name="T29" fmla="*/ 3210 h 4912"/>
              <a:gd name="T30" fmla="*/ 1717 w 5219"/>
              <a:gd name="T31" fmla="*/ 4271 h 4912"/>
              <a:gd name="T32" fmla="*/ 1500 w 5219"/>
              <a:gd name="T33" fmla="*/ 3100 h 4912"/>
              <a:gd name="T34" fmla="*/ 1460 w 5219"/>
              <a:gd name="T35" fmla="*/ 4669 h 4912"/>
              <a:gd name="T36" fmla="*/ 1217 w 5219"/>
              <a:gd name="T37" fmla="*/ 2991 h 4912"/>
              <a:gd name="T38" fmla="*/ 220 w 5219"/>
              <a:gd name="T39" fmla="*/ 4693 h 4912"/>
              <a:gd name="T40" fmla="*/ 715 w 5219"/>
              <a:gd name="T41" fmla="*/ 4453 h 4912"/>
              <a:gd name="T42" fmla="*/ 495 w 5219"/>
              <a:gd name="T43" fmla="*/ 2990 h 4912"/>
              <a:gd name="T44" fmla="*/ 436 w 5219"/>
              <a:gd name="T45" fmla="*/ 1561 h 4912"/>
              <a:gd name="T46" fmla="*/ 3536 w 5219"/>
              <a:gd name="T47" fmla="*/ 4693 h 4912"/>
              <a:gd name="T48" fmla="*/ 2497 w 5219"/>
              <a:gd name="T49" fmla="*/ 2991 h 4912"/>
              <a:gd name="T50" fmla="*/ 1679 w 5219"/>
              <a:gd name="T51" fmla="*/ 4669 h 4912"/>
              <a:gd name="T52" fmla="*/ 2214 w 5219"/>
              <a:gd name="T53" fmla="*/ 1954 h 4912"/>
              <a:gd name="T54" fmla="*/ 1719 w 5219"/>
              <a:gd name="T55" fmla="*/ 2990 h 4912"/>
              <a:gd name="T56" fmla="*/ 3280 w 5219"/>
              <a:gd name="T57" fmla="*/ 1561 h 4912"/>
              <a:gd name="T58" fmla="*/ 3217 w 5219"/>
              <a:gd name="T59" fmla="*/ 2990 h 4912"/>
              <a:gd name="T60" fmla="*/ 2997 w 5219"/>
              <a:gd name="T61" fmla="*/ 4453 h 4912"/>
              <a:gd name="T62" fmla="*/ 3536 w 5219"/>
              <a:gd name="T63" fmla="*/ 4693 h 4912"/>
              <a:gd name="T64" fmla="*/ 4718 w 5219"/>
              <a:gd name="T65" fmla="*/ 1918 h 4912"/>
              <a:gd name="T66" fmla="*/ 4499 w 5219"/>
              <a:gd name="T67" fmla="*/ 3348 h 4912"/>
              <a:gd name="T68" fmla="*/ 4999 w 5219"/>
              <a:gd name="T69" fmla="*/ 4669 h 4912"/>
              <a:gd name="T70" fmla="*/ 4219 w 5219"/>
              <a:gd name="T71" fmla="*/ 3342 h 4912"/>
              <a:gd name="T72" fmla="*/ 3756 w 5219"/>
              <a:gd name="T73" fmla="*/ 4693 h 4912"/>
              <a:gd name="T74" fmla="*/ 3717 w 5219"/>
              <a:gd name="T75" fmla="*/ 3342 h 4912"/>
              <a:gd name="T76" fmla="*/ 3716 w 5219"/>
              <a:gd name="T77" fmla="*/ 3210 h 4912"/>
              <a:gd name="T78" fmla="*/ 4783 w 5219"/>
              <a:gd name="T79" fmla="*/ 1561 h 4912"/>
              <a:gd name="T80" fmla="*/ 1111 w 5219"/>
              <a:gd name="T81" fmla="*/ 1218 h 4912"/>
              <a:gd name="T82" fmla="*/ 502 w 5219"/>
              <a:gd name="T83" fmla="*/ 609 h 4912"/>
              <a:gd name="T84" fmla="*/ 1500 w 5219"/>
              <a:gd name="T85" fmla="*/ 609 h 4912"/>
              <a:gd name="T86" fmla="*/ 1111 w 5219"/>
              <a:gd name="T87" fmla="*/ 220 h 4912"/>
              <a:gd name="T88" fmla="*/ 2610 w 5219"/>
              <a:gd name="T89" fmla="*/ 0 h 4912"/>
              <a:gd name="T90" fmla="*/ 2610 w 5219"/>
              <a:gd name="T91" fmla="*/ 220 h 4912"/>
              <a:gd name="T92" fmla="*/ 2221 w 5219"/>
              <a:gd name="T93" fmla="*/ 609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19" h="4912">
                <a:moveTo>
                  <a:pt x="4112" y="1218"/>
                </a:moveTo>
                <a:cubicBezTo>
                  <a:pt x="4448" y="1218"/>
                  <a:pt x="4721" y="945"/>
                  <a:pt x="4721" y="609"/>
                </a:cubicBezTo>
                <a:cubicBezTo>
                  <a:pt x="4721" y="273"/>
                  <a:pt x="4448" y="0"/>
                  <a:pt x="4112" y="0"/>
                </a:cubicBezTo>
                <a:cubicBezTo>
                  <a:pt x="3776" y="0"/>
                  <a:pt x="3503" y="273"/>
                  <a:pt x="3503" y="609"/>
                </a:cubicBezTo>
                <a:cubicBezTo>
                  <a:pt x="3503" y="945"/>
                  <a:pt x="3776" y="1218"/>
                  <a:pt x="4112" y="1218"/>
                </a:cubicBezTo>
                <a:close/>
                <a:moveTo>
                  <a:pt x="4112" y="220"/>
                </a:moveTo>
                <a:cubicBezTo>
                  <a:pt x="4327" y="220"/>
                  <a:pt x="4502" y="394"/>
                  <a:pt x="4502" y="609"/>
                </a:cubicBezTo>
                <a:cubicBezTo>
                  <a:pt x="4502" y="824"/>
                  <a:pt x="4327" y="998"/>
                  <a:pt x="4112" y="998"/>
                </a:cubicBezTo>
                <a:cubicBezTo>
                  <a:pt x="3897" y="998"/>
                  <a:pt x="3723" y="824"/>
                  <a:pt x="3723" y="609"/>
                </a:cubicBezTo>
                <a:cubicBezTo>
                  <a:pt x="3723" y="394"/>
                  <a:pt x="3897" y="220"/>
                  <a:pt x="4112" y="220"/>
                </a:cubicBezTo>
                <a:close/>
                <a:moveTo>
                  <a:pt x="5219" y="1777"/>
                </a:moveTo>
                <a:cubicBezTo>
                  <a:pt x="5219" y="1659"/>
                  <a:pt x="5174" y="1549"/>
                  <a:pt x="5092" y="1467"/>
                </a:cubicBezTo>
                <a:cubicBezTo>
                  <a:pt x="5010" y="1386"/>
                  <a:pt x="4900" y="1341"/>
                  <a:pt x="4783" y="1341"/>
                </a:cubicBezTo>
                <a:cubicBezTo>
                  <a:pt x="436" y="1341"/>
                  <a:pt x="436" y="1341"/>
                  <a:pt x="436" y="1341"/>
                </a:cubicBezTo>
                <a:cubicBezTo>
                  <a:pt x="319" y="1341"/>
                  <a:pt x="210" y="1386"/>
                  <a:pt x="128" y="1467"/>
                </a:cubicBezTo>
                <a:cubicBezTo>
                  <a:pt x="46" y="1549"/>
                  <a:pt x="0" y="1659"/>
                  <a:pt x="0" y="1777"/>
                </a:cubicBezTo>
                <a:cubicBezTo>
                  <a:pt x="0" y="3210"/>
                  <a:pt x="0" y="3210"/>
                  <a:pt x="0" y="3210"/>
                </a:cubicBezTo>
                <a:cubicBezTo>
                  <a:pt x="495" y="3210"/>
                  <a:pt x="495" y="3210"/>
                  <a:pt x="495" y="3210"/>
                </a:cubicBezTo>
                <a:cubicBezTo>
                  <a:pt x="495" y="4233"/>
                  <a:pt x="495" y="4233"/>
                  <a:pt x="495" y="4233"/>
                </a:cubicBezTo>
                <a:cubicBezTo>
                  <a:pt x="436" y="4233"/>
                  <a:pt x="436" y="4233"/>
                  <a:pt x="436" y="4233"/>
                </a:cubicBezTo>
                <a:cubicBezTo>
                  <a:pt x="319" y="4233"/>
                  <a:pt x="210" y="4278"/>
                  <a:pt x="128" y="4360"/>
                </a:cubicBezTo>
                <a:cubicBezTo>
                  <a:pt x="46" y="4442"/>
                  <a:pt x="0" y="4552"/>
                  <a:pt x="0" y="4669"/>
                </a:cubicBezTo>
                <a:cubicBezTo>
                  <a:pt x="0" y="4912"/>
                  <a:pt x="0" y="4912"/>
                  <a:pt x="0" y="4912"/>
                </a:cubicBezTo>
                <a:cubicBezTo>
                  <a:pt x="3999" y="4912"/>
                  <a:pt x="3999" y="4912"/>
                  <a:pt x="3999" y="4912"/>
                </a:cubicBezTo>
                <a:cubicBezTo>
                  <a:pt x="4219" y="4912"/>
                  <a:pt x="4219" y="4912"/>
                  <a:pt x="4219" y="4912"/>
                </a:cubicBezTo>
                <a:cubicBezTo>
                  <a:pt x="5218" y="4912"/>
                  <a:pt x="5218" y="4912"/>
                  <a:pt x="5218" y="4912"/>
                </a:cubicBezTo>
                <a:cubicBezTo>
                  <a:pt x="5218" y="4669"/>
                  <a:pt x="5218" y="4669"/>
                  <a:pt x="5218" y="4669"/>
                </a:cubicBezTo>
                <a:cubicBezTo>
                  <a:pt x="5218" y="4552"/>
                  <a:pt x="5173" y="4442"/>
                  <a:pt x="5090" y="4360"/>
                </a:cubicBezTo>
                <a:cubicBezTo>
                  <a:pt x="5008" y="4278"/>
                  <a:pt x="4899" y="4233"/>
                  <a:pt x="4782" y="4233"/>
                </a:cubicBezTo>
                <a:cubicBezTo>
                  <a:pt x="4719" y="4233"/>
                  <a:pt x="4719" y="4233"/>
                  <a:pt x="4719" y="4233"/>
                </a:cubicBezTo>
                <a:cubicBezTo>
                  <a:pt x="4719" y="3568"/>
                  <a:pt x="4719" y="3568"/>
                  <a:pt x="4719" y="3568"/>
                </a:cubicBezTo>
                <a:cubicBezTo>
                  <a:pt x="4971" y="3568"/>
                  <a:pt x="4971" y="3568"/>
                  <a:pt x="4971" y="3568"/>
                </a:cubicBezTo>
                <a:cubicBezTo>
                  <a:pt x="4916" y="3210"/>
                  <a:pt x="4916" y="3210"/>
                  <a:pt x="4916" y="3210"/>
                </a:cubicBezTo>
                <a:cubicBezTo>
                  <a:pt x="5219" y="3210"/>
                  <a:pt x="5219" y="3210"/>
                  <a:pt x="5219" y="3210"/>
                </a:cubicBezTo>
                <a:lnTo>
                  <a:pt x="5219" y="1777"/>
                </a:lnTo>
                <a:close/>
                <a:moveTo>
                  <a:pt x="3497" y="3561"/>
                </a:moveTo>
                <a:cubicBezTo>
                  <a:pt x="3497" y="4270"/>
                  <a:pt x="3497" y="4270"/>
                  <a:pt x="3497" y="4270"/>
                </a:cubicBezTo>
                <a:cubicBezTo>
                  <a:pt x="3442" y="4246"/>
                  <a:pt x="3382" y="4233"/>
                  <a:pt x="3320" y="4233"/>
                </a:cubicBezTo>
                <a:cubicBezTo>
                  <a:pt x="3217" y="4233"/>
                  <a:pt x="3217" y="4233"/>
                  <a:pt x="3217" y="4233"/>
                </a:cubicBezTo>
                <a:cubicBezTo>
                  <a:pt x="3217" y="3210"/>
                  <a:pt x="3217" y="3210"/>
                  <a:pt x="3217" y="3210"/>
                </a:cubicBezTo>
                <a:cubicBezTo>
                  <a:pt x="3303" y="3210"/>
                  <a:pt x="3303" y="3210"/>
                  <a:pt x="3303" y="3210"/>
                </a:cubicBezTo>
                <a:cubicBezTo>
                  <a:pt x="3249" y="3561"/>
                  <a:pt x="3249" y="3561"/>
                  <a:pt x="3249" y="3561"/>
                </a:cubicBezTo>
                <a:lnTo>
                  <a:pt x="3497" y="3561"/>
                </a:lnTo>
                <a:close/>
                <a:moveTo>
                  <a:pt x="1717" y="3210"/>
                </a:moveTo>
                <a:cubicBezTo>
                  <a:pt x="1995" y="3210"/>
                  <a:pt x="1995" y="3210"/>
                  <a:pt x="1995" y="3210"/>
                </a:cubicBezTo>
                <a:cubicBezTo>
                  <a:pt x="1995" y="4233"/>
                  <a:pt x="1995" y="4233"/>
                  <a:pt x="1995" y="4233"/>
                </a:cubicBezTo>
                <a:cubicBezTo>
                  <a:pt x="1896" y="4233"/>
                  <a:pt x="1896" y="4233"/>
                  <a:pt x="1896" y="4233"/>
                </a:cubicBezTo>
                <a:cubicBezTo>
                  <a:pt x="1833" y="4233"/>
                  <a:pt x="1773" y="4246"/>
                  <a:pt x="1717" y="4271"/>
                </a:cubicBezTo>
                <a:lnTo>
                  <a:pt x="1717" y="3210"/>
                </a:lnTo>
                <a:close/>
                <a:moveTo>
                  <a:pt x="1500" y="1777"/>
                </a:moveTo>
                <a:cubicBezTo>
                  <a:pt x="1500" y="3100"/>
                  <a:pt x="1500" y="3100"/>
                  <a:pt x="1500" y="3100"/>
                </a:cubicBezTo>
                <a:cubicBezTo>
                  <a:pt x="1498" y="3100"/>
                  <a:pt x="1498" y="3100"/>
                  <a:pt x="1498" y="3100"/>
                </a:cubicBezTo>
                <a:cubicBezTo>
                  <a:pt x="1498" y="4489"/>
                  <a:pt x="1498" y="4489"/>
                  <a:pt x="1498" y="4489"/>
                </a:cubicBezTo>
                <a:cubicBezTo>
                  <a:pt x="1473" y="4545"/>
                  <a:pt x="1460" y="4606"/>
                  <a:pt x="1460" y="4669"/>
                </a:cubicBezTo>
                <a:cubicBezTo>
                  <a:pt x="1460" y="4693"/>
                  <a:pt x="1460" y="4693"/>
                  <a:pt x="1460" y="4693"/>
                </a:cubicBezTo>
                <a:cubicBezTo>
                  <a:pt x="1217" y="4693"/>
                  <a:pt x="1217" y="4693"/>
                  <a:pt x="1217" y="4693"/>
                </a:cubicBezTo>
                <a:cubicBezTo>
                  <a:pt x="1217" y="2991"/>
                  <a:pt x="1217" y="2991"/>
                  <a:pt x="1217" y="2991"/>
                </a:cubicBezTo>
                <a:cubicBezTo>
                  <a:pt x="998" y="2991"/>
                  <a:pt x="998" y="2991"/>
                  <a:pt x="998" y="2991"/>
                </a:cubicBezTo>
                <a:cubicBezTo>
                  <a:pt x="998" y="4693"/>
                  <a:pt x="998" y="4693"/>
                  <a:pt x="998" y="4693"/>
                </a:cubicBezTo>
                <a:cubicBezTo>
                  <a:pt x="220" y="4693"/>
                  <a:pt x="220" y="4693"/>
                  <a:pt x="220" y="4693"/>
                </a:cubicBezTo>
                <a:cubicBezTo>
                  <a:pt x="220" y="4669"/>
                  <a:pt x="220" y="4669"/>
                  <a:pt x="220" y="4669"/>
                </a:cubicBezTo>
                <a:cubicBezTo>
                  <a:pt x="220" y="4548"/>
                  <a:pt x="315" y="4453"/>
                  <a:pt x="436" y="4453"/>
                </a:cubicBezTo>
                <a:cubicBezTo>
                  <a:pt x="715" y="4453"/>
                  <a:pt x="715" y="4453"/>
                  <a:pt x="715" y="4453"/>
                </a:cubicBezTo>
                <a:cubicBezTo>
                  <a:pt x="715" y="1954"/>
                  <a:pt x="715" y="1954"/>
                  <a:pt x="715" y="1954"/>
                </a:cubicBezTo>
                <a:cubicBezTo>
                  <a:pt x="495" y="1954"/>
                  <a:pt x="495" y="1954"/>
                  <a:pt x="495" y="1954"/>
                </a:cubicBezTo>
                <a:cubicBezTo>
                  <a:pt x="495" y="2990"/>
                  <a:pt x="495" y="2990"/>
                  <a:pt x="495" y="2990"/>
                </a:cubicBezTo>
                <a:cubicBezTo>
                  <a:pt x="220" y="2990"/>
                  <a:pt x="220" y="2990"/>
                  <a:pt x="220" y="2990"/>
                </a:cubicBezTo>
                <a:cubicBezTo>
                  <a:pt x="220" y="1777"/>
                  <a:pt x="220" y="1777"/>
                  <a:pt x="220" y="1777"/>
                </a:cubicBezTo>
                <a:cubicBezTo>
                  <a:pt x="220" y="1656"/>
                  <a:pt x="315" y="1561"/>
                  <a:pt x="436" y="1561"/>
                </a:cubicBezTo>
                <a:cubicBezTo>
                  <a:pt x="1556" y="1561"/>
                  <a:pt x="1556" y="1561"/>
                  <a:pt x="1556" y="1561"/>
                </a:cubicBezTo>
                <a:cubicBezTo>
                  <a:pt x="1519" y="1625"/>
                  <a:pt x="1500" y="1699"/>
                  <a:pt x="1500" y="1777"/>
                </a:cubicBezTo>
                <a:close/>
                <a:moveTo>
                  <a:pt x="3536" y="4693"/>
                </a:moveTo>
                <a:cubicBezTo>
                  <a:pt x="2717" y="4693"/>
                  <a:pt x="2717" y="4693"/>
                  <a:pt x="2717" y="4693"/>
                </a:cubicBezTo>
                <a:cubicBezTo>
                  <a:pt x="2717" y="2991"/>
                  <a:pt x="2717" y="2991"/>
                  <a:pt x="2717" y="2991"/>
                </a:cubicBezTo>
                <a:cubicBezTo>
                  <a:pt x="2497" y="2991"/>
                  <a:pt x="2497" y="2991"/>
                  <a:pt x="2497" y="2991"/>
                </a:cubicBezTo>
                <a:cubicBezTo>
                  <a:pt x="2497" y="4693"/>
                  <a:pt x="2497" y="4693"/>
                  <a:pt x="2497" y="4693"/>
                </a:cubicBezTo>
                <a:cubicBezTo>
                  <a:pt x="1679" y="4693"/>
                  <a:pt x="1679" y="4693"/>
                  <a:pt x="1679" y="4693"/>
                </a:cubicBezTo>
                <a:cubicBezTo>
                  <a:pt x="1679" y="4669"/>
                  <a:pt x="1679" y="4669"/>
                  <a:pt x="1679" y="4669"/>
                </a:cubicBezTo>
                <a:cubicBezTo>
                  <a:pt x="1679" y="4548"/>
                  <a:pt x="1774" y="4453"/>
                  <a:pt x="1896" y="4453"/>
                </a:cubicBezTo>
                <a:cubicBezTo>
                  <a:pt x="2214" y="4453"/>
                  <a:pt x="2214" y="4453"/>
                  <a:pt x="2214" y="4453"/>
                </a:cubicBezTo>
                <a:cubicBezTo>
                  <a:pt x="2214" y="1954"/>
                  <a:pt x="2214" y="1954"/>
                  <a:pt x="2214" y="1954"/>
                </a:cubicBezTo>
                <a:cubicBezTo>
                  <a:pt x="1995" y="1954"/>
                  <a:pt x="1995" y="1954"/>
                  <a:pt x="1995" y="1954"/>
                </a:cubicBezTo>
                <a:cubicBezTo>
                  <a:pt x="1995" y="2990"/>
                  <a:pt x="1995" y="2990"/>
                  <a:pt x="1995" y="2990"/>
                </a:cubicBezTo>
                <a:cubicBezTo>
                  <a:pt x="1719" y="2990"/>
                  <a:pt x="1719" y="2990"/>
                  <a:pt x="1719" y="2990"/>
                </a:cubicBezTo>
                <a:cubicBezTo>
                  <a:pt x="1719" y="1777"/>
                  <a:pt x="1719" y="1777"/>
                  <a:pt x="1719" y="1777"/>
                </a:cubicBezTo>
                <a:cubicBezTo>
                  <a:pt x="1719" y="1656"/>
                  <a:pt x="1814" y="1561"/>
                  <a:pt x="1936" y="1561"/>
                </a:cubicBezTo>
                <a:cubicBezTo>
                  <a:pt x="3280" y="1561"/>
                  <a:pt x="3280" y="1561"/>
                  <a:pt x="3280" y="1561"/>
                </a:cubicBezTo>
                <a:cubicBezTo>
                  <a:pt x="3401" y="1561"/>
                  <a:pt x="3496" y="1656"/>
                  <a:pt x="3496" y="1777"/>
                </a:cubicBezTo>
                <a:cubicBezTo>
                  <a:pt x="3496" y="2990"/>
                  <a:pt x="3496" y="2990"/>
                  <a:pt x="3496" y="2990"/>
                </a:cubicBezTo>
                <a:cubicBezTo>
                  <a:pt x="3217" y="2990"/>
                  <a:pt x="3217" y="2990"/>
                  <a:pt x="3217" y="2990"/>
                </a:cubicBezTo>
                <a:cubicBezTo>
                  <a:pt x="3217" y="1954"/>
                  <a:pt x="3217" y="1954"/>
                  <a:pt x="3217" y="1954"/>
                </a:cubicBezTo>
                <a:cubicBezTo>
                  <a:pt x="2997" y="1954"/>
                  <a:pt x="2997" y="1954"/>
                  <a:pt x="2997" y="1954"/>
                </a:cubicBezTo>
                <a:cubicBezTo>
                  <a:pt x="2997" y="4453"/>
                  <a:pt x="2997" y="4453"/>
                  <a:pt x="2997" y="4453"/>
                </a:cubicBezTo>
                <a:cubicBezTo>
                  <a:pt x="3320" y="4453"/>
                  <a:pt x="3320" y="4453"/>
                  <a:pt x="3320" y="4453"/>
                </a:cubicBezTo>
                <a:cubicBezTo>
                  <a:pt x="3441" y="4453"/>
                  <a:pt x="3536" y="4548"/>
                  <a:pt x="3536" y="4669"/>
                </a:cubicBezTo>
                <a:lnTo>
                  <a:pt x="3536" y="4693"/>
                </a:lnTo>
                <a:close/>
                <a:moveTo>
                  <a:pt x="5000" y="2990"/>
                </a:moveTo>
                <a:cubicBezTo>
                  <a:pt x="4882" y="2990"/>
                  <a:pt x="4882" y="2990"/>
                  <a:pt x="4882" y="2990"/>
                </a:cubicBezTo>
                <a:cubicBezTo>
                  <a:pt x="4718" y="1918"/>
                  <a:pt x="4718" y="1918"/>
                  <a:pt x="4718" y="1918"/>
                </a:cubicBezTo>
                <a:cubicBezTo>
                  <a:pt x="4501" y="1951"/>
                  <a:pt x="4501" y="1951"/>
                  <a:pt x="4501" y="1951"/>
                </a:cubicBezTo>
                <a:cubicBezTo>
                  <a:pt x="4715" y="3348"/>
                  <a:pt x="4715" y="3348"/>
                  <a:pt x="4715" y="3348"/>
                </a:cubicBezTo>
                <a:cubicBezTo>
                  <a:pt x="4499" y="3348"/>
                  <a:pt x="4499" y="3348"/>
                  <a:pt x="4499" y="3348"/>
                </a:cubicBezTo>
                <a:cubicBezTo>
                  <a:pt x="4499" y="4453"/>
                  <a:pt x="4499" y="4453"/>
                  <a:pt x="4499" y="4453"/>
                </a:cubicBezTo>
                <a:cubicBezTo>
                  <a:pt x="4782" y="4453"/>
                  <a:pt x="4782" y="4453"/>
                  <a:pt x="4782" y="4453"/>
                </a:cubicBezTo>
                <a:cubicBezTo>
                  <a:pt x="4904" y="4453"/>
                  <a:pt x="4999" y="4548"/>
                  <a:pt x="4999" y="4669"/>
                </a:cubicBezTo>
                <a:cubicBezTo>
                  <a:pt x="4999" y="4693"/>
                  <a:pt x="4999" y="4693"/>
                  <a:pt x="4999" y="4693"/>
                </a:cubicBezTo>
                <a:cubicBezTo>
                  <a:pt x="4219" y="4693"/>
                  <a:pt x="4219" y="4693"/>
                  <a:pt x="4219" y="4693"/>
                </a:cubicBezTo>
                <a:cubicBezTo>
                  <a:pt x="4219" y="3342"/>
                  <a:pt x="4219" y="3342"/>
                  <a:pt x="4219" y="3342"/>
                </a:cubicBezTo>
                <a:cubicBezTo>
                  <a:pt x="3999" y="3342"/>
                  <a:pt x="3999" y="3342"/>
                  <a:pt x="3999" y="3342"/>
                </a:cubicBezTo>
                <a:cubicBezTo>
                  <a:pt x="3999" y="4693"/>
                  <a:pt x="3999" y="4693"/>
                  <a:pt x="3999" y="4693"/>
                </a:cubicBezTo>
                <a:cubicBezTo>
                  <a:pt x="3756" y="4693"/>
                  <a:pt x="3756" y="4693"/>
                  <a:pt x="3756" y="4693"/>
                </a:cubicBezTo>
                <a:cubicBezTo>
                  <a:pt x="3756" y="4669"/>
                  <a:pt x="3756" y="4669"/>
                  <a:pt x="3756" y="4669"/>
                </a:cubicBezTo>
                <a:cubicBezTo>
                  <a:pt x="3756" y="4605"/>
                  <a:pt x="3743" y="4543"/>
                  <a:pt x="3717" y="4486"/>
                </a:cubicBezTo>
                <a:cubicBezTo>
                  <a:pt x="3717" y="3342"/>
                  <a:pt x="3717" y="3342"/>
                  <a:pt x="3717" y="3342"/>
                </a:cubicBezTo>
                <a:cubicBezTo>
                  <a:pt x="3505" y="3342"/>
                  <a:pt x="3505" y="3342"/>
                  <a:pt x="3505" y="3342"/>
                </a:cubicBezTo>
                <a:cubicBezTo>
                  <a:pt x="3525" y="3210"/>
                  <a:pt x="3525" y="3210"/>
                  <a:pt x="3525" y="3210"/>
                </a:cubicBezTo>
                <a:cubicBezTo>
                  <a:pt x="3716" y="3210"/>
                  <a:pt x="3716" y="3210"/>
                  <a:pt x="3716" y="3210"/>
                </a:cubicBezTo>
                <a:cubicBezTo>
                  <a:pt x="3716" y="1777"/>
                  <a:pt x="3716" y="1777"/>
                  <a:pt x="3716" y="1777"/>
                </a:cubicBezTo>
                <a:cubicBezTo>
                  <a:pt x="3716" y="1699"/>
                  <a:pt x="3696" y="1625"/>
                  <a:pt x="3659" y="1561"/>
                </a:cubicBezTo>
                <a:cubicBezTo>
                  <a:pt x="4783" y="1561"/>
                  <a:pt x="4783" y="1561"/>
                  <a:pt x="4783" y="1561"/>
                </a:cubicBezTo>
                <a:cubicBezTo>
                  <a:pt x="4905" y="1561"/>
                  <a:pt x="5000" y="1656"/>
                  <a:pt x="5000" y="1777"/>
                </a:cubicBezTo>
                <a:lnTo>
                  <a:pt x="5000" y="2990"/>
                </a:lnTo>
                <a:close/>
                <a:moveTo>
                  <a:pt x="1111" y="1218"/>
                </a:moveTo>
                <a:cubicBezTo>
                  <a:pt x="1447" y="1218"/>
                  <a:pt x="1720" y="945"/>
                  <a:pt x="1720" y="609"/>
                </a:cubicBezTo>
                <a:cubicBezTo>
                  <a:pt x="1720" y="273"/>
                  <a:pt x="1447" y="0"/>
                  <a:pt x="1111" y="0"/>
                </a:cubicBezTo>
                <a:cubicBezTo>
                  <a:pt x="775" y="0"/>
                  <a:pt x="502" y="273"/>
                  <a:pt x="502" y="609"/>
                </a:cubicBezTo>
                <a:cubicBezTo>
                  <a:pt x="502" y="945"/>
                  <a:pt x="775" y="1218"/>
                  <a:pt x="1111" y="1218"/>
                </a:cubicBezTo>
                <a:close/>
                <a:moveTo>
                  <a:pt x="1111" y="220"/>
                </a:moveTo>
                <a:cubicBezTo>
                  <a:pt x="1325" y="220"/>
                  <a:pt x="1500" y="394"/>
                  <a:pt x="1500" y="609"/>
                </a:cubicBezTo>
                <a:cubicBezTo>
                  <a:pt x="1500" y="824"/>
                  <a:pt x="1325" y="998"/>
                  <a:pt x="1111" y="998"/>
                </a:cubicBezTo>
                <a:cubicBezTo>
                  <a:pt x="896" y="998"/>
                  <a:pt x="721" y="824"/>
                  <a:pt x="721" y="609"/>
                </a:cubicBezTo>
                <a:cubicBezTo>
                  <a:pt x="721" y="394"/>
                  <a:pt x="896" y="220"/>
                  <a:pt x="1111" y="220"/>
                </a:cubicBezTo>
                <a:close/>
                <a:moveTo>
                  <a:pt x="2610" y="1218"/>
                </a:moveTo>
                <a:cubicBezTo>
                  <a:pt x="2946" y="1218"/>
                  <a:pt x="3219" y="945"/>
                  <a:pt x="3219" y="609"/>
                </a:cubicBezTo>
                <a:cubicBezTo>
                  <a:pt x="3219" y="273"/>
                  <a:pt x="2946" y="0"/>
                  <a:pt x="2610" y="0"/>
                </a:cubicBezTo>
                <a:cubicBezTo>
                  <a:pt x="2274" y="0"/>
                  <a:pt x="2001" y="273"/>
                  <a:pt x="2001" y="609"/>
                </a:cubicBezTo>
                <a:cubicBezTo>
                  <a:pt x="2001" y="945"/>
                  <a:pt x="2274" y="1218"/>
                  <a:pt x="2610" y="1218"/>
                </a:cubicBezTo>
                <a:close/>
                <a:moveTo>
                  <a:pt x="2610" y="220"/>
                </a:moveTo>
                <a:cubicBezTo>
                  <a:pt x="2825" y="220"/>
                  <a:pt x="3000" y="394"/>
                  <a:pt x="3000" y="609"/>
                </a:cubicBezTo>
                <a:cubicBezTo>
                  <a:pt x="3000" y="824"/>
                  <a:pt x="2825" y="998"/>
                  <a:pt x="2610" y="998"/>
                </a:cubicBezTo>
                <a:cubicBezTo>
                  <a:pt x="2396" y="998"/>
                  <a:pt x="2221" y="824"/>
                  <a:pt x="2221" y="609"/>
                </a:cubicBezTo>
                <a:cubicBezTo>
                  <a:pt x="2221" y="394"/>
                  <a:pt x="2396" y="220"/>
                  <a:pt x="2610" y="22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41" descr="hospital image" title="hospital "/>
          <p:cNvSpPr>
            <a:spLocks noChangeAspect="1" noEditPoints="1"/>
          </p:cNvSpPr>
          <p:nvPr/>
        </p:nvSpPr>
        <p:spPr bwMode="auto">
          <a:xfrm>
            <a:off x="457116" y="1229072"/>
            <a:ext cx="1009389" cy="841058"/>
          </a:xfrm>
          <a:custGeom>
            <a:avLst/>
            <a:gdLst>
              <a:gd name="T0" fmla="*/ 0 w 5180"/>
              <a:gd name="T1" fmla="*/ 4316 h 4316"/>
              <a:gd name="T2" fmla="*/ 1162 w 5180"/>
              <a:gd name="T3" fmla="*/ 1179 h 4316"/>
              <a:gd name="T4" fmla="*/ 1586 w 5180"/>
              <a:gd name="T5" fmla="*/ 364 h 4316"/>
              <a:gd name="T6" fmla="*/ 3593 w 5180"/>
              <a:gd name="T7" fmla="*/ 364 h 4316"/>
              <a:gd name="T8" fmla="*/ 4017 w 5180"/>
              <a:gd name="T9" fmla="*/ 1179 h 4316"/>
              <a:gd name="T10" fmla="*/ 5180 w 5180"/>
              <a:gd name="T11" fmla="*/ 4316 h 4316"/>
              <a:gd name="T12" fmla="*/ 4987 w 5180"/>
              <a:gd name="T13" fmla="*/ 4123 h 4316"/>
              <a:gd name="T14" fmla="*/ 3825 w 5180"/>
              <a:gd name="T15" fmla="*/ 3766 h 4316"/>
              <a:gd name="T16" fmla="*/ 4987 w 5180"/>
              <a:gd name="T17" fmla="*/ 2122 h 4316"/>
              <a:gd name="T18" fmla="*/ 4017 w 5180"/>
              <a:gd name="T19" fmla="*/ 1372 h 4316"/>
              <a:gd name="T20" fmla="*/ 1162 w 5180"/>
              <a:gd name="T21" fmla="*/ 1823 h 4316"/>
              <a:gd name="T22" fmla="*/ 193 w 5180"/>
              <a:gd name="T23" fmla="*/ 1372 h 4316"/>
              <a:gd name="T24" fmla="*/ 1355 w 5180"/>
              <a:gd name="T25" fmla="*/ 2122 h 4316"/>
              <a:gd name="T26" fmla="*/ 193 w 5180"/>
              <a:gd name="T27" fmla="*/ 3766 h 4316"/>
              <a:gd name="T28" fmla="*/ 1858 w 5180"/>
              <a:gd name="T29" fmla="*/ 4123 h 4316"/>
              <a:gd name="T30" fmla="*/ 2590 w 5180"/>
              <a:gd name="T31" fmla="*/ 2044 h 4316"/>
              <a:gd name="T32" fmla="*/ 3322 w 5180"/>
              <a:gd name="T33" fmla="*/ 4123 h 4316"/>
              <a:gd name="T34" fmla="*/ 3129 w 5180"/>
              <a:gd name="T35" fmla="*/ 4123 h 4316"/>
              <a:gd name="T36" fmla="*/ 2051 w 5180"/>
              <a:gd name="T37" fmla="*/ 2873 h 4316"/>
              <a:gd name="T38" fmla="*/ 4017 w 5180"/>
              <a:gd name="T39" fmla="*/ 3573 h 4316"/>
              <a:gd name="T40" fmla="*/ 4987 w 5180"/>
              <a:gd name="T41" fmla="*/ 2315 h 4316"/>
              <a:gd name="T42" fmla="*/ 4017 w 5180"/>
              <a:gd name="T43" fmla="*/ 3573 h 4316"/>
              <a:gd name="T44" fmla="*/ 1162 w 5180"/>
              <a:gd name="T45" fmla="*/ 3573 h 4316"/>
              <a:gd name="T46" fmla="*/ 193 w 5180"/>
              <a:gd name="T47" fmla="*/ 2315 h 4316"/>
              <a:gd name="T48" fmla="*/ 2060 w 5180"/>
              <a:gd name="T49" fmla="*/ 2680 h 4316"/>
              <a:gd name="T50" fmla="*/ 2590 w 5180"/>
              <a:gd name="T51" fmla="*/ 2237 h 4316"/>
              <a:gd name="T52" fmla="*/ 1355 w 5180"/>
              <a:gd name="T53" fmla="*/ 1630 h 4316"/>
              <a:gd name="T54" fmla="*/ 3825 w 5180"/>
              <a:gd name="T55" fmla="*/ 1178 h 4316"/>
              <a:gd name="T56" fmla="*/ 2590 w 5180"/>
              <a:gd name="T57" fmla="*/ 193 h 4316"/>
              <a:gd name="T58" fmla="*/ 1355 w 5180"/>
              <a:gd name="T59" fmla="*/ 1178 h 4316"/>
              <a:gd name="T60" fmla="*/ 2590 w 5180"/>
              <a:gd name="T61" fmla="*/ 1455 h 4316"/>
              <a:gd name="T62" fmla="*/ 2020 w 5180"/>
              <a:gd name="T63" fmla="*/ 799 h 4316"/>
              <a:gd name="T64" fmla="*/ 2234 w 5180"/>
              <a:gd name="T65" fmla="*/ 497 h 4316"/>
              <a:gd name="T66" fmla="*/ 2530 w 5180"/>
              <a:gd name="T67" fmla="*/ 497 h 4316"/>
              <a:gd name="T68" fmla="*/ 2650 w 5180"/>
              <a:gd name="T69" fmla="*/ 497 h 4316"/>
              <a:gd name="T70" fmla="*/ 2946 w 5180"/>
              <a:gd name="T71" fmla="*/ 497 h 4316"/>
              <a:gd name="T72" fmla="*/ 3160 w 5180"/>
              <a:gd name="T73" fmla="*/ 799 h 4316"/>
              <a:gd name="T74" fmla="*/ 2590 w 5180"/>
              <a:gd name="T75" fmla="*/ 1455 h 4316"/>
              <a:gd name="T76" fmla="*/ 2371 w 5180"/>
              <a:gd name="T77" fmla="*/ 633 h 4316"/>
              <a:gd name="T78" fmla="*/ 2213 w 5180"/>
              <a:gd name="T79" fmla="*/ 799 h 4316"/>
              <a:gd name="T80" fmla="*/ 2590 w 5180"/>
              <a:gd name="T81" fmla="*/ 1183 h 4316"/>
              <a:gd name="T82" fmla="*/ 2967 w 5180"/>
              <a:gd name="T83" fmla="*/ 799 h 4316"/>
              <a:gd name="T84" fmla="*/ 2809 w 5180"/>
              <a:gd name="T85" fmla="*/ 633 h 4316"/>
              <a:gd name="T86" fmla="*/ 2786 w 5180"/>
              <a:gd name="T87" fmla="*/ 633 h 4316"/>
              <a:gd name="T88" fmla="*/ 2393 w 5180"/>
              <a:gd name="T89" fmla="*/ 633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80" h="4316">
                <a:moveTo>
                  <a:pt x="5180" y="4316"/>
                </a:moveTo>
                <a:cubicBezTo>
                  <a:pt x="0" y="4316"/>
                  <a:pt x="0" y="4316"/>
                  <a:pt x="0" y="4316"/>
                </a:cubicBezTo>
                <a:cubicBezTo>
                  <a:pt x="0" y="1179"/>
                  <a:pt x="0" y="1179"/>
                  <a:pt x="0" y="1179"/>
                </a:cubicBezTo>
                <a:cubicBezTo>
                  <a:pt x="1162" y="1179"/>
                  <a:pt x="1162" y="1179"/>
                  <a:pt x="1162" y="1179"/>
                </a:cubicBezTo>
                <a:cubicBezTo>
                  <a:pt x="1162" y="1178"/>
                  <a:pt x="1162" y="1178"/>
                  <a:pt x="1162" y="1178"/>
                </a:cubicBezTo>
                <a:cubicBezTo>
                  <a:pt x="1162" y="889"/>
                  <a:pt x="1317" y="592"/>
                  <a:pt x="1586" y="364"/>
                </a:cubicBezTo>
                <a:cubicBezTo>
                  <a:pt x="1864" y="129"/>
                  <a:pt x="2220" y="0"/>
                  <a:pt x="2590" y="0"/>
                </a:cubicBezTo>
                <a:cubicBezTo>
                  <a:pt x="2959" y="0"/>
                  <a:pt x="3316" y="129"/>
                  <a:pt x="3593" y="364"/>
                </a:cubicBezTo>
                <a:cubicBezTo>
                  <a:pt x="3863" y="592"/>
                  <a:pt x="4017" y="889"/>
                  <a:pt x="4017" y="1178"/>
                </a:cubicBezTo>
                <a:cubicBezTo>
                  <a:pt x="4017" y="1179"/>
                  <a:pt x="4017" y="1179"/>
                  <a:pt x="4017" y="1179"/>
                </a:cubicBezTo>
                <a:cubicBezTo>
                  <a:pt x="5180" y="1179"/>
                  <a:pt x="5180" y="1179"/>
                  <a:pt x="5180" y="1179"/>
                </a:cubicBezTo>
                <a:cubicBezTo>
                  <a:pt x="5180" y="4316"/>
                  <a:pt x="5180" y="4316"/>
                  <a:pt x="5180" y="4316"/>
                </a:cubicBezTo>
                <a:close/>
                <a:moveTo>
                  <a:pt x="3322" y="4123"/>
                </a:moveTo>
                <a:cubicBezTo>
                  <a:pt x="4987" y="4123"/>
                  <a:pt x="4987" y="4123"/>
                  <a:pt x="4987" y="4123"/>
                </a:cubicBezTo>
                <a:cubicBezTo>
                  <a:pt x="4987" y="3766"/>
                  <a:pt x="4987" y="3766"/>
                  <a:pt x="4987" y="3766"/>
                </a:cubicBezTo>
                <a:cubicBezTo>
                  <a:pt x="3825" y="3766"/>
                  <a:pt x="3825" y="3766"/>
                  <a:pt x="3825" y="3766"/>
                </a:cubicBezTo>
                <a:cubicBezTo>
                  <a:pt x="3825" y="2122"/>
                  <a:pt x="3825" y="2122"/>
                  <a:pt x="3825" y="2122"/>
                </a:cubicBezTo>
                <a:cubicBezTo>
                  <a:pt x="4987" y="2122"/>
                  <a:pt x="4987" y="2122"/>
                  <a:pt x="4987" y="2122"/>
                </a:cubicBezTo>
                <a:cubicBezTo>
                  <a:pt x="4987" y="1372"/>
                  <a:pt x="4987" y="1372"/>
                  <a:pt x="4987" y="1372"/>
                </a:cubicBezTo>
                <a:cubicBezTo>
                  <a:pt x="4017" y="1372"/>
                  <a:pt x="4017" y="1372"/>
                  <a:pt x="4017" y="1372"/>
                </a:cubicBezTo>
                <a:cubicBezTo>
                  <a:pt x="4017" y="1823"/>
                  <a:pt x="4017" y="1823"/>
                  <a:pt x="4017" y="1823"/>
                </a:cubicBezTo>
                <a:cubicBezTo>
                  <a:pt x="1162" y="1823"/>
                  <a:pt x="1162" y="1823"/>
                  <a:pt x="1162" y="1823"/>
                </a:cubicBezTo>
                <a:cubicBezTo>
                  <a:pt x="1162" y="1372"/>
                  <a:pt x="1162" y="1372"/>
                  <a:pt x="1162" y="1372"/>
                </a:cubicBezTo>
                <a:cubicBezTo>
                  <a:pt x="193" y="1372"/>
                  <a:pt x="193" y="1372"/>
                  <a:pt x="193" y="1372"/>
                </a:cubicBezTo>
                <a:cubicBezTo>
                  <a:pt x="193" y="2122"/>
                  <a:pt x="193" y="2122"/>
                  <a:pt x="193" y="2122"/>
                </a:cubicBezTo>
                <a:cubicBezTo>
                  <a:pt x="1355" y="2122"/>
                  <a:pt x="1355" y="2122"/>
                  <a:pt x="1355" y="2122"/>
                </a:cubicBezTo>
                <a:cubicBezTo>
                  <a:pt x="1355" y="3766"/>
                  <a:pt x="1355" y="3766"/>
                  <a:pt x="1355" y="3766"/>
                </a:cubicBezTo>
                <a:cubicBezTo>
                  <a:pt x="193" y="3766"/>
                  <a:pt x="193" y="3766"/>
                  <a:pt x="193" y="3766"/>
                </a:cubicBezTo>
                <a:cubicBezTo>
                  <a:pt x="193" y="4123"/>
                  <a:pt x="193" y="4123"/>
                  <a:pt x="193" y="4123"/>
                </a:cubicBezTo>
                <a:cubicBezTo>
                  <a:pt x="1858" y="4123"/>
                  <a:pt x="1858" y="4123"/>
                  <a:pt x="1858" y="4123"/>
                </a:cubicBezTo>
                <a:cubicBezTo>
                  <a:pt x="1858" y="2776"/>
                  <a:pt x="1858" y="2776"/>
                  <a:pt x="1858" y="2776"/>
                </a:cubicBezTo>
                <a:cubicBezTo>
                  <a:pt x="1858" y="2372"/>
                  <a:pt x="2186" y="2044"/>
                  <a:pt x="2590" y="2044"/>
                </a:cubicBezTo>
                <a:cubicBezTo>
                  <a:pt x="2993" y="2044"/>
                  <a:pt x="3322" y="2372"/>
                  <a:pt x="3322" y="2776"/>
                </a:cubicBezTo>
                <a:cubicBezTo>
                  <a:pt x="3322" y="4123"/>
                  <a:pt x="3322" y="4123"/>
                  <a:pt x="3322" y="4123"/>
                </a:cubicBezTo>
                <a:close/>
                <a:moveTo>
                  <a:pt x="2051" y="4123"/>
                </a:moveTo>
                <a:cubicBezTo>
                  <a:pt x="3129" y="4123"/>
                  <a:pt x="3129" y="4123"/>
                  <a:pt x="3129" y="4123"/>
                </a:cubicBezTo>
                <a:cubicBezTo>
                  <a:pt x="3129" y="2873"/>
                  <a:pt x="3129" y="2873"/>
                  <a:pt x="3129" y="2873"/>
                </a:cubicBezTo>
                <a:cubicBezTo>
                  <a:pt x="2051" y="2873"/>
                  <a:pt x="2051" y="2873"/>
                  <a:pt x="2051" y="2873"/>
                </a:cubicBezTo>
                <a:cubicBezTo>
                  <a:pt x="2051" y="4123"/>
                  <a:pt x="2051" y="4123"/>
                  <a:pt x="2051" y="4123"/>
                </a:cubicBezTo>
                <a:close/>
                <a:moveTo>
                  <a:pt x="4017" y="3573"/>
                </a:moveTo>
                <a:cubicBezTo>
                  <a:pt x="4987" y="3573"/>
                  <a:pt x="4987" y="3573"/>
                  <a:pt x="4987" y="3573"/>
                </a:cubicBezTo>
                <a:cubicBezTo>
                  <a:pt x="4987" y="2315"/>
                  <a:pt x="4987" y="2315"/>
                  <a:pt x="4987" y="2315"/>
                </a:cubicBezTo>
                <a:cubicBezTo>
                  <a:pt x="4017" y="2315"/>
                  <a:pt x="4017" y="2315"/>
                  <a:pt x="4017" y="2315"/>
                </a:cubicBezTo>
                <a:cubicBezTo>
                  <a:pt x="4017" y="3573"/>
                  <a:pt x="4017" y="3573"/>
                  <a:pt x="4017" y="3573"/>
                </a:cubicBezTo>
                <a:close/>
                <a:moveTo>
                  <a:pt x="193" y="3573"/>
                </a:moveTo>
                <a:cubicBezTo>
                  <a:pt x="1162" y="3573"/>
                  <a:pt x="1162" y="3573"/>
                  <a:pt x="1162" y="3573"/>
                </a:cubicBezTo>
                <a:cubicBezTo>
                  <a:pt x="1162" y="2315"/>
                  <a:pt x="1162" y="2315"/>
                  <a:pt x="1162" y="2315"/>
                </a:cubicBezTo>
                <a:cubicBezTo>
                  <a:pt x="193" y="2315"/>
                  <a:pt x="193" y="2315"/>
                  <a:pt x="193" y="2315"/>
                </a:cubicBezTo>
                <a:cubicBezTo>
                  <a:pt x="193" y="3573"/>
                  <a:pt x="193" y="3573"/>
                  <a:pt x="193" y="3573"/>
                </a:cubicBezTo>
                <a:close/>
                <a:moveTo>
                  <a:pt x="2060" y="2680"/>
                </a:moveTo>
                <a:cubicBezTo>
                  <a:pt x="3120" y="2680"/>
                  <a:pt x="3120" y="2680"/>
                  <a:pt x="3120" y="2680"/>
                </a:cubicBezTo>
                <a:cubicBezTo>
                  <a:pt x="3075" y="2428"/>
                  <a:pt x="2854" y="2237"/>
                  <a:pt x="2590" y="2237"/>
                </a:cubicBezTo>
                <a:cubicBezTo>
                  <a:pt x="2326" y="2237"/>
                  <a:pt x="2105" y="2428"/>
                  <a:pt x="2060" y="2680"/>
                </a:cubicBezTo>
                <a:close/>
                <a:moveTo>
                  <a:pt x="1355" y="1630"/>
                </a:moveTo>
                <a:cubicBezTo>
                  <a:pt x="3825" y="1630"/>
                  <a:pt x="3825" y="1630"/>
                  <a:pt x="3825" y="1630"/>
                </a:cubicBezTo>
                <a:cubicBezTo>
                  <a:pt x="3825" y="1178"/>
                  <a:pt x="3825" y="1178"/>
                  <a:pt x="3825" y="1178"/>
                </a:cubicBezTo>
                <a:cubicBezTo>
                  <a:pt x="3825" y="946"/>
                  <a:pt x="3695" y="703"/>
                  <a:pt x="3469" y="511"/>
                </a:cubicBezTo>
                <a:cubicBezTo>
                  <a:pt x="3226" y="306"/>
                  <a:pt x="2914" y="193"/>
                  <a:pt x="2590" y="193"/>
                </a:cubicBezTo>
                <a:cubicBezTo>
                  <a:pt x="2266" y="193"/>
                  <a:pt x="1954" y="306"/>
                  <a:pt x="1711" y="511"/>
                </a:cubicBezTo>
                <a:cubicBezTo>
                  <a:pt x="1485" y="703"/>
                  <a:pt x="1355" y="946"/>
                  <a:pt x="1355" y="1178"/>
                </a:cubicBezTo>
                <a:cubicBezTo>
                  <a:pt x="1355" y="1630"/>
                  <a:pt x="1355" y="1630"/>
                  <a:pt x="1355" y="1630"/>
                </a:cubicBezTo>
                <a:close/>
                <a:moveTo>
                  <a:pt x="2590" y="1455"/>
                </a:moveTo>
                <a:cubicBezTo>
                  <a:pt x="2080" y="947"/>
                  <a:pt x="2080" y="947"/>
                  <a:pt x="2080" y="947"/>
                </a:cubicBezTo>
                <a:cubicBezTo>
                  <a:pt x="2041" y="908"/>
                  <a:pt x="2020" y="855"/>
                  <a:pt x="2020" y="799"/>
                </a:cubicBezTo>
                <a:cubicBezTo>
                  <a:pt x="2020" y="742"/>
                  <a:pt x="2041" y="690"/>
                  <a:pt x="2080" y="651"/>
                </a:cubicBezTo>
                <a:cubicBezTo>
                  <a:pt x="2234" y="497"/>
                  <a:pt x="2234" y="497"/>
                  <a:pt x="2234" y="497"/>
                </a:cubicBezTo>
                <a:cubicBezTo>
                  <a:pt x="2273" y="458"/>
                  <a:pt x="2325" y="437"/>
                  <a:pt x="2382" y="437"/>
                </a:cubicBezTo>
                <a:cubicBezTo>
                  <a:pt x="2439" y="437"/>
                  <a:pt x="2491" y="458"/>
                  <a:pt x="2530" y="497"/>
                </a:cubicBezTo>
                <a:cubicBezTo>
                  <a:pt x="2590" y="557"/>
                  <a:pt x="2590" y="557"/>
                  <a:pt x="2590" y="557"/>
                </a:cubicBezTo>
                <a:cubicBezTo>
                  <a:pt x="2650" y="497"/>
                  <a:pt x="2650" y="497"/>
                  <a:pt x="2650" y="497"/>
                </a:cubicBezTo>
                <a:cubicBezTo>
                  <a:pt x="2689" y="458"/>
                  <a:pt x="2741" y="437"/>
                  <a:pt x="2798" y="437"/>
                </a:cubicBezTo>
                <a:cubicBezTo>
                  <a:pt x="2855" y="437"/>
                  <a:pt x="2907" y="458"/>
                  <a:pt x="2946" y="497"/>
                </a:cubicBezTo>
                <a:cubicBezTo>
                  <a:pt x="3100" y="651"/>
                  <a:pt x="3100" y="651"/>
                  <a:pt x="3100" y="651"/>
                </a:cubicBezTo>
                <a:cubicBezTo>
                  <a:pt x="3139" y="690"/>
                  <a:pt x="3160" y="741"/>
                  <a:pt x="3160" y="799"/>
                </a:cubicBezTo>
                <a:cubicBezTo>
                  <a:pt x="3160" y="855"/>
                  <a:pt x="3138" y="908"/>
                  <a:pt x="3100" y="947"/>
                </a:cubicBezTo>
                <a:cubicBezTo>
                  <a:pt x="2590" y="1455"/>
                  <a:pt x="2590" y="1455"/>
                  <a:pt x="2590" y="1455"/>
                </a:cubicBezTo>
                <a:close/>
                <a:moveTo>
                  <a:pt x="2382" y="630"/>
                </a:moveTo>
                <a:cubicBezTo>
                  <a:pt x="2374" y="630"/>
                  <a:pt x="2372" y="632"/>
                  <a:pt x="2371" y="633"/>
                </a:cubicBezTo>
                <a:cubicBezTo>
                  <a:pt x="2216" y="787"/>
                  <a:pt x="2216" y="787"/>
                  <a:pt x="2216" y="787"/>
                </a:cubicBezTo>
                <a:cubicBezTo>
                  <a:pt x="2215" y="789"/>
                  <a:pt x="2213" y="791"/>
                  <a:pt x="2213" y="799"/>
                </a:cubicBezTo>
                <a:cubicBezTo>
                  <a:pt x="2213" y="806"/>
                  <a:pt x="2215" y="809"/>
                  <a:pt x="2216" y="810"/>
                </a:cubicBezTo>
                <a:cubicBezTo>
                  <a:pt x="2590" y="1183"/>
                  <a:pt x="2590" y="1183"/>
                  <a:pt x="2590" y="1183"/>
                </a:cubicBezTo>
                <a:cubicBezTo>
                  <a:pt x="2963" y="810"/>
                  <a:pt x="2963" y="810"/>
                  <a:pt x="2963" y="810"/>
                </a:cubicBezTo>
                <a:cubicBezTo>
                  <a:pt x="2964" y="809"/>
                  <a:pt x="2967" y="807"/>
                  <a:pt x="2967" y="799"/>
                </a:cubicBezTo>
                <a:cubicBezTo>
                  <a:pt x="2967" y="791"/>
                  <a:pt x="2964" y="789"/>
                  <a:pt x="2963" y="787"/>
                </a:cubicBezTo>
                <a:cubicBezTo>
                  <a:pt x="2809" y="633"/>
                  <a:pt x="2809" y="633"/>
                  <a:pt x="2809" y="633"/>
                </a:cubicBezTo>
                <a:cubicBezTo>
                  <a:pt x="2808" y="632"/>
                  <a:pt x="2805" y="630"/>
                  <a:pt x="2798" y="630"/>
                </a:cubicBezTo>
                <a:cubicBezTo>
                  <a:pt x="2790" y="630"/>
                  <a:pt x="2788" y="632"/>
                  <a:pt x="2786" y="633"/>
                </a:cubicBezTo>
                <a:cubicBezTo>
                  <a:pt x="2590" y="830"/>
                  <a:pt x="2590" y="830"/>
                  <a:pt x="2590" y="830"/>
                </a:cubicBezTo>
                <a:cubicBezTo>
                  <a:pt x="2393" y="633"/>
                  <a:pt x="2393" y="633"/>
                  <a:pt x="2393" y="633"/>
                </a:cubicBezTo>
                <a:cubicBezTo>
                  <a:pt x="2392" y="632"/>
                  <a:pt x="2390" y="630"/>
                  <a:pt x="2382" y="63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Pentagon 9"/>
          <p:cNvSpPr/>
          <p:nvPr/>
        </p:nvSpPr>
        <p:spPr bwMode="auto">
          <a:xfrm>
            <a:off x="198882" y="4066978"/>
            <a:ext cx="2057400" cy="1905000"/>
          </a:xfrm>
          <a:prstGeom prst="homePlat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1" charset="-128"/>
              </a:rPr>
              <a:t>Impact the largest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1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1" charset="-128"/>
              </a:rPr>
              <a:t>CVS Health communities. 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ＭＳ Ｐゴシック" pitchFamily="1" charset="-128"/>
              </a:rPr>
              <a:t>Underserved populations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11" name="Pentagon 10"/>
          <p:cNvSpPr/>
          <p:nvPr/>
        </p:nvSpPr>
        <p:spPr bwMode="auto">
          <a:xfrm>
            <a:off x="2256282" y="4066978"/>
            <a:ext cx="2057400" cy="1905000"/>
          </a:xfrm>
          <a:prstGeom prst="homePlat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solidFill>
                  <a:schemeClr val="bg1"/>
                </a:solidFill>
              </a:rPr>
              <a:t>Partners’ priorities align to our overall </a:t>
            </a:r>
            <a:r>
              <a:rPr lang="en-US" sz="1600" dirty="0">
                <a:solidFill>
                  <a:schemeClr val="bg1"/>
                </a:solidFill>
              </a:rPr>
              <a:t>business objectives</a:t>
            </a:r>
          </a:p>
        </p:txBody>
      </p:sp>
      <p:sp>
        <p:nvSpPr>
          <p:cNvPr id="12" name="Pentagon 11"/>
          <p:cNvSpPr/>
          <p:nvPr/>
        </p:nvSpPr>
        <p:spPr bwMode="auto">
          <a:xfrm>
            <a:off x="4343400" y="4025464"/>
            <a:ext cx="2057400" cy="2134913"/>
          </a:xfrm>
          <a:prstGeom prst="homePlate">
            <a:avLst>
              <a:gd name="adj" fmla="val 51391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Together we are able to increase job opportunities and help create a healthy workforce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562" y="6160378"/>
            <a:ext cx="28918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/>
              <a:t>Partnership Parameters</a:t>
            </a:r>
          </a:p>
        </p:txBody>
      </p:sp>
      <p:sp>
        <p:nvSpPr>
          <p:cNvPr id="14" name="Freeform 5"/>
          <p:cNvSpPr>
            <a:spLocks noChangeAspect="1" noEditPoints="1"/>
          </p:cNvSpPr>
          <p:nvPr/>
        </p:nvSpPr>
        <p:spPr bwMode="auto">
          <a:xfrm>
            <a:off x="6248400" y="3789747"/>
            <a:ext cx="2939001" cy="2384624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8572" y="4470134"/>
            <a:ext cx="145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 smtClean="0"/>
              <a:t>Meeting our partnership parameters will </a:t>
            </a:r>
            <a:r>
              <a:rPr lang="en-US" sz="1200" b="1" dirty="0" smtClean="0"/>
              <a:t>drive </a:t>
            </a:r>
            <a:r>
              <a:rPr lang="en-US" sz="1200" b="1" dirty="0"/>
              <a:t>mutual business results</a:t>
            </a:r>
          </a:p>
        </p:txBody>
      </p:sp>
    </p:spTree>
    <p:extLst>
      <p:ext uri="{BB962C8B-B14F-4D97-AF65-F5344CB8AC3E}">
        <p14:creationId xmlns:p14="http://schemas.microsoft.com/office/powerpoint/2010/main" val="18467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Thank You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2011680"/>
            <a:ext cx="4069080" cy="1005840"/>
          </a:xfrm>
        </p:spPr>
        <p:txBody>
          <a:bodyPr/>
          <a:lstStyle/>
          <a:p>
            <a:r>
              <a:rPr lang="en-US" dirty="0" smtClean="0"/>
              <a:t>Kathleen.Burris@cvshealth.com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©2017 CVS Health and/or one of its affiliates: Confidential &amp; Proprietary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reeform 5"/>
          <p:cNvSpPr>
            <a:spLocks noChangeAspect="1" noEditPoints="1"/>
          </p:cNvSpPr>
          <p:nvPr/>
        </p:nvSpPr>
        <p:spPr bwMode="auto">
          <a:xfrm>
            <a:off x="4526280" y="2057400"/>
            <a:ext cx="5296803" cy="4297680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veryday 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CVS_Health_PPT_EVERYDAY_Template_v02</Template>
  <TotalTime>0</TotalTime>
  <Words>884</Words>
  <Application>Microsoft Macintosh PowerPoint</Application>
  <PresentationFormat>On-screen Show (4:3)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Lucida Grande</vt:lpstr>
      <vt:lpstr>ＭＳ Ｐゴシック</vt:lpstr>
      <vt:lpstr>Wingdings</vt:lpstr>
      <vt:lpstr>Arial</vt:lpstr>
      <vt:lpstr>Everyday Template</vt:lpstr>
      <vt:lpstr>Fostering Workforce Partnerships</vt:lpstr>
      <vt:lpstr>Our Service Brands</vt:lpstr>
      <vt:lpstr>Our integrated model allows us to  be a pharmacy innovation company</vt:lpstr>
      <vt:lpstr>CVS Health Facts</vt:lpstr>
      <vt:lpstr>Our Strategic Diversity Management Framework</vt:lpstr>
      <vt:lpstr>Our Model</vt:lpstr>
      <vt:lpstr>Our Business Strategy</vt:lpstr>
      <vt:lpstr>Thank You</vt:lpstr>
    </vt:vector>
  </TitlesOfParts>
  <Manager/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2017-06-26T19:52:22Z</dcterms:created>
  <dcterms:modified xsi:type="dcterms:W3CDTF">2017-07-31T17:43:58Z</dcterms:modified>
</cp:coreProperties>
</file>