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A5D86-8FEC-4DFD-A3AC-BD380E7575CB}" type="datetimeFigureOut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4DC5-47D7-4802-8D60-F0684CC76F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167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59F2E-D9D7-4140-9C09-602F3A5035A1}" type="datetimeFigureOut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31022-8ACD-4805-99FA-F85965345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64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1022-8ACD-4805-99FA-F85965345E9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3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05C0-07C1-4006-94A8-2F85F735D104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41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E01-0A1F-458C-A145-AAC1C3AE6247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E561-95FA-4774-92AD-182455C1D046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7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baseline="0">
                <a:latin typeface="Times New Roman" pitchFamily="18" charset="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2pPr>
            <a:lvl3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3pPr>
            <a:lvl4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4pPr>
            <a:lvl5pPr>
              <a:defRPr baseline="0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376B-1338-4840-9371-0F3F5EE7A7C1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3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F8DB-9C58-4B4C-B685-BA88EE036087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81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372-ABFC-463B-AC69-C52E819844F9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E097-50C5-470E-85BD-57FE4E624E0F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7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E8ED-26CE-4A91-B2A6-4EEF7A2F2D32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6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E47D-112D-4216-B129-698743850BD8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7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3110-C9FB-417D-81F4-BF9F3FC5537A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7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3BB8-4ADA-4A09-AF32-26482C0E5EE2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35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6BFF-80FD-48C2-8E6A-425860FCB3BB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8284-84C4-4F27-ADE8-45F07481C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33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>
                <a:latin typeface="微軟正黑體" pitchFamily="34" charset="-120"/>
                <a:ea typeface="微軟正黑體" pitchFamily="34" charset="-120"/>
              </a:rPr>
              <a:t>專題進度報告</a:t>
            </a:r>
            <a:endParaRPr lang="zh-TW" altLang="en-US" sz="8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3" algn="l"/>
            <a:endParaRPr lang="en-US" altLang="zh-TW" sz="2800" dirty="0" smtClean="0"/>
          </a:p>
          <a:p>
            <a:pPr lvl="3" algn="l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講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者：彭俊龍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lvl="3" algn="l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組員：黃騰嶢、王海慧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C467-9C21-458B-9DB6-3E7FA05D11C6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9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week</a:t>
            </a:r>
            <a:endParaRPr lang="en-US" altLang="zh-TW" dirty="0"/>
          </a:p>
          <a:p>
            <a:pPr lvl="1"/>
            <a:r>
              <a:rPr lang="en-US" altLang="zh-TW" dirty="0" smtClean="0"/>
              <a:t>Memory Addressing</a:t>
            </a:r>
          </a:p>
          <a:p>
            <a:pPr lvl="2"/>
            <a:r>
              <a:rPr lang="en-US" altLang="zh-TW" dirty="0" smtClean="0"/>
              <a:t>Memory Address</a:t>
            </a:r>
          </a:p>
          <a:p>
            <a:pPr lvl="2"/>
            <a:r>
              <a:rPr lang="en-US" altLang="zh-TW" smtClean="0"/>
              <a:t>Segmentation </a:t>
            </a:r>
            <a:r>
              <a:rPr lang="en-US" altLang="zh-TW" smtClean="0"/>
              <a:t>Unit</a:t>
            </a:r>
            <a:endParaRPr lang="en-US" altLang="zh-TW" dirty="0" smtClean="0"/>
          </a:p>
          <a:p>
            <a:r>
              <a:rPr lang="en-US" altLang="zh-TW" dirty="0" smtClean="0"/>
              <a:t>Next week</a:t>
            </a:r>
          </a:p>
          <a:p>
            <a:pPr lvl="1"/>
            <a:r>
              <a:rPr lang="en-US" altLang="zh-TW" dirty="0" smtClean="0"/>
              <a:t>Memory </a:t>
            </a:r>
            <a:r>
              <a:rPr lang="en-US" altLang="zh-TW" dirty="0" smtClean="0"/>
              <a:t>Addressing</a:t>
            </a:r>
          </a:p>
          <a:p>
            <a:pPr lvl="2"/>
            <a:r>
              <a:rPr lang="en-US" altLang="zh-TW" dirty="0" smtClean="0"/>
              <a:t>The Paging Unit</a:t>
            </a:r>
          </a:p>
          <a:p>
            <a:pPr lvl="2"/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32F9-EB5C-4529-A30F-7ECBCCC83D54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Memory Address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Local Addresses</a:t>
            </a:r>
          </a:p>
          <a:p>
            <a:pPr lvl="1"/>
            <a:r>
              <a:rPr lang="en-US" altLang="zh-TW" dirty="0" smtClean="0"/>
              <a:t>segment base address + offset</a:t>
            </a:r>
          </a:p>
          <a:p>
            <a:r>
              <a:rPr lang="en-US" altLang="zh-TW" dirty="0" smtClean="0"/>
              <a:t>Linear Addresses</a:t>
            </a:r>
          </a:p>
          <a:p>
            <a:pPr lvl="1"/>
            <a:r>
              <a:rPr lang="en-US" altLang="zh-TW" dirty="0" smtClean="0"/>
              <a:t>unsigned 32-bit integer</a:t>
            </a:r>
          </a:p>
          <a:p>
            <a:r>
              <a:rPr lang="en-US" altLang="zh-TW" dirty="0" smtClean="0"/>
              <a:t>Physical Addresses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FBF5-CB14-4628-8F8F-BE82EF52B6B4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Address </a:t>
            </a:r>
            <a:r>
              <a:rPr lang="en-US" altLang="zh-TW" dirty="0"/>
              <a:t>Transformation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Segmentation Unit</a:t>
            </a:r>
          </a:p>
          <a:p>
            <a:endParaRPr lang="en-US" altLang="zh-TW" dirty="0"/>
          </a:p>
          <a:p>
            <a:r>
              <a:rPr lang="en-US" altLang="zh-TW" dirty="0" smtClean="0"/>
              <a:t>Paging Unit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BCB1-5649-4CAE-BC58-D085DD1295BB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93" y="4077072"/>
            <a:ext cx="813911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39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73032"/>
            <a:ext cx="5773737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Segmentation Unit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Segment Selectors</a:t>
            </a:r>
          </a:p>
          <a:p>
            <a:endParaRPr lang="en-US" altLang="zh-TW" dirty="0"/>
          </a:p>
          <a:p>
            <a:r>
              <a:rPr lang="en-US" altLang="zh-TW" dirty="0" smtClean="0"/>
              <a:t>Segment Registers</a:t>
            </a:r>
          </a:p>
          <a:p>
            <a:pPr lvl="1"/>
            <a:r>
              <a:rPr lang="de-DE" altLang="zh-TW" dirty="0" smtClean="0"/>
              <a:t>cs, ss, ds, es, fs, gs</a:t>
            </a:r>
            <a:endParaRPr lang="en-US" altLang="zh-TW" dirty="0"/>
          </a:p>
          <a:p>
            <a:r>
              <a:rPr lang="en-US" altLang="zh-TW" dirty="0" smtClean="0"/>
              <a:t>Segment Descriptors</a:t>
            </a:r>
          </a:p>
          <a:p>
            <a:pPr lvl="1"/>
            <a:r>
              <a:rPr lang="en-US" altLang="zh-TW" dirty="0" smtClean="0"/>
              <a:t>Global Descriptor Table (GDT )</a:t>
            </a:r>
          </a:p>
          <a:p>
            <a:pPr lvl="1"/>
            <a:r>
              <a:rPr lang="en-US" altLang="zh-TW" dirty="0" smtClean="0"/>
              <a:t>Local Descriptor Table (LDT ).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D0B-E051-4D71-A84F-1D8BF7FD480C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1277-6338-47D2-8779-39D86351E0D0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968671" cy="370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1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074E-3264-4E1D-8497-9B1D1A3E7252}" type="datetime1">
              <a:rPr lang="zh-TW" altLang="en-US" smtClean="0"/>
              <a:t>2013/7/17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8284-84C4-4F27-ADE8-45F07481C56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68960"/>
            <a:ext cx="1835055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2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98</Words>
  <Application>Microsoft Office PowerPoint</Application>
  <PresentationFormat>如螢幕大小 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專題進度報告</vt:lpstr>
      <vt:lpstr>Contents</vt:lpstr>
      <vt:lpstr>Memory Address</vt:lpstr>
      <vt:lpstr>Address Transformation </vt:lpstr>
      <vt:lpstr>Segmentation Unit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專題進度報告</dc:title>
  <dc:creator>L</dc:creator>
  <cp:lastModifiedBy>Commy</cp:lastModifiedBy>
  <cp:revision>21</cp:revision>
  <dcterms:created xsi:type="dcterms:W3CDTF">2013-07-16T09:26:47Z</dcterms:created>
  <dcterms:modified xsi:type="dcterms:W3CDTF">2013-07-17T06:43:55Z</dcterms:modified>
</cp:coreProperties>
</file>