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63" r:id="rId5"/>
    <p:sldId id="264" r:id="rId6"/>
    <p:sldId id="257" r:id="rId7"/>
    <p:sldId id="258" r:id="rId8"/>
    <p:sldId id="265" r:id="rId9"/>
    <p:sldId id="260" r:id="rId10"/>
    <p:sldId id="26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BCD-3B55-4A0D-A549-E851A5284D74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5205-0479-4F96-B495-E59692EDDAD0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51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A848-56CA-4953-8E40-D74BBE376F76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57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F60-EE4C-4A77-8476-F7A161994DA2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64A4-A67F-45DE-8604-5AF968E38F44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FB1F-E8CB-4D0B-9493-E93853E09D55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4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AFB-6E66-48B3-8137-E1BAE1AFCE2E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9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7BD-5B03-432D-B598-370F42AABAFA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06E6-176D-4A97-8ECE-FEB5E830A3F3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78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F18-543D-4CCA-8FEB-4BE8DFCE7175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5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00"/>
                </a:solidFill>
              </a:defRPr>
            </a:lvl1pPr>
          </a:lstStyle>
          <a:p>
            <a:fld id="{0ACA3B08-91C0-465C-85A3-5C7D6C9B11DE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1308-1</a:t>
            </a:r>
            <a:r>
              <a:rPr lang="zh-TW" altLang="en-US" b="1" dirty="0" smtClean="0"/>
              <a:t>進度報告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嶢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海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龍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539-18F2-4662-8109-F08077FE47C2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http://s01.calm9.com/qrcode/2013-07/7AA46U5CP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F60-EE4C-4A77-8476-F7A161994DA2}" type="datetime1">
              <a:rPr lang="zh-TW" altLang="en-US" smtClean="0"/>
              <a:pPr/>
              <a:t>2013/8/7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 descr="http://favim.com/orig/201105/08/beautiful-blonde-cute-end-light-photo-Favim.com-378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847850"/>
            <a:ext cx="4762500" cy="3162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預期進度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 smtClean="0"/>
              <a:t>學習</a:t>
            </a:r>
            <a:r>
              <a:rPr lang="en-US" altLang="zh-TW" dirty="0"/>
              <a:t>Android-</a:t>
            </a:r>
            <a:r>
              <a:rPr lang="zh-TW" altLang="zh-TW" dirty="0"/>
              <a:t>選單功能表</a:t>
            </a:r>
            <a:r>
              <a:rPr lang="zh-TW" altLang="zh-TW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dirty="0" err="1"/>
              <a:t>OptionMenu,SubMenu,ContextMenu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zh-TW" dirty="0" smtClean="0"/>
              <a:t>閱讀</a:t>
            </a:r>
            <a:r>
              <a:rPr lang="en-US" altLang="zh-TW" dirty="0"/>
              <a:t>Linux</a:t>
            </a:r>
            <a:r>
              <a:rPr lang="zh-TW" altLang="zh-TW" dirty="0"/>
              <a:t>作業系統</a:t>
            </a:r>
            <a:r>
              <a:rPr lang="en-US" altLang="zh-TW" dirty="0"/>
              <a:t>(</a:t>
            </a:r>
            <a:r>
              <a:rPr lang="zh-TW" altLang="zh-TW" dirty="0"/>
              <a:t>第四章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zh-TW" dirty="0" smtClean="0"/>
              <a:t>閱讀</a:t>
            </a:r>
            <a:r>
              <a:rPr lang="en-US" altLang="zh-TW" dirty="0"/>
              <a:t>Linux</a:t>
            </a:r>
            <a:r>
              <a:rPr lang="zh-TW" altLang="zh-TW" dirty="0"/>
              <a:t>作業系統</a:t>
            </a:r>
            <a:r>
              <a:rPr lang="en-US" altLang="zh-TW" dirty="0"/>
              <a:t>(</a:t>
            </a:r>
            <a:r>
              <a:rPr lang="zh-TW" altLang="zh-TW" dirty="0"/>
              <a:t>第五章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zh-TW" dirty="0" smtClean="0"/>
              <a:t>閱讀</a:t>
            </a:r>
            <a:r>
              <a:rPr lang="en-US" altLang="zh-TW" dirty="0"/>
              <a:t>Linux</a:t>
            </a:r>
            <a:r>
              <a:rPr lang="zh-TW" altLang="zh-TW" dirty="0"/>
              <a:t>作業系統</a:t>
            </a:r>
            <a:r>
              <a:rPr lang="en-US" altLang="zh-TW" dirty="0"/>
              <a:t>(</a:t>
            </a:r>
            <a:r>
              <a:rPr lang="zh-TW" altLang="zh-TW" dirty="0"/>
              <a:t>第七</a:t>
            </a:r>
            <a:r>
              <a:rPr lang="en-US" altLang="zh-TW" dirty="0"/>
              <a:t>+</a:t>
            </a:r>
            <a:r>
              <a:rPr lang="zh-TW" altLang="zh-TW" dirty="0"/>
              <a:t>八章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zh-TW" dirty="0" smtClean="0"/>
              <a:t>繼續</a:t>
            </a:r>
            <a:r>
              <a:rPr lang="zh-TW" altLang="zh-TW" dirty="0"/>
              <a:t>完成</a:t>
            </a:r>
            <a:r>
              <a:rPr lang="en-US" altLang="zh-TW" dirty="0"/>
              <a:t>SIP</a:t>
            </a:r>
            <a:r>
              <a:rPr lang="zh-TW" altLang="zh-TW" dirty="0"/>
              <a:t>程式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9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Memory Addressing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Paging Unit</a:t>
            </a:r>
          </a:p>
          <a:p>
            <a:pPr lvl="1"/>
            <a:r>
              <a:rPr lang="en-US" altLang="zh-TW" dirty="0" smtClean="0"/>
              <a:t>Translates </a:t>
            </a:r>
            <a:r>
              <a:rPr lang="en-US" altLang="zh-TW" dirty="0"/>
              <a:t>linear addresses into physical </a:t>
            </a:r>
            <a:r>
              <a:rPr lang="en-US" altLang="zh-TW" dirty="0" smtClean="0"/>
              <a:t>ones.</a:t>
            </a:r>
            <a:endParaRPr lang="en-US" altLang="zh-TW" dirty="0"/>
          </a:p>
          <a:p>
            <a:r>
              <a:rPr lang="en-US" altLang="zh-TW" dirty="0" smtClean="0"/>
              <a:t>Pages</a:t>
            </a:r>
          </a:p>
          <a:p>
            <a:pPr lvl="1"/>
            <a:r>
              <a:rPr lang="en-US" altLang="zh-TW" dirty="0" smtClean="0"/>
              <a:t>Contiguous linear addresses.</a:t>
            </a:r>
            <a:endParaRPr lang="en-US" altLang="zh-TW" dirty="0"/>
          </a:p>
          <a:p>
            <a:r>
              <a:rPr lang="en-US" altLang="zh-TW" dirty="0" smtClean="0"/>
              <a:t>Page Frame</a:t>
            </a:r>
            <a:endParaRPr lang="en-US" altLang="zh-TW" dirty="0"/>
          </a:p>
          <a:p>
            <a:pPr lvl="1"/>
            <a:r>
              <a:rPr lang="en-US" altLang="zh-TW" dirty="0" smtClean="0"/>
              <a:t>Equals to the size of a page.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4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Paging by 80x86 Processors</a:t>
            </a:r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697663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Structures of Page Directories And Page Tables</a:t>
            </a:r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43608" y="1358574"/>
            <a:ext cx="7902575" cy="483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標楷體" pitchFamily="65" charset="-120"/>
              </a:rPr>
              <a:t>Both </a:t>
            </a:r>
            <a:r>
              <a:rPr lang="en-US" altLang="zh-TW" i="1" dirty="0" smtClean="0">
                <a:ea typeface="標楷體" pitchFamily="65" charset="-120"/>
              </a:rPr>
              <a:t>Page Directory</a:t>
            </a:r>
            <a:r>
              <a:rPr lang="en-US" altLang="zh-TW" dirty="0" smtClean="0">
                <a:ea typeface="標楷體" pitchFamily="65" charset="-120"/>
              </a:rPr>
              <a:t> entries and </a:t>
            </a:r>
            <a:r>
              <a:rPr lang="en-US" altLang="zh-TW" i="1" dirty="0" smtClean="0">
                <a:ea typeface="標楷體" pitchFamily="65" charset="-120"/>
              </a:rPr>
              <a:t>Page Tables</a:t>
            </a:r>
            <a:r>
              <a:rPr lang="en-US" altLang="zh-TW" dirty="0" smtClean="0">
                <a:ea typeface="標楷體" pitchFamily="65" charset="-120"/>
              </a:rPr>
              <a:t> have the same structure.</a:t>
            </a:r>
          </a:p>
          <a:p>
            <a:pPr lvl="1"/>
            <a:r>
              <a:rPr lang="en-US" altLang="zh-TW" sz="2000" b="1" dirty="0" smtClean="0"/>
              <a:t>Present</a:t>
            </a:r>
            <a:r>
              <a:rPr lang="en-US" altLang="zh-TW" sz="2000" dirty="0" smtClean="0"/>
              <a:t> flag</a:t>
            </a:r>
          </a:p>
          <a:p>
            <a:pPr lvl="1"/>
            <a:r>
              <a:rPr lang="en-US" altLang="zh-TW" sz="2000" dirty="0" smtClean="0"/>
              <a:t>Field containing the 20 most significant bits of a page frame physical address.</a:t>
            </a:r>
          </a:p>
          <a:p>
            <a:pPr lvl="1"/>
            <a:r>
              <a:rPr lang="en-US" altLang="zh-TW" sz="2000" b="1" dirty="0" smtClean="0"/>
              <a:t>Access</a:t>
            </a:r>
            <a:r>
              <a:rPr lang="en-US" altLang="zh-TW" sz="2000" dirty="0" smtClean="0"/>
              <a:t> flag</a:t>
            </a:r>
          </a:p>
          <a:p>
            <a:pPr lvl="1"/>
            <a:r>
              <a:rPr lang="en-US" altLang="zh-TW" sz="2000" b="1" dirty="0" smtClean="0"/>
              <a:t>Dirty</a:t>
            </a:r>
            <a:r>
              <a:rPr lang="en-US" altLang="zh-TW" sz="2000" dirty="0" smtClean="0"/>
              <a:t> flag</a:t>
            </a:r>
          </a:p>
          <a:p>
            <a:pPr lvl="1"/>
            <a:r>
              <a:rPr lang="en-US" altLang="zh-TW" sz="2000" b="1" dirty="0" smtClean="0"/>
              <a:t>Read/write</a:t>
            </a:r>
            <a:r>
              <a:rPr lang="en-US" altLang="zh-TW" sz="2000" dirty="0" smtClean="0"/>
              <a:t> flag</a:t>
            </a:r>
          </a:p>
          <a:p>
            <a:pPr lvl="1"/>
            <a:r>
              <a:rPr lang="en-US" altLang="zh-TW" sz="2000" b="1" dirty="0" smtClean="0"/>
              <a:t>User/Supervisor</a:t>
            </a:r>
            <a:r>
              <a:rPr lang="en-US" altLang="zh-TW" sz="2000" dirty="0" smtClean="0"/>
              <a:t> flag</a:t>
            </a:r>
          </a:p>
          <a:p>
            <a:pPr lvl="1"/>
            <a:r>
              <a:rPr lang="en-US" altLang="zh-TW" sz="2000" b="1" dirty="0" smtClean="0"/>
              <a:t>PCD</a:t>
            </a:r>
            <a:r>
              <a:rPr lang="en-US" altLang="zh-TW" sz="2000" dirty="0" smtClean="0"/>
              <a:t> and </a:t>
            </a:r>
            <a:r>
              <a:rPr lang="en-US" altLang="zh-TW" sz="2000" b="1" dirty="0" smtClean="0"/>
              <a:t>PWT</a:t>
            </a:r>
            <a:r>
              <a:rPr lang="en-US" altLang="zh-TW" sz="2000" dirty="0" smtClean="0"/>
              <a:t> flags</a:t>
            </a:r>
          </a:p>
          <a:p>
            <a:pPr lvl="1"/>
            <a:r>
              <a:rPr lang="en-US" altLang="zh-TW" sz="2000" b="1" dirty="0" smtClean="0"/>
              <a:t>Page size</a:t>
            </a:r>
            <a:r>
              <a:rPr lang="en-US" altLang="zh-TW" sz="2000" dirty="0" smtClean="0"/>
              <a:t> flag</a:t>
            </a:r>
          </a:p>
          <a:p>
            <a:pPr lvl="1"/>
            <a:r>
              <a:rPr lang="en-US" altLang="zh-TW" sz="2000" b="1" dirty="0" smtClean="0"/>
              <a:t>Global</a:t>
            </a:r>
            <a:r>
              <a:rPr lang="en-US" altLang="zh-TW" sz="2000" dirty="0" smtClean="0"/>
              <a:t> flag</a:t>
            </a:r>
            <a:endParaRPr lang="en-US" altLang="zh-TW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106194"/>
            <a:ext cx="4319588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5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b="1" dirty="0"/>
              <a:t>Relationship between Cache Pages and Cache Lines </a:t>
            </a:r>
            <a:endParaRPr lang="zh-TW" altLang="en-US" sz="4000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B254-1FD5-4527-8961-3573819536B3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19700" y="4227520"/>
            <a:ext cx="1008063" cy="10080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348038" y="2932120"/>
            <a:ext cx="936625" cy="3024188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63695"/>
            <a:ext cx="3181350" cy="468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6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Fully Associative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9F7B-F9FE-4C89-A923-F48E432DBC6B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20888"/>
            <a:ext cx="3888432" cy="30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a memory line can be stored at any cache line.</a:t>
            </a:r>
          </a:p>
        </p:txBody>
      </p:sp>
    </p:spTree>
    <p:extLst>
      <p:ext uri="{BB962C8B-B14F-4D97-AF65-F5344CB8AC3E}">
        <p14:creationId xmlns:p14="http://schemas.microsoft.com/office/powerpoint/2010/main" val="3433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 Mapped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08920"/>
            <a:ext cx="5100664" cy="29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a </a:t>
            </a:r>
            <a:r>
              <a:rPr lang="en-US" altLang="zh-TW" dirty="0"/>
              <a:t>memory line is always stored at the same cache line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8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Degree N-way Set Associative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2013/8/7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Cache lines are divided into N sets, a memory line can be in any set of the N sets. But inside a set, the memory line is stored into the same cache line.</a:t>
            </a:r>
            <a:endParaRPr lang="zh-TW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2485"/>
            <a:ext cx="5688632" cy="282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219</Words>
  <Application>Microsoft Office PowerPoint</Application>
  <PresentationFormat>如螢幕大小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1308-1進度報告</vt:lpstr>
      <vt:lpstr>預期進度</vt:lpstr>
      <vt:lpstr>Memory Addressing</vt:lpstr>
      <vt:lpstr>Paging by 80x86 Processors</vt:lpstr>
      <vt:lpstr>Structures of Page Directories And Page Tables</vt:lpstr>
      <vt:lpstr>Relationship between Cache Pages and Cache Lines </vt:lpstr>
      <vt:lpstr>Fully Associative</vt:lpstr>
      <vt:lpstr>Direct Mapped</vt:lpstr>
      <vt:lpstr>Degree N-way Set Associative</vt:lpstr>
      <vt:lpstr>PowerPoint 簡報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HOME</dc:creator>
  <cp:lastModifiedBy>Umi</cp:lastModifiedBy>
  <cp:revision>43</cp:revision>
  <dcterms:created xsi:type="dcterms:W3CDTF">2013-07-21T05:22:01Z</dcterms:created>
  <dcterms:modified xsi:type="dcterms:W3CDTF">2013-08-06T17:12:54Z</dcterms:modified>
</cp:coreProperties>
</file>