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271" r:id="rId7"/>
    <p:sldId id="270" r:id="rId8"/>
    <p:sldId id="26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1309-1</a:t>
            </a:r>
            <a:r>
              <a:rPr lang="zh-TW" altLang="en-US" b="1" dirty="0" smtClean="0"/>
              <a:t>進度報告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海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龍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預期進度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 smtClean="0"/>
              <a:t>第</a:t>
            </a:r>
            <a:r>
              <a:rPr lang="zh-TW" altLang="en-US" dirty="0" smtClean="0"/>
              <a:t>十二</a:t>
            </a:r>
            <a:r>
              <a:rPr lang="zh-TW" altLang="zh-TW" dirty="0" smtClean="0"/>
              <a:t>章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 smtClean="0"/>
              <a:t>第</a:t>
            </a:r>
            <a:r>
              <a:rPr lang="zh-TW" altLang="en-US" dirty="0" smtClean="0"/>
              <a:t>十三</a:t>
            </a:r>
            <a:r>
              <a:rPr lang="en-US" altLang="zh-TW" dirty="0" smtClean="0"/>
              <a:t>+</a:t>
            </a:r>
            <a:r>
              <a:rPr lang="zh-TW" altLang="en-US" dirty="0" smtClean="0"/>
              <a:t>十四</a:t>
            </a:r>
            <a:r>
              <a:rPr lang="zh-TW" altLang="zh-TW" dirty="0" smtClean="0"/>
              <a:t>章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Process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Copy on write</a:t>
            </a:r>
            <a:endParaRPr lang="en-US" altLang="zh-TW" dirty="0" smtClean="0"/>
          </a:p>
          <a:p>
            <a:r>
              <a:rPr lang="en-US" altLang="zh-TW" dirty="0" smtClean="0"/>
              <a:t>Per process</a:t>
            </a:r>
            <a:endParaRPr lang="en-US" altLang="zh-TW" dirty="0" smtClean="0"/>
          </a:p>
          <a:p>
            <a:r>
              <a:rPr lang="en-US" altLang="zh-TW" dirty="0" err="1" smtClean="0"/>
              <a:t>vfork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Kernel thread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Process 0</a:t>
            </a:r>
            <a:endParaRPr lang="en-US" altLang="zh-TW" dirty="0" smtClean="0"/>
          </a:p>
          <a:p>
            <a:pPr lvl="1"/>
            <a:r>
              <a:rPr lang="en-US" altLang="zh-TW" dirty="0"/>
              <a:t>The ancestor of all processes, the swapper process</a:t>
            </a:r>
          </a:p>
          <a:p>
            <a:r>
              <a:rPr lang="en-US" altLang="zh-TW" dirty="0" smtClean="0"/>
              <a:t>Process 1</a:t>
            </a:r>
          </a:p>
          <a:p>
            <a:pPr lvl="1"/>
            <a:r>
              <a:rPr lang="en-US" altLang="zh-TW" dirty="0"/>
              <a:t>initializes all the data structures needed by the kernel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47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POSIX APIs &amp; System Call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43608" y="1358574"/>
            <a:ext cx="7902575" cy="48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  <a:endParaRPr lang="en-US" altLang="zh-TW" dirty="0" smtClean="0"/>
          </a:p>
          <a:p>
            <a:pPr lvl="1"/>
            <a:r>
              <a:rPr lang="en-US" altLang="zh-TW" dirty="0"/>
              <a:t>function definition that specifies how to obtain a given service</a:t>
            </a:r>
          </a:p>
          <a:p>
            <a:r>
              <a:rPr lang="en-US" altLang="zh-TW" dirty="0" smtClean="0"/>
              <a:t>System Call</a:t>
            </a:r>
          </a:p>
          <a:p>
            <a:pPr lvl="1"/>
            <a:r>
              <a:rPr lang="en-US" altLang="zh-TW" dirty="0"/>
              <a:t>an explicit request to the kernel made via a software interrupt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55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Control Flow Diagram of a System Call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83840" y="1584089"/>
            <a:ext cx="7848600" cy="29527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77" y="1728551"/>
            <a:ext cx="7345363" cy="28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07802" y="2519126"/>
            <a:ext cx="863600" cy="217488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1907802" y="2952514"/>
            <a:ext cx="863600" cy="28733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635002" y="2447689"/>
            <a:ext cx="792163" cy="2889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3635002" y="3023951"/>
            <a:ext cx="792163" cy="2159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6371852" y="2519126"/>
            <a:ext cx="504825" cy="14446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6300415" y="3023951"/>
            <a:ext cx="576262" cy="2159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771402" y="2736614"/>
            <a:ext cx="720725" cy="215900"/>
          </a:xfrm>
          <a:prstGeom prst="rect">
            <a:avLst/>
          </a:prstGeom>
          <a:noFill/>
          <a:ln w="12700">
            <a:solidFill>
              <a:srgbClr val="0099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571627" y="3168414"/>
            <a:ext cx="792163" cy="215900"/>
          </a:xfrm>
          <a:prstGeom prst="rect">
            <a:avLst/>
          </a:prstGeom>
          <a:noFill/>
          <a:ln w="12700">
            <a:solidFill>
              <a:srgbClr val="0099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</a:t>
            </a:r>
            <a:r>
              <a:rPr lang="zh-TW" altLang="en-US" b="1" dirty="0" smtClean="0"/>
              <a:t>進度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 smtClean="0"/>
              <a:t>第</a:t>
            </a:r>
            <a:r>
              <a:rPr lang="zh-TW" altLang="en-US" dirty="0" smtClean="0"/>
              <a:t>十五</a:t>
            </a:r>
            <a:r>
              <a:rPr lang="en-US" altLang="zh-TW" dirty="0" smtClean="0"/>
              <a:t>+</a:t>
            </a:r>
            <a:r>
              <a:rPr lang="zh-TW" altLang="en-US" dirty="0" smtClean="0"/>
              <a:t>十六</a:t>
            </a:r>
            <a:r>
              <a:rPr lang="zh-TW" altLang="zh-TW" dirty="0" smtClean="0"/>
              <a:t>章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閱讀</a:t>
            </a:r>
            <a:r>
              <a:rPr lang="en-US" altLang="zh-TW" dirty="0"/>
              <a:t>Linux</a:t>
            </a:r>
            <a:r>
              <a:rPr lang="zh-TW" altLang="zh-TW" dirty="0"/>
              <a:t>作業系統</a:t>
            </a:r>
            <a:r>
              <a:rPr lang="en-US" altLang="zh-TW" dirty="0"/>
              <a:t>(</a:t>
            </a:r>
            <a:r>
              <a:rPr lang="zh-TW" altLang="zh-TW" dirty="0" smtClean="0"/>
              <a:t>第</a:t>
            </a:r>
            <a:r>
              <a:rPr lang="zh-TW" altLang="en-US" dirty="0" smtClean="0"/>
              <a:t>十七</a:t>
            </a:r>
            <a:r>
              <a:rPr lang="zh-TW" altLang="zh-TW" dirty="0" smtClean="0"/>
              <a:t>章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2013/9/4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2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2013/9/3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http://favim.com/orig/201105/08/beautiful-blonde-cute-end-light-photo-Favim.com-37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47850"/>
            <a:ext cx="4762500" cy="31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126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1309-1進度報告</vt:lpstr>
      <vt:lpstr>預期進度</vt:lpstr>
      <vt:lpstr>Process</vt:lpstr>
      <vt:lpstr>Kernel thread</vt:lpstr>
      <vt:lpstr>POSIX APIs &amp; System Call</vt:lpstr>
      <vt:lpstr>Control Flow Diagram of a System Call</vt:lpstr>
      <vt:lpstr>下周進度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Umi</cp:lastModifiedBy>
  <cp:revision>56</cp:revision>
  <dcterms:created xsi:type="dcterms:W3CDTF">2013-07-21T05:22:01Z</dcterms:created>
  <dcterms:modified xsi:type="dcterms:W3CDTF">2013-09-03T19:41:50Z</dcterms:modified>
</cp:coreProperties>
</file>