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73" r:id="rId4"/>
    <p:sldId id="276" r:id="rId5"/>
    <p:sldId id="274" r:id="rId6"/>
    <p:sldId id="275" r:id="rId7"/>
    <p:sldId id="27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BCD-3B55-4A0D-A549-E851A5284D74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5205-0479-4F96-B495-E59692EDDAD0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848-56CA-4953-8E40-D74BBE376F76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l="-6000" r="-5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64A4-A67F-45DE-8604-5AF968E38F44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B1F-E8CB-4D0B-9493-E93853E09D55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AFB-6E66-48B3-8137-E1BAE1AFCE2E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06E6-176D-4A97-8ECE-FEB5E830A3F3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F18-543D-4CCA-8FEB-4BE8DFCE7175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00"/>
                </a:solidFill>
              </a:defRPr>
            </a:lvl1pPr>
          </a:lstStyle>
          <a:p>
            <a:fld id="{0ACA3B08-91C0-465C-85A3-5C7D6C9B11DE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webinos.org/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webinos.org/run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1310-1</a:t>
            </a:r>
            <a:r>
              <a:rPr lang="zh-TW" altLang="en-US" b="1" dirty="0" smtClean="0"/>
              <a:t>進度報告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err="1" smtClean="0"/>
              <a:t>Webinos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海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龍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539-18F2-4662-8109-F08077FE47C2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http://s01.calm9.com/qrcode/2013-07/7AA46U5C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is </a:t>
            </a:r>
            <a:r>
              <a:rPr lang="en-US" altLang="zh-TW" b="1" dirty="0" err="1" smtClean="0"/>
              <a:t>Webinos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computing platform for the development of software components that are independent of the utilized computer hardware or operating </a:t>
            </a:r>
            <a:r>
              <a:rPr lang="en-US" altLang="zh-TW" dirty="0" smtClean="0"/>
              <a:t>system.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能夠開發在某固定硬體或作業系統下執行的軟件的計算平台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is </a:t>
            </a:r>
            <a:r>
              <a:rPr lang="en-US" altLang="zh-TW" b="1" dirty="0" err="1" smtClean="0"/>
              <a:t>Webinos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The </a:t>
            </a:r>
            <a:r>
              <a:rPr lang="en-US" altLang="zh-TW" dirty="0" err="1"/>
              <a:t>webinos</a:t>
            </a:r>
            <a:r>
              <a:rPr lang="en-US" altLang="zh-TW" dirty="0"/>
              <a:t> platform is based on open-source software. Its objective is to enable web applications and services to be used and shared consistently and securely over a broad spectrum of converged and connected </a:t>
            </a:r>
            <a:r>
              <a:rPr lang="en-US" altLang="zh-TW" dirty="0" smtClean="0"/>
              <a:t>devices </a:t>
            </a:r>
            <a:r>
              <a:rPr lang="en-US" altLang="zh-TW" b="1" dirty="0" smtClean="0"/>
              <a:t>(cross-platform and cross-domain)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 err="1" smtClean="0"/>
              <a:t>Webinos</a:t>
            </a:r>
            <a:r>
              <a:rPr lang="en-US" altLang="zh-TW" dirty="0" smtClean="0"/>
              <a:t> </a:t>
            </a:r>
            <a:r>
              <a:rPr lang="zh-TW" altLang="en-US" dirty="0" smtClean="0"/>
              <a:t>平台是</a:t>
            </a:r>
            <a:r>
              <a:rPr lang="en-US" altLang="zh-TW" dirty="0" smtClean="0"/>
              <a:t>open-source software.</a:t>
            </a:r>
          </a:p>
          <a:p>
            <a:pPr marL="0" indent="0">
              <a:buNone/>
            </a:pPr>
            <a:r>
              <a:rPr lang="zh-TW" altLang="en-US" dirty="0" smtClean="0"/>
              <a:t>目標是</a:t>
            </a:r>
            <a:r>
              <a:rPr lang="zh-TW" altLang="en-US" dirty="0" smtClean="0"/>
              <a:t>可以廣泛的分享與使用</a:t>
            </a:r>
            <a:r>
              <a:rPr lang="en-US" altLang="zh-TW" dirty="0" smtClean="0"/>
              <a:t>web- </a:t>
            </a:r>
            <a:r>
              <a:rPr lang="en-US" altLang="zh-TW" dirty="0"/>
              <a:t>applications </a:t>
            </a:r>
            <a:r>
              <a:rPr lang="zh-TW" altLang="en-US" dirty="0"/>
              <a:t>或 </a:t>
            </a:r>
            <a:r>
              <a:rPr lang="en-US" altLang="zh-TW" dirty="0" smtClean="0"/>
              <a:t>services</a:t>
            </a:r>
            <a:r>
              <a:rPr lang="zh-TW" altLang="en-US" dirty="0" smtClean="0"/>
              <a:t>在這些連接設備上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is </a:t>
            </a:r>
            <a:r>
              <a:rPr lang="en-US" altLang="zh-TW" b="1" dirty="0" err="1" smtClean="0"/>
              <a:t>Webinos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The goal of </a:t>
            </a:r>
            <a:r>
              <a:rPr lang="en-US" altLang="zh-TW" dirty="0" err="1"/>
              <a:t>webinos</a:t>
            </a:r>
            <a:r>
              <a:rPr lang="en-US" altLang="zh-TW" dirty="0"/>
              <a:t> is to provide a multi-device, multi-user, multi-domain, web-enabled federated framework. Multi-device means all your devices can easily ‘talk’ to each other. Multi-user indicates you can contact your friends’ services too. Multi-domain shows that </a:t>
            </a:r>
            <a:r>
              <a:rPr lang="en-US" altLang="zh-TW" dirty="0" err="1"/>
              <a:t>webinos</a:t>
            </a:r>
            <a:r>
              <a:rPr lang="en-US" altLang="zh-TW" dirty="0"/>
              <a:t> is tailored towards different </a:t>
            </a:r>
            <a:r>
              <a:rPr lang="en-US" altLang="zh-TW" dirty="0" smtClean="0"/>
              <a:t>environments.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Q: What is the difference between a web app and a </a:t>
            </a:r>
            <a:r>
              <a:rPr lang="en-US" altLang="zh-TW" b="1" dirty="0" err="1"/>
              <a:t>webinos</a:t>
            </a:r>
            <a:r>
              <a:rPr lang="en-US" altLang="zh-TW" b="1" dirty="0"/>
              <a:t> app?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A web app is loaded from a web server and consists of HTML, CSS and JavaScript. When done right, the use of JavaScript provides user interaction that somewhat resembles the interaction with a desktop application. The script itself however has only access to functionality that is provided by the browser, like </a:t>
            </a:r>
            <a:r>
              <a:rPr lang="en-US" altLang="zh-TW" dirty="0" err="1"/>
              <a:t>geolocation</a:t>
            </a:r>
            <a:r>
              <a:rPr lang="en-US" altLang="zh-TW" dirty="0"/>
              <a:t>, local storage, cookies etc. A </a:t>
            </a:r>
            <a:r>
              <a:rPr lang="en-US" altLang="zh-TW" dirty="0" err="1"/>
              <a:t>webinos</a:t>
            </a:r>
            <a:r>
              <a:rPr lang="en-US" altLang="zh-TW" dirty="0"/>
              <a:t> app can do all that _plus_ use one of the </a:t>
            </a:r>
            <a:r>
              <a:rPr lang="en-US" altLang="zh-TW" dirty="0">
                <a:hlinkClick r:id="rId2"/>
              </a:rPr>
              <a:t>many APIs</a:t>
            </a:r>
            <a:r>
              <a:rPr lang="en-US" altLang="zh-TW" dirty="0"/>
              <a:t> that are being designed by the </a:t>
            </a:r>
            <a:r>
              <a:rPr lang="en-US" altLang="zh-TW" dirty="0" err="1"/>
              <a:t>webinos</a:t>
            </a:r>
            <a:r>
              <a:rPr lang="en-US" altLang="zh-TW" dirty="0"/>
              <a:t> project. Of course, in about two years time all browsers would support APIs like the ones the </a:t>
            </a:r>
            <a:r>
              <a:rPr lang="en-US" altLang="zh-TW" dirty="0" err="1"/>
              <a:t>webinos</a:t>
            </a:r>
            <a:r>
              <a:rPr lang="en-US" altLang="zh-TW" dirty="0"/>
              <a:t> project is designing right now, so at that point there would be no difference anymore.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</a:t>
            </a:r>
            <a:r>
              <a:rPr lang="en-US" altLang="zh-TW" dirty="0" err="1" smtClean="0"/>
              <a:t>Webinos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https://developer.webinos.org/running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2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6009885" cy="452596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082">
            <a:off x="1130493" y="2335473"/>
            <a:ext cx="3462242" cy="21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0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225</Words>
  <Application>Microsoft Office PowerPoint</Application>
  <PresentationFormat>如螢幕大小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1310-1進度報告 Webinos</vt:lpstr>
      <vt:lpstr>What is Webinos?</vt:lpstr>
      <vt:lpstr>What is Webinos?</vt:lpstr>
      <vt:lpstr>What is Webinos?</vt:lpstr>
      <vt:lpstr>Q: What is the difference between a web app and a webinos app?</vt:lpstr>
      <vt:lpstr>Running Webinos</vt:lpstr>
      <vt:lpstr>PowerPoint 簡報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Umi</cp:lastModifiedBy>
  <cp:revision>64</cp:revision>
  <dcterms:created xsi:type="dcterms:W3CDTF">2013-07-21T05:22:01Z</dcterms:created>
  <dcterms:modified xsi:type="dcterms:W3CDTF">2013-10-02T16:50:39Z</dcterms:modified>
</cp:coreProperties>
</file>