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59" r:id="rId4"/>
    <p:sldId id="278" r:id="rId5"/>
    <p:sldId id="279" r:id="rId6"/>
    <p:sldId id="282" r:id="rId7"/>
    <p:sldId id="281" r:id="rId8"/>
    <p:sldId id="280" r:id="rId9"/>
    <p:sldId id="283" r:id="rId10"/>
    <p:sldId id="284" r:id="rId11"/>
    <p:sldId id="285" r:id="rId12"/>
    <p:sldId id="286" r:id="rId13"/>
    <p:sldId id="287" r:id="rId14"/>
    <p:sldId id="289" r:id="rId15"/>
    <p:sldId id="288" r:id="rId16"/>
    <p:sldId id="290" r:id="rId17"/>
    <p:sldId id="291" r:id="rId18"/>
    <p:sldId id="292" r:id="rId19"/>
    <p:sldId id="27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BCD-3B55-4A0D-A549-E851A5284D74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5205-0479-4F96-B495-E59692EDDAD0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1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A848-56CA-4953-8E40-D74BBE376F76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5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l="-6000" r="-5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F60-EE4C-4A77-8476-F7A161994DA2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64A4-A67F-45DE-8604-5AF968E38F44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FB1F-E8CB-4D0B-9493-E93853E09D55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1AFB-6E66-48B3-8137-E1BAE1AFCE2E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9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87BD-5B03-432D-B598-370F42AABAFA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06E6-176D-4A97-8ECE-FEB5E830A3F3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78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F18-543D-4CCA-8FEB-4BE8DFCE7175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5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00"/>
                </a:solidFill>
              </a:defRPr>
            </a:lvl1pPr>
          </a:lstStyle>
          <a:p>
            <a:fld id="{0ACA3B08-91C0-465C-85A3-5C7D6C9B11DE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lproweb.com/products/Win32OpenSS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tk.org/download/win32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stZ1Wuzuw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visualstudio/en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sysgit/downloads/li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nt.apache.org/bindownload.cg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1310-1</a:t>
            </a:r>
            <a:r>
              <a:rPr lang="zh-TW" altLang="en-US" b="1" dirty="0" smtClean="0"/>
              <a:t>進度報告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err="1" smtClean="0"/>
              <a:t>Webinos</a:t>
            </a:r>
            <a:r>
              <a:rPr lang="en-US" altLang="zh-TW" b="1" dirty="0"/>
              <a:t> </a:t>
            </a:r>
            <a:r>
              <a:rPr lang="en-US" altLang="zh-TW" b="1" dirty="0" smtClean="0"/>
              <a:t>Installation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嶢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海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龍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539-18F2-4662-8109-F08077FE47C2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http://s01.calm9.com/qrcode/2013-07/7AA46U5CP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OpenSSL</a:t>
            </a:r>
            <a:r>
              <a:rPr lang="en-US" altLang="zh-TW" b="1" dirty="0" smtClean="0"/>
              <a:t> -- 6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slproweb.com/products/Win32OpenSSL.html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/>
              <a:t>Visual C++ 2008 </a:t>
            </a:r>
            <a:r>
              <a:rPr lang="en-US" altLang="zh-TW" dirty="0" smtClean="0"/>
              <a:t>Redistributables</a:t>
            </a:r>
          </a:p>
          <a:p>
            <a:r>
              <a:rPr lang="zh-TW" altLang="en-US" dirty="0" smtClean="0"/>
              <a:t>安裝 </a:t>
            </a:r>
            <a:r>
              <a:rPr lang="en-US" altLang="zh-TW" dirty="0"/>
              <a:t>Win32 </a:t>
            </a:r>
            <a:r>
              <a:rPr lang="en-US" altLang="zh-TW" dirty="0" err="1"/>
              <a:t>OpenSSL</a:t>
            </a:r>
            <a:r>
              <a:rPr lang="en-US" altLang="zh-TW" dirty="0"/>
              <a:t> </a:t>
            </a:r>
            <a:r>
              <a:rPr lang="en-US" altLang="zh-TW" dirty="0" smtClean="0"/>
              <a:t>v1.0.1e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不是</a:t>
            </a:r>
            <a:r>
              <a:rPr lang="en-US" altLang="zh-TW" dirty="0" smtClean="0">
                <a:solidFill>
                  <a:srgbClr val="FF0000"/>
                </a:solidFill>
              </a:rPr>
              <a:t>light)</a:t>
            </a:r>
          </a:p>
          <a:p>
            <a:pPr lvl="1"/>
            <a:r>
              <a:rPr lang="zh-TW" altLang="en-US" dirty="0" smtClean="0"/>
              <a:t>確定</a:t>
            </a:r>
            <a:r>
              <a:rPr lang="zh-TW" altLang="en-US" dirty="0"/>
              <a:t>安裝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”C:\OpenSSL-Win32”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70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Bonjour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--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Optional (</a:t>
            </a:r>
            <a:r>
              <a:rPr lang="zh-TW" altLang="en-US" dirty="0" smtClean="0"/>
              <a:t>不一定要裝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39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GTK+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--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www.gtk.org/download/win32.php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smtClean="0"/>
              <a:t>all-in-one-bundle</a:t>
            </a:r>
          </a:p>
          <a:p>
            <a:r>
              <a:rPr lang="zh-TW" altLang="en-US" dirty="0"/>
              <a:t>解</a:t>
            </a:r>
            <a:r>
              <a:rPr lang="zh-TW" altLang="en-US" dirty="0" smtClean="0"/>
              <a:t>壓縮檔案到</a:t>
            </a:r>
            <a:r>
              <a:rPr lang="en-US" altLang="zh-TW" dirty="0" smtClean="0"/>
              <a:t>”C:\GTK”</a:t>
            </a:r>
          </a:p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新增環境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變數：</a:t>
            </a:r>
            <a:endParaRPr lang="en-US" altLang="zh-TW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變數名稱　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”GTK_BASEPATH”</a:t>
            </a:r>
          </a:p>
          <a:p>
            <a:pPr lvl="1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變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數值　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“C:\GTK”</a:t>
            </a:r>
          </a:p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環境變數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Path 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加上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“C:\GTK\bin”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27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Node </a:t>
            </a:r>
            <a:r>
              <a:rPr lang="en-US" altLang="zh-TW" b="1" dirty="0" err="1" smtClean="0"/>
              <a:t>Js</a:t>
            </a:r>
            <a:r>
              <a:rPr lang="en-US" altLang="zh-TW" b="1" dirty="0" smtClean="0"/>
              <a:t> -- 9 (1/2)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C:\</a:t>
            </a:r>
            <a:r>
              <a:rPr lang="zh-TW" altLang="en-US" dirty="0" smtClean="0"/>
              <a:t> 新增資料夾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在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“C:\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clone https://github/joyent/node.git</a:t>
            </a:r>
            <a:r>
              <a:rPr lang="en-US" altLang="zh-TW" dirty="0" smtClean="0"/>
              <a:t>”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會顯示</a:t>
            </a:r>
            <a:r>
              <a:rPr lang="en-US" altLang="zh-TW" dirty="0" smtClean="0"/>
              <a:t>Cloning into node) </a:t>
            </a:r>
            <a:r>
              <a:rPr lang="zh-TW" altLang="en-US" dirty="0" smtClean="0"/>
              <a:t>結束後關掉</a:t>
            </a:r>
            <a:r>
              <a:rPr lang="en-US" altLang="zh-TW" dirty="0" err="1" smtClean="0"/>
              <a:t>cmd</a:t>
            </a:r>
            <a:endParaRPr lang="en-US" altLang="zh-TW" dirty="0" smtClean="0"/>
          </a:p>
          <a:p>
            <a:r>
              <a:rPr lang="zh-TW" altLang="en-US" dirty="0" smtClean="0"/>
              <a:t>再開啟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”C:\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\node&gt;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checkout v0.7.8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結束後接著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”C:\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\node&gt;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vcbuild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release</a:t>
            </a:r>
            <a:r>
              <a:rPr lang="en-US" altLang="zh-TW" dirty="0" smtClean="0"/>
              <a:t>” (</a:t>
            </a:r>
            <a:r>
              <a:rPr lang="zh-TW" altLang="en-US" dirty="0" smtClean="0"/>
              <a:t>會出現一堆黃色警告算正常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環境變數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Path 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新增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“C:\</a:t>
            </a:r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</a:rPr>
              <a:t>dev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\node\Release</a:t>
            </a:r>
            <a:r>
              <a:rPr lang="en-US" altLang="zh-TW" dirty="0" smtClean="0"/>
              <a:t>”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50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Node </a:t>
            </a:r>
            <a:r>
              <a:rPr lang="en-US" altLang="zh-TW" b="1" dirty="0" err="1" smtClean="0"/>
              <a:t>Js</a:t>
            </a:r>
            <a:r>
              <a:rPr lang="en-US" altLang="zh-TW" b="1" dirty="0" smtClean="0"/>
              <a:t> -- 9 (2/2)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測試：重新</a:t>
            </a:r>
            <a:r>
              <a:rPr lang="zh-TW" altLang="en-US" dirty="0"/>
              <a:t>啟動</a:t>
            </a:r>
            <a:r>
              <a:rPr lang="zh-TW" altLang="en-US" dirty="0" smtClean="0"/>
              <a:t>電腦</a:t>
            </a:r>
            <a:r>
              <a:rPr lang="zh-TW" altLang="en-US" dirty="0"/>
              <a:t>之後開啟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”node”</a:t>
            </a:r>
            <a:r>
              <a:rPr lang="zh-TW" altLang="en-US" dirty="0" smtClean="0"/>
              <a:t>後會出現</a:t>
            </a:r>
            <a:r>
              <a:rPr lang="en-US" altLang="zh-TW" dirty="0" smtClean="0"/>
              <a:t>”&gt;”</a:t>
            </a:r>
            <a:r>
              <a:rPr lang="zh-TW" altLang="en-US" dirty="0" smtClean="0"/>
              <a:t> 之後按</a:t>
            </a:r>
            <a:r>
              <a:rPr lang="en-US" altLang="zh-TW" dirty="0" err="1" smtClean="0"/>
              <a:t>Ctrl+C</a:t>
            </a:r>
            <a:r>
              <a:rPr lang="en-US" altLang="zh-TW" dirty="0" smtClean="0"/>
              <a:t> </a:t>
            </a:r>
            <a:r>
              <a:rPr lang="zh-TW" altLang="en-US" dirty="0" smtClean="0"/>
              <a:t>兩次後會再跳出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“C:\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\node\</a:t>
            </a:r>
            <a:r>
              <a:rPr lang="en-US" altLang="zh-TW" dirty="0" err="1" smtClean="0"/>
              <a:t>deps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&gt;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node cli.js install 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-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gf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 輸入 </a:t>
            </a:r>
            <a:r>
              <a:rPr lang="en-US" altLang="zh-TW" dirty="0" smtClean="0"/>
              <a:t>“</a:t>
            </a:r>
            <a:r>
              <a:rPr lang="en-US" altLang="zh-TW" dirty="0"/>
              <a:t>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\node\</a:t>
            </a:r>
            <a:r>
              <a:rPr lang="en-US" altLang="zh-TW" dirty="0" err="1" smtClean="0"/>
              <a:t>deps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update –g 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“C</a:t>
            </a:r>
            <a:r>
              <a:rPr lang="en-US" altLang="zh-TW" dirty="0"/>
              <a:t>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\node\</a:t>
            </a:r>
            <a:r>
              <a:rPr lang="en-US" altLang="zh-TW" dirty="0" err="1" smtClean="0"/>
              <a:t>deps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install –g node-gyp</a:t>
            </a:r>
            <a:r>
              <a:rPr lang="en-US" altLang="zh-TW" dirty="0" smtClean="0"/>
              <a:t>”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216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Getting </a:t>
            </a:r>
            <a:r>
              <a:rPr lang="en-US" altLang="zh-TW" b="1" dirty="0" err="1" smtClean="0"/>
              <a:t>Webinos</a:t>
            </a:r>
            <a:r>
              <a:rPr lang="en-US" altLang="zh-TW" b="1" dirty="0" smtClean="0"/>
              <a:t> Source Code (1/3)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重新開啟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後輸入 </a:t>
            </a:r>
            <a:r>
              <a:rPr lang="en-US" altLang="zh-TW" dirty="0" smtClean="0"/>
              <a:t>“C:\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clone https://github.com/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webinos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Webinos-Platform.git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繼續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“C:\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-Platform\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clone https://github.com/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Flotype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now.git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繼續輸入 </a:t>
            </a:r>
            <a:r>
              <a:rPr lang="en-US" altLang="zh-TW" dirty="0"/>
              <a:t>“C:\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-Platform\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\now&gt;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checkout windows</a:t>
            </a:r>
            <a:r>
              <a:rPr lang="en-US" altLang="zh-TW" dirty="0" smtClean="0"/>
              <a:t>”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387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Getting </a:t>
            </a:r>
            <a:r>
              <a:rPr lang="en-US" altLang="zh-TW" b="1" dirty="0" err="1" smtClean="0"/>
              <a:t>Webinos</a:t>
            </a:r>
            <a:r>
              <a:rPr lang="en-US" altLang="zh-TW" b="1" dirty="0" smtClean="0"/>
              <a:t> Source Code (2/3)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繼續輸入 </a:t>
            </a:r>
            <a:r>
              <a:rPr lang="en-US" altLang="zh-TW" dirty="0" smtClean="0"/>
              <a:t>“C:\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-Platform\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clone https://github.com/developmentseed/node-sqlite3.git sqlite3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繼續輸入 </a:t>
            </a:r>
            <a:r>
              <a:rPr lang="en-US" altLang="zh-TW" dirty="0"/>
              <a:t>“C:\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-Platform\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\sqlite3&gt;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node-gyp 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configre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build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r>
              <a:rPr lang="zh-TW" altLang="en-US" dirty="0"/>
              <a:t>繼續輸入 </a:t>
            </a:r>
            <a:r>
              <a:rPr lang="en-US" altLang="zh-TW" dirty="0"/>
              <a:t>“C:\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-Platform\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install socket.io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37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Getting </a:t>
            </a:r>
            <a:r>
              <a:rPr lang="en-US" altLang="zh-TW" b="1" dirty="0" err="1" smtClean="0"/>
              <a:t>Webinos</a:t>
            </a:r>
            <a:r>
              <a:rPr lang="en-US" altLang="zh-TW" b="1" dirty="0" smtClean="0"/>
              <a:t> Source Code (3/3)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繼續輸入 </a:t>
            </a:r>
            <a:r>
              <a:rPr lang="en-US" altLang="zh-TW" dirty="0" smtClean="0"/>
              <a:t>“C</a:t>
            </a:r>
            <a:r>
              <a:rPr lang="en-US" altLang="zh-TW" dirty="0"/>
              <a:t>:\</a:t>
            </a:r>
            <a:r>
              <a:rPr lang="en-US" altLang="zh-TW" dirty="0" err="1"/>
              <a:t>dev</a:t>
            </a:r>
            <a:r>
              <a:rPr lang="en-US" altLang="zh-TW" dirty="0"/>
              <a:t>\</a:t>
            </a:r>
            <a:r>
              <a:rPr lang="en-US" altLang="zh-TW" dirty="0" err="1"/>
              <a:t>Webinos</a:t>
            </a:r>
            <a:r>
              <a:rPr lang="en-US" altLang="zh-TW" dirty="0"/>
              <a:t>-Platform\</a:t>
            </a:r>
            <a:r>
              <a:rPr lang="en-US" altLang="zh-TW" dirty="0" err="1"/>
              <a:t>node_modules</a:t>
            </a:r>
            <a:r>
              <a:rPr lang="en-US" altLang="zh-TW" dirty="0"/>
              <a:t>&gt;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 clone git://github.com/andreasbotsikas/node-canvas.git canvas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繼續輸入 </a:t>
            </a:r>
            <a:r>
              <a:rPr lang="en-US" altLang="zh-TW" dirty="0"/>
              <a:t>“C:\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-Platform\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\canvas&gt;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checkout Automate-installation-on-windows</a:t>
            </a:r>
            <a:r>
              <a:rPr lang="en-US" altLang="zh-TW" dirty="0" smtClean="0"/>
              <a:t>”</a:t>
            </a:r>
          </a:p>
          <a:p>
            <a:r>
              <a:rPr lang="zh-TW" altLang="en-US" dirty="0"/>
              <a:t>繼續輸入 </a:t>
            </a:r>
            <a:r>
              <a:rPr lang="en-US" altLang="zh-TW" dirty="0"/>
              <a:t>“C:\</a:t>
            </a:r>
            <a:r>
              <a:rPr lang="en-US" altLang="zh-TW" dirty="0" err="1"/>
              <a:t>dev</a:t>
            </a:r>
            <a:r>
              <a:rPr lang="en-US" altLang="zh-TW" dirty="0"/>
              <a:t>\</a:t>
            </a:r>
            <a:r>
              <a:rPr lang="en-US" altLang="zh-TW" dirty="0" err="1"/>
              <a:t>Webinos</a:t>
            </a:r>
            <a:r>
              <a:rPr lang="en-US" altLang="zh-TW" dirty="0"/>
              <a:t>-Platform\</a:t>
            </a:r>
            <a:r>
              <a:rPr lang="en-US" altLang="zh-TW" dirty="0" err="1"/>
              <a:t>node_modules</a:t>
            </a:r>
            <a:r>
              <a:rPr lang="en-US" altLang="zh-TW" dirty="0"/>
              <a:t>\canvas&gt;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node-gyp configure build</a:t>
            </a:r>
            <a:r>
              <a:rPr lang="en-US" altLang="zh-TW" dirty="0"/>
              <a:t>”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92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Final Step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0" cy="4525963"/>
          </a:xfrm>
        </p:spPr>
        <p:txBody>
          <a:bodyPr/>
          <a:lstStyle/>
          <a:p>
            <a:r>
              <a:rPr lang="zh-TW" altLang="en-US" dirty="0"/>
              <a:t>重</a:t>
            </a:r>
            <a:r>
              <a:rPr lang="zh-TW" altLang="en-US" dirty="0" smtClean="0"/>
              <a:t>開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後輸入</a:t>
            </a:r>
            <a:r>
              <a:rPr lang="en-US" altLang="zh-TW" dirty="0" smtClean="0"/>
              <a:t>”C:\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-Platform&gt;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 install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Compile “C:\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-Platform\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\test&gt;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ant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(test file </a:t>
            </a:r>
            <a:r>
              <a:rPr lang="zh-TW" altLang="en-US" dirty="0" smtClean="0"/>
              <a:t>似乎是要自己寫來測試用的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Compile</a:t>
            </a:r>
            <a:r>
              <a:rPr lang="zh-TW" altLang="en-US" dirty="0" smtClean="0"/>
              <a:t>成功後的檔案會在</a:t>
            </a:r>
            <a:r>
              <a:rPr lang="en-US" altLang="zh-TW" dirty="0" smtClean="0"/>
              <a:t>”C:\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-Platform\</a:t>
            </a:r>
            <a:r>
              <a:rPr lang="en-US" altLang="zh-TW" dirty="0" err="1" smtClean="0"/>
              <a:t>webinos</a:t>
            </a:r>
            <a:r>
              <a:rPr lang="en-US" altLang="zh-TW" dirty="0" smtClean="0"/>
              <a:t>\test\client”</a:t>
            </a:r>
            <a:endParaRPr lang="en-US" altLang="zh-TW" dirty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36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6009885" cy="452596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082">
            <a:off x="1130493" y="2335473"/>
            <a:ext cx="3462242" cy="21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Installation Video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http://www.youtube.com/watch?v=qstZ1WuzuwE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6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Prerequisites tools</a:t>
            </a:r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Visual Studio 2012 C++ Express</a:t>
            </a:r>
          </a:p>
          <a:p>
            <a:r>
              <a:rPr lang="en-US" altLang="zh-TW" dirty="0" err="1" smtClean="0"/>
              <a:t>Git</a:t>
            </a:r>
            <a:endParaRPr lang="en-US" altLang="zh-TW" dirty="0" smtClean="0"/>
          </a:p>
          <a:p>
            <a:r>
              <a:rPr lang="en-US" altLang="zh-TW" dirty="0" smtClean="0"/>
              <a:t>Python 2.7.x  </a:t>
            </a:r>
            <a:r>
              <a:rPr lang="zh-TW" altLang="en-US" dirty="0" smtClean="0"/>
              <a:t>不得大於 </a:t>
            </a:r>
            <a:r>
              <a:rPr lang="en-US" altLang="zh-TW" dirty="0" smtClean="0"/>
              <a:t>2.7</a:t>
            </a:r>
          </a:p>
          <a:p>
            <a:r>
              <a:rPr lang="en-US" altLang="zh-TW" dirty="0" smtClean="0"/>
              <a:t>Java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9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3</a:t>
            </a:r>
            <a:r>
              <a:rPr lang="en-US" altLang="zh-TW" b="1" baseline="30000" dirty="0" smtClean="0"/>
              <a:t>rd</a:t>
            </a:r>
            <a:r>
              <a:rPr lang="en-US" altLang="zh-TW" b="1" dirty="0" smtClean="0"/>
              <a:t> party components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OpenSSL</a:t>
            </a:r>
            <a:endParaRPr lang="en-US" altLang="zh-TW" dirty="0" smtClean="0"/>
          </a:p>
          <a:p>
            <a:r>
              <a:rPr lang="en-US" altLang="zh-TW" dirty="0" err="1" smtClean="0"/>
              <a:t>Boujour</a:t>
            </a:r>
            <a:r>
              <a:rPr lang="en-US" altLang="zh-TW" dirty="0" smtClean="0"/>
              <a:t> (Optional)</a:t>
            </a:r>
          </a:p>
          <a:p>
            <a:r>
              <a:rPr lang="en-US" altLang="zh-TW" dirty="0" smtClean="0"/>
              <a:t>GTK</a:t>
            </a:r>
          </a:p>
          <a:p>
            <a:r>
              <a:rPr lang="en-US" altLang="zh-TW" dirty="0" smtClean="0"/>
              <a:t>Node</a:t>
            </a:r>
          </a:p>
          <a:p>
            <a:endParaRPr lang="en-US" altLang="zh-TW" dirty="0"/>
          </a:p>
          <a:p>
            <a:r>
              <a:rPr lang="en-US" altLang="zh-TW" dirty="0" smtClean="0"/>
              <a:t>Configure node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system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21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Visual C++ 2010 Express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--1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http://www.microsoft.com/visualstudio/eng/downloads#d-2010-express</a:t>
            </a:r>
            <a:endParaRPr lang="en-US" altLang="zh-TW" dirty="0" smtClean="0"/>
          </a:p>
          <a:p>
            <a:r>
              <a:rPr lang="zh-TW" altLang="en-US" dirty="0" smtClean="0"/>
              <a:t>安裝英文版</a:t>
            </a:r>
            <a:endParaRPr lang="en-US" altLang="zh-TW" dirty="0" smtClean="0"/>
          </a:p>
          <a:p>
            <a:r>
              <a:rPr lang="en-US" altLang="zh-TW" dirty="0" smtClean="0"/>
              <a:t>Microsoft Silverlight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Microsoft SQL Server </a:t>
            </a:r>
            <a:r>
              <a:rPr lang="zh-TW" altLang="en-US" dirty="0" smtClean="0"/>
              <a:t>可以不用裝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021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Git</a:t>
            </a:r>
            <a:r>
              <a:rPr lang="en-US" altLang="zh-TW" b="1" dirty="0" smtClean="0"/>
              <a:t> -- 2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code.google.com/p/msysgit/downloads/list</a:t>
            </a:r>
            <a:endParaRPr lang="en-US" altLang="zh-TW" dirty="0" smtClean="0"/>
          </a:p>
          <a:p>
            <a:r>
              <a:rPr lang="zh-TW" altLang="en-US" dirty="0"/>
              <a:t>安裝</a:t>
            </a:r>
            <a:r>
              <a:rPr lang="zh-TW" altLang="en-US" dirty="0" smtClean="0"/>
              <a:t>版本 </a:t>
            </a:r>
            <a:r>
              <a:rPr lang="en-US" altLang="zh-TW" dirty="0" smtClean="0"/>
              <a:t>1.7.10-preview20120409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第一個選項：</a:t>
            </a:r>
            <a:r>
              <a:rPr lang="en-US" altLang="zh-TW" dirty="0" smtClean="0">
                <a:solidFill>
                  <a:srgbClr val="FF0000"/>
                </a:solidFill>
              </a:rPr>
              <a:t>Run </a:t>
            </a:r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from Windows Command Prompt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4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Python -- 3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dirty="0">
                <a:hlinkClick r:id="rId2"/>
              </a:rPr>
              <a:t>http://python.org/download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/>
              <a:t>安裝版本 </a:t>
            </a:r>
            <a:r>
              <a:rPr lang="en-US" altLang="zh-TW" dirty="0"/>
              <a:t>2.7.5</a:t>
            </a:r>
            <a:r>
              <a:rPr lang="zh-TW" altLang="en-US" dirty="0"/>
              <a:t> </a:t>
            </a:r>
            <a:r>
              <a:rPr lang="en-US" altLang="zh-TW" dirty="0"/>
              <a:t>Windows Installer 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版本不得大於</a:t>
            </a:r>
            <a:r>
              <a:rPr lang="en-US" altLang="zh-TW" dirty="0" smtClean="0">
                <a:solidFill>
                  <a:srgbClr val="FF0000"/>
                </a:solidFill>
              </a:rPr>
              <a:t>2.7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環境變數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Path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 加上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“C:\Python27”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53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Java -- 4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smtClean="0"/>
              <a:t>Java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9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Ant -- 5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http://ant.apache.org/bindownload.cgi</a:t>
            </a:r>
            <a:endParaRPr lang="en-US" altLang="zh-TW" dirty="0" smtClean="0"/>
          </a:p>
          <a:p>
            <a:r>
              <a:rPr lang="zh-TW" altLang="en-US" dirty="0" smtClean="0"/>
              <a:t>安裝版本 </a:t>
            </a:r>
            <a:r>
              <a:rPr lang="en-US" altLang="zh-TW" dirty="0" smtClean="0"/>
              <a:t>apache-ant-1.9.2-bin.zip</a:t>
            </a:r>
          </a:p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解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壓縮檔案後，將檔案路徑</a:t>
            </a:r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</a:rPr>
              <a:t>eg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 “C:\apache-ant1.8.4\bin” 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的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bin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路徑加到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Path</a:t>
            </a:r>
          </a:p>
          <a:p>
            <a:r>
              <a:rPr lang="zh-TW" altLang="en-US" dirty="0" smtClean="0"/>
              <a:t>測試：打開</a:t>
            </a:r>
            <a:r>
              <a:rPr lang="en-US" altLang="zh-TW" dirty="0" err="1" smtClean="0"/>
              <a:t>cmd</a:t>
            </a:r>
            <a:r>
              <a:rPr lang="zh-TW" altLang="en-US" dirty="0"/>
              <a:t> </a:t>
            </a:r>
            <a:r>
              <a:rPr lang="zh-TW" altLang="en-US" dirty="0" smtClean="0"/>
              <a:t>後輸入 </a:t>
            </a:r>
            <a:r>
              <a:rPr lang="en-US" altLang="zh-TW" dirty="0" smtClean="0"/>
              <a:t>“ant”</a:t>
            </a:r>
          </a:p>
          <a:p>
            <a:r>
              <a:rPr lang="zh-TW" altLang="en-US" dirty="0"/>
              <a:t>最後</a:t>
            </a:r>
            <a:r>
              <a:rPr lang="zh-TW" altLang="en-US" dirty="0" smtClean="0"/>
              <a:t>一句 </a:t>
            </a:r>
            <a:r>
              <a:rPr lang="en-US" altLang="zh-TW" dirty="0" smtClean="0"/>
              <a:t>”Build failed” </a:t>
            </a:r>
            <a:r>
              <a:rPr lang="zh-TW" altLang="en-US" dirty="0" smtClean="0"/>
              <a:t>算正常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768-0BD5-49AE-AAD9-251C8CEC304F}" type="datetime1">
              <a:rPr lang="zh-TW" altLang="en-US" smtClean="0"/>
              <a:pPr/>
              <a:t>2013/10/7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27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493</Words>
  <Application>Microsoft Office PowerPoint</Application>
  <PresentationFormat>如螢幕大小 (4:3)</PresentationFormat>
  <Paragraphs>124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1310-1進度報告 Webinos Installation</vt:lpstr>
      <vt:lpstr>Installation Video</vt:lpstr>
      <vt:lpstr>Prerequisites tools</vt:lpstr>
      <vt:lpstr>3rd party components</vt:lpstr>
      <vt:lpstr>Visual C++ 2010 Express --1</vt:lpstr>
      <vt:lpstr>Git -- 2</vt:lpstr>
      <vt:lpstr>Python -- 3</vt:lpstr>
      <vt:lpstr>Java -- 4</vt:lpstr>
      <vt:lpstr>Ant -- 5</vt:lpstr>
      <vt:lpstr>OpenSSL -- 6</vt:lpstr>
      <vt:lpstr>Bonjour -- 7</vt:lpstr>
      <vt:lpstr>GTK+ -- 8</vt:lpstr>
      <vt:lpstr>Node Js -- 9 (1/2)</vt:lpstr>
      <vt:lpstr>Node Js -- 9 (2/2)</vt:lpstr>
      <vt:lpstr>Getting Webinos Source Code (1/3)</vt:lpstr>
      <vt:lpstr>Getting Webinos Source Code (2/3)</vt:lpstr>
      <vt:lpstr>Getting Webinos Source Code (3/3)</vt:lpstr>
      <vt:lpstr>Final Step</vt:lpstr>
      <vt:lpstr>PowerPoint 簡報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HOME</dc:creator>
  <cp:lastModifiedBy>Umi</cp:lastModifiedBy>
  <cp:revision>115</cp:revision>
  <dcterms:created xsi:type="dcterms:W3CDTF">2013-07-21T05:22:01Z</dcterms:created>
  <dcterms:modified xsi:type="dcterms:W3CDTF">2013-10-06T20:39:48Z</dcterms:modified>
</cp:coreProperties>
</file>