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3" r:id="rId3"/>
    <p:sldId id="274" r:id="rId4"/>
    <p:sldId id="275" r:id="rId5"/>
    <p:sldId id="276" r:id="rId6"/>
    <p:sldId id="277" r:id="rId7"/>
    <p:sldId id="278" r:id="rId8"/>
    <p:sldId id="279" r:id="rId9"/>
    <p:sldId id="272"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93C9"/>
    <a:srgbClr val="0066CC"/>
    <a:srgbClr val="BAECC0"/>
    <a:srgbClr val="CCFFCC"/>
    <a:srgbClr val="F68D36"/>
    <a:srgbClr val="73B57E"/>
    <a:srgbClr val="F9B2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33" autoAdjust="0"/>
  </p:normalViewPr>
  <p:slideViewPr>
    <p:cSldViewPr>
      <p:cViewPr varScale="1">
        <p:scale>
          <a:sx n="79" d="100"/>
          <a:sy n="79" d="100"/>
        </p:scale>
        <p:origin x="-1290" y="-90"/>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1C739A-D29D-4CDF-8A25-2475865E8D40}" type="datetimeFigureOut">
              <a:rPr lang="zh-TW" altLang="en-US" smtClean="0"/>
              <a:pPr/>
              <a:t>2013/12/13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57657-29DB-4245-8D93-FC6A8159EF5C}" type="slidenum">
              <a:rPr lang="zh-TW" altLang="en-US" smtClean="0"/>
              <a:pPr/>
              <a:t>‹#›</a:t>
            </a:fld>
            <a:endParaRPr lang="zh-TW" altLang="en-US"/>
          </a:p>
        </p:txBody>
      </p:sp>
    </p:spTree>
    <p:extLst>
      <p:ext uri="{BB962C8B-B14F-4D97-AF65-F5344CB8AC3E}">
        <p14:creationId xmlns:p14="http://schemas.microsoft.com/office/powerpoint/2010/main" val="183016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a:xfrm>
            <a:off x="-828600" y="6237312"/>
            <a:ext cx="2133600" cy="365125"/>
          </a:xfrm>
        </p:spPr>
        <p:txBody>
          <a:bodyPr/>
          <a:lstStyle/>
          <a:p>
            <a:fld id="{92F7D03D-0C02-460C-8828-E51E607B6361}" type="datetime1">
              <a:rPr lang="zh-TW" altLang="en-US" smtClean="0"/>
              <a:t>2013/12/13</a:t>
            </a:fld>
            <a:endParaRPr lang="zh-TW" altLang="en-US"/>
          </a:p>
        </p:txBody>
      </p:sp>
      <p:sp>
        <p:nvSpPr>
          <p:cNvPr id="5" name="頁尾版面配置區 4"/>
          <p:cNvSpPr>
            <a:spLocks noGrp="1"/>
          </p:cNvSpPr>
          <p:nvPr>
            <p:ph type="ftr" sz="quarter" idx="11"/>
          </p:nvPr>
        </p:nvSpPr>
        <p:spPr>
          <a:xfrm>
            <a:off x="2915816" y="6520259"/>
            <a:ext cx="2895600" cy="365125"/>
          </a:xfrm>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a:t>
            </a:fld>
            <a:endParaRPr lang="zh-TW" altLang="en-US"/>
          </a:p>
        </p:txBody>
      </p:sp>
    </p:spTree>
    <p:extLst>
      <p:ext uri="{BB962C8B-B14F-4D97-AF65-F5344CB8AC3E}">
        <p14:creationId xmlns:p14="http://schemas.microsoft.com/office/powerpoint/2010/main" val="82557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43608" y="2996952"/>
            <a:ext cx="7772400" cy="786011"/>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043608" y="3789040"/>
            <a:ext cx="7772400" cy="1500187"/>
          </a:xfrm>
        </p:spPr>
        <p:txBody>
          <a:bodyPr anchor="t"/>
          <a:lstStyle>
            <a:lvl1pPr marL="0" indent="0" algn="l">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2396D94-CD9C-46CF-BAAC-8E4F0E1A7573}" type="datetime1">
              <a:rPr lang="zh-TW" altLang="en-US" smtClean="0"/>
              <a:t>2013/12/13</a:t>
            </a:fld>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a:t>
            </a:fld>
            <a:endParaRPr lang="zh-TW" altLang="en-US"/>
          </a:p>
        </p:txBody>
      </p:sp>
    </p:spTree>
    <p:extLst>
      <p:ext uri="{BB962C8B-B14F-4D97-AF65-F5344CB8AC3E}">
        <p14:creationId xmlns:p14="http://schemas.microsoft.com/office/powerpoint/2010/main" val="48440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BAA8407-225A-4FA5-B31C-1ABCB50A2F00}" type="datetime1">
              <a:rPr lang="zh-TW" altLang="en-US" smtClean="0"/>
              <a:t>2013/12/13</a:t>
            </a:fld>
            <a:endParaRPr lang="zh-TW" altLang="en-US" dirty="0"/>
          </a:p>
        </p:txBody>
      </p:sp>
      <p:sp>
        <p:nvSpPr>
          <p:cNvPr id="4" name="頁尾版面配置區 3"/>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dirty="0"/>
          </a:p>
        </p:txBody>
      </p:sp>
      <p:sp>
        <p:nvSpPr>
          <p:cNvPr id="5" name="投影片編號版面配置區 4"/>
          <p:cNvSpPr>
            <a:spLocks noGrp="1"/>
          </p:cNvSpPr>
          <p:nvPr>
            <p:ph type="sldNum" sz="quarter" idx="12"/>
          </p:nvPr>
        </p:nvSpPr>
        <p:spPr/>
        <p:txBody>
          <a:bodyPr/>
          <a:lstStyle/>
          <a:p>
            <a:fld id="{4D17A1EA-7734-43E4-8C3D-69D21D0A6E1F}" type="slidenum">
              <a:rPr lang="zh-TW" altLang="en-US" smtClean="0"/>
              <a:pPr/>
              <a:t>‹#›</a:t>
            </a:fld>
            <a:endParaRPr lang="zh-TW" altLang="en-US" dirty="0"/>
          </a:p>
        </p:txBody>
      </p:sp>
    </p:spTree>
    <p:extLst>
      <p:ext uri="{BB962C8B-B14F-4D97-AF65-F5344CB8AC3E}">
        <p14:creationId xmlns:p14="http://schemas.microsoft.com/office/powerpoint/2010/main" val="217715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3752"/>
            <a:ext cx="8229600" cy="1143000"/>
          </a:xfrm>
        </p:spPr>
        <p:txBody>
          <a:bodyPr/>
          <a:lstStyle>
            <a:lvl1pPr>
              <a:defRPr b="1">
                <a:solidFill>
                  <a:schemeClr val="tx2">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a:xfrm>
            <a:off x="714400" y="1196752"/>
            <a:ext cx="7715200" cy="4929411"/>
          </a:xfrm>
          <a:noFill/>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6" name="投影片編號版面配置區 5"/>
          <p:cNvSpPr>
            <a:spLocks noGrp="1"/>
          </p:cNvSpPr>
          <p:nvPr>
            <p:ph type="sldNum" sz="quarter" idx="12"/>
          </p:nvPr>
        </p:nvSpPr>
        <p:spPr/>
        <p:txBody>
          <a:bodyPr/>
          <a:lstStyle/>
          <a:p>
            <a:fld id="{4D17A1EA-7734-43E4-8C3D-69D21D0A6E1F}" type="slidenum">
              <a:rPr lang="zh-TW" altLang="en-US" smtClean="0"/>
              <a:pPr/>
              <a:t>‹#›</a:t>
            </a:fld>
            <a:endParaRPr lang="zh-TW" altLang="en-US"/>
          </a:p>
        </p:txBody>
      </p:sp>
      <p:sp>
        <p:nvSpPr>
          <p:cNvPr id="8" name="日期版面配置區 3"/>
          <p:cNvSpPr>
            <a:spLocks noGrp="1"/>
          </p:cNvSpPr>
          <p:nvPr>
            <p:ph type="dt" sz="half" idx="10"/>
          </p:nvPr>
        </p:nvSpPr>
        <p:spPr>
          <a:xfrm>
            <a:off x="-396552" y="6469211"/>
            <a:ext cx="2133600" cy="365125"/>
          </a:xfrm>
        </p:spPr>
        <p:txBody>
          <a:bodyPr/>
          <a:lstStyle/>
          <a:p>
            <a:fld id="{12396D94-CD9C-46CF-BAAC-8E4F0E1A7573}" type="datetime1">
              <a:rPr lang="zh-TW" altLang="en-US" smtClean="0"/>
              <a:t>2013/12/13</a:t>
            </a:fld>
            <a:endParaRPr lang="zh-TW" altLang="en-US"/>
          </a:p>
        </p:txBody>
      </p:sp>
    </p:spTree>
    <p:extLst>
      <p:ext uri="{BB962C8B-B14F-4D97-AF65-F5344CB8AC3E}">
        <p14:creationId xmlns:p14="http://schemas.microsoft.com/office/powerpoint/2010/main" val="66758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995079E-D560-4F21-BFB9-AE8B1A31EE03}" type="datetime1">
              <a:rPr lang="zh-TW" altLang="en-US" smtClean="0"/>
              <a:t>2013/12/13</a:t>
            </a:fld>
            <a:endParaRPr lang="zh-TW" altLang="en-US"/>
          </a:p>
        </p:txBody>
      </p:sp>
      <p:sp>
        <p:nvSpPr>
          <p:cNvPr id="3" name="頁尾版面配置區 2"/>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4" name="投影片編號版面配置區 3"/>
          <p:cNvSpPr>
            <a:spLocks noGrp="1"/>
          </p:cNvSpPr>
          <p:nvPr>
            <p:ph type="sldNum" sz="quarter" idx="12"/>
          </p:nvPr>
        </p:nvSpPr>
        <p:spPr/>
        <p:txBody>
          <a:bodyPr/>
          <a:lstStyle/>
          <a:p>
            <a:fld id="{4D17A1EA-7734-43E4-8C3D-69D21D0A6E1F}" type="slidenum">
              <a:rPr lang="zh-TW" altLang="en-US" smtClean="0"/>
              <a:pPr/>
              <a:t>‹#›</a:t>
            </a:fld>
            <a:endParaRPr lang="zh-TW" altLang="en-US"/>
          </a:p>
        </p:txBody>
      </p:sp>
    </p:spTree>
    <p:extLst>
      <p:ext uri="{BB962C8B-B14F-4D97-AF65-F5344CB8AC3E}">
        <p14:creationId xmlns:p14="http://schemas.microsoft.com/office/powerpoint/2010/main" val="2671236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1000" b="-1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396552" y="6469211"/>
            <a:ext cx="2133600" cy="365125"/>
          </a:xfrm>
          <a:prstGeom prst="rect">
            <a:avLst/>
          </a:prstGeom>
        </p:spPr>
        <p:txBody>
          <a:bodyPr vert="horz" lIns="91440" tIns="45720" rIns="91440" bIns="45720" rtlCol="0" anchor="ctr"/>
          <a:lstStyle>
            <a:lvl1pPr algn="r">
              <a:defRPr sz="1200" b="1">
                <a:solidFill>
                  <a:schemeClr val="accent4">
                    <a:lumMod val="60000"/>
                    <a:lumOff val="40000"/>
                  </a:schemeClr>
                </a:solidFill>
              </a:defRPr>
            </a:lvl1pPr>
          </a:lstStyle>
          <a:p>
            <a:fld id="{DBAA8407-225A-4FA5-B31C-1ABCB50A2F00}" type="datetime1">
              <a:rPr lang="zh-TW" altLang="en-US" smtClean="0"/>
              <a:t>2013/12/13</a:t>
            </a:fld>
            <a:endParaRPr lang="zh-TW" altLang="en-US" dirty="0"/>
          </a:p>
        </p:txBody>
      </p:sp>
      <p:sp>
        <p:nvSpPr>
          <p:cNvPr id="5" name="頁尾版面配置區 4"/>
          <p:cNvSpPr>
            <a:spLocks noGrp="1"/>
          </p:cNvSpPr>
          <p:nvPr>
            <p:ph type="ftr" sz="quarter" idx="3"/>
          </p:nvPr>
        </p:nvSpPr>
        <p:spPr>
          <a:xfrm>
            <a:off x="2915816" y="6093296"/>
            <a:ext cx="2895600" cy="365125"/>
          </a:xfrm>
          <a:prstGeom prst="rect">
            <a:avLst/>
          </a:prstGeom>
        </p:spPr>
        <p:txBody>
          <a:bodyPr vert="horz" lIns="91440" tIns="45720" rIns="91440" bIns="45720" rtlCol="0" anchor="ctr"/>
          <a:lstStyle>
            <a:lvl1pPr algn="ctr">
              <a:defRPr sz="1200" b="1">
                <a:solidFill>
                  <a:srgbClr val="F68D36"/>
                </a:solidFill>
              </a:defRPr>
            </a:lvl1pPr>
          </a:lstStyle>
          <a:p>
            <a:r>
              <a:rPr lang="zh-TW" altLang="en-US" smtClean="0"/>
              <a:t>真理資工</a:t>
            </a:r>
            <a:r>
              <a:rPr lang="en-US" altLang="zh-TW" smtClean="0"/>
              <a:t>-</a:t>
            </a:r>
            <a:r>
              <a:rPr lang="zh-TW" altLang="en-US" smtClean="0"/>
              <a:t>嶢海龍</a:t>
            </a:r>
            <a:endParaRPr lang="zh-TW" altLang="en-US" dirty="0"/>
          </a:p>
        </p:txBody>
      </p:sp>
      <p:sp>
        <p:nvSpPr>
          <p:cNvPr id="6" name="投影片編號版面配置區 5"/>
          <p:cNvSpPr>
            <a:spLocks noGrp="1"/>
          </p:cNvSpPr>
          <p:nvPr>
            <p:ph type="sldNum" sz="quarter" idx="4"/>
          </p:nvPr>
        </p:nvSpPr>
        <p:spPr>
          <a:xfrm>
            <a:off x="6876256" y="6381328"/>
            <a:ext cx="2133600" cy="365125"/>
          </a:xfrm>
          <a:prstGeom prst="rect">
            <a:avLst/>
          </a:prstGeom>
        </p:spPr>
        <p:txBody>
          <a:bodyPr vert="horz" lIns="91440" tIns="45720" rIns="91440" bIns="45720" rtlCol="0" anchor="ctr"/>
          <a:lstStyle>
            <a:lvl1pPr algn="r">
              <a:defRPr sz="3600" b="1">
                <a:solidFill>
                  <a:schemeClr val="tx1">
                    <a:tint val="75000"/>
                  </a:schemeClr>
                </a:solidFill>
                <a:effectLst/>
              </a:defRPr>
            </a:lvl1pPr>
          </a:lstStyle>
          <a:p>
            <a:fld id="{4D17A1EA-7734-43E4-8C3D-69D21D0A6E1F}" type="slidenum">
              <a:rPr lang="zh-TW" altLang="en-US" smtClean="0"/>
              <a:pPr/>
              <a:t>‹#›</a:t>
            </a:fld>
            <a:endParaRPr lang="zh-TW" altLang="en-US" dirty="0"/>
          </a:p>
        </p:txBody>
      </p:sp>
    </p:spTree>
    <p:extLst>
      <p:ext uri="{BB962C8B-B14F-4D97-AF65-F5344CB8AC3E}">
        <p14:creationId xmlns:p14="http://schemas.microsoft.com/office/powerpoint/2010/main" val="378794950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0" r:id="rId4"/>
    <p:sldLayoutId id="2147483655" r:id="rId5"/>
  </p:sldLayoutIdLst>
  <p:hf hdr="0"/>
  <p:txStyles>
    <p:titleStyle>
      <a:lvl1pPr algn="ctr" defTabSz="914400" rtl="0" eaLnBrk="1" latinLnBrk="0" hangingPunct="1">
        <a:spcBef>
          <a:spcPct val="0"/>
        </a:spcBef>
        <a:buNone/>
        <a:defRPr sz="4400" b="1" kern="1200">
          <a:solidFill>
            <a:schemeClr val="tx2">
              <a:lumMod val="75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84784"/>
            <a:ext cx="7772400" cy="1470025"/>
          </a:xfrm>
        </p:spPr>
        <p:txBody>
          <a:bodyPr/>
          <a:lstStyle/>
          <a:p>
            <a:endParaRPr lang="zh-TW" altLang="en-US" b="1"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403648" y="3212976"/>
            <a:ext cx="6400800" cy="1752600"/>
          </a:xfrm>
        </p:spPr>
        <p:txBody>
          <a:bodyPr>
            <a:normAutofit/>
          </a:bodyPr>
          <a:lstStyle/>
          <a:p>
            <a:endParaRPr lang="zh-TW" altLang="en-US" b="1" dirty="0">
              <a:solidFill>
                <a:schemeClr val="tx1">
                  <a:lumMod val="65000"/>
                  <a:lumOff val="35000"/>
                </a:schemeClr>
              </a:solidFill>
            </a:endParaRPr>
          </a:p>
        </p:txBody>
      </p:sp>
      <p:sp>
        <p:nvSpPr>
          <p:cNvPr id="4" name="日期版面配置區 3"/>
          <p:cNvSpPr>
            <a:spLocks noGrp="1"/>
          </p:cNvSpPr>
          <p:nvPr>
            <p:ph type="dt" sz="half" idx="10"/>
          </p:nvPr>
        </p:nvSpPr>
        <p:spPr/>
        <p:txBody>
          <a:bodyPr/>
          <a:lstStyle/>
          <a:p>
            <a:fld id="{FD42D639-57B5-479A-BCD7-5A399F9A6E0E}" type="datetime1">
              <a:rPr lang="zh-TW" altLang="en-US" smtClean="0"/>
              <a:t>2013/12/13</a:t>
            </a:fld>
            <a:endParaRPr lang="zh-TW" altLang="en-US"/>
          </a:p>
        </p:txBody>
      </p:sp>
      <p:sp>
        <p:nvSpPr>
          <p:cNvPr id="5" name="投影片編號版面配置區 4"/>
          <p:cNvSpPr>
            <a:spLocks noGrp="1"/>
          </p:cNvSpPr>
          <p:nvPr>
            <p:ph type="sldNum" sz="quarter" idx="12"/>
          </p:nvPr>
        </p:nvSpPr>
        <p:spPr/>
        <p:txBody>
          <a:bodyPr/>
          <a:lstStyle/>
          <a:p>
            <a:fld id="{4D17A1EA-7734-43E4-8C3D-69D21D0A6E1F}" type="slidenum">
              <a:rPr lang="zh-TW" altLang="en-US" smtClean="0"/>
              <a:pPr/>
              <a:t>1</a:t>
            </a:fld>
            <a:endParaRPr lang="zh-TW" altLang="en-US"/>
          </a:p>
        </p:txBody>
      </p:sp>
      <p:sp>
        <p:nvSpPr>
          <p:cNvPr id="6" name="頁尾版面配置區 5"/>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Tree>
    <p:extLst>
      <p:ext uri="{BB962C8B-B14F-4D97-AF65-F5344CB8AC3E}">
        <p14:creationId xmlns:p14="http://schemas.microsoft.com/office/powerpoint/2010/main" val="2973134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404664"/>
            <a:ext cx="8229600" cy="1143000"/>
          </a:xfrm>
        </p:spPr>
        <p:txBody>
          <a:bodyPr>
            <a:normAutofit fontScale="90000"/>
          </a:bodyPr>
          <a:lstStyle/>
          <a:p>
            <a:r>
              <a:rPr lang="zh-TW" altLang="en-US" dirty="0"/>
              <a:t>以雲端平台進行類神經網路平行畫運算之研究</a:t>
            </a:r>
          </a:p>
        </p:txBody>
      </p:sp>
      <p:sp>
        <p:nvSpPr>
          <p:cNvPr id="3" name="內容版面配置區 2"/>
          <p:cNvSpPr>
            <a:spLocks noGrp="1"/>
          </p:cNvSpPr>
          <p:nvPr>
            <p:ph idx="1"/>
          </p:nvPr>
        </p:nvSpPr>
        <p:spPr>
          <a:xfrm>
            <a:off x="683568" y="1772816"/>
            <a:ext cx="7715200" cy="4929411"/>
          </a:xfrm>
        </p:spPr>
        <p:txBody>
          <a:bodyPr>
            <a:normAutofit/>
          </a:bodyPr>
          <a:lstStyle/>
          <a:p>
            <a:r>
              <a:rPr lang="zh-TW" altLang="en-US" sz="2800" b="1" dirty="0" smtClean="0"/>
              <a:t>動機： </a:t>
            </a:r>
            <a:r>
              <a:rPr lang="zh-TW" altLang="en-US" sz="2800" dirty="0" smtClean="0"/>
              <a:t>以單一設備進行運算需消耗大量效能</a:t>
            </a:r>
            <a:endParaRPr lang="en-US" altLang="zh-TW" sz="2800" dirty="0" smtClean="0"/>
          </a:p>
          <a:p>
            <a:r>
              <a:rPr lang="zh-TW" altLang="en-US" sz="2800" b="1" dirty="0" smtClean="0"/>
              <a:t>使用：</a:t>
            </a:r>
            <a:r>
              <a:rPr lang="en-US" altLang="zh-TW" sz="2800" dirty="0" err="1" smtClean="0"/>
              <a:t>hadoop</a:t>
            </a:r>
            <a:r>
              <a:rPr lang="en-US" altLang="zh-TW" sz="2800" dirty="0" smtClean="0"/>
              <a:t>(java)</a:t>
            </a:r>
          </a:p>
          <a:p>
            <a:r>
              <a:rPr lang="zh-TW" altLang="en-US" sz="2800" b="1" dirty="0" smtClean="0"/>
              <a:t>架構：</a:t>
            </a:r>
            <a:r>
              <a:rPr lang="en-US" altLang="zh-TW" sz="2800" dirty="0" err="1" smtClean="0"/>
              <a:t>jsp</a:t>
            </a:r>
            <a:r>
              <a:rPr lang="zh-TW" altLang="en-US" sz="2800" dirty="0" smtClean="0"/>
              <a:t>網頁上傳</a:t>
            </a:r>
            <a:r>
              <a:rPr lang="en-US" altLang="zh-TW" sz="2800" dirty="0" smtClean="0"/>
              <a:t>FFNS</a:t>
            </a:r>
            <a:r>
              <a:rPr lang="zh-TW" altLang="en-US" sz="2800" dirty="0" smtClean="0"/>
              <a:t>資料數據，平台</a:t>
            </a:r>
            <a:r>
              <a:rPr lang="en-US" altLang="zh-TW" sz="2800" dirty="0" smtClean="0"/>
              <a:t>Master</a:t>
            </a:r>
            <a:r>
              <a:rPr lang="zh-TW" altLang="en-US" sz="2800" dirty="0" smtClean="0"/>
              <a:t>主機整理資訊分配工作給平台間各設備，回傳結果網頁給使用者。</a:t>
            </a:r>
            <a:endParaRPr lang="en-US" altLang="zh-TW" sz="2800" dirty="0" smtClean="0"/>
          </a:p>
          <a:p>
            <a:r>
              <a:rPr lang="zh-TW" altLang="en-US" sz="2800" b="1" dirty="0" smtClean="0"/>
              <a:t>評論：</a:t>
            </a:r>
            <a:r>
              <a:rPr lang="zh-TW" altLang="en-US" sz="2800" dirty="0" smtClean="0"/>
              <a:t>論文</a:t>
            </a:r>
            <a:r>
              <a:rPr lang="en-US" altLang="zh-TW" sz="2800" dirty="0" smtClean="0"/>
              <a:t>reference</a:t>
            </a:r>
            <a:r>
              <a:rPr lang="zh-TW" altLang="en-US" sz="2800" dirty="0" smtClean="0"/>
              <a:t>太少，蒐集資料不足，應與其他結果相互比較出自己的優點</a:t>
            </a:r>
            <a:endParaRPr lang="en-US" altLang="zh-TW" sz="2800" dirty="0"/>
          </a:p>
        </p:txBody>
      </p:sp>
    </p:spTree>
    <p:extLst>
      <p:ext uri="{BB962C8B-B14F-4D97-AF65-F5344CB8AC3E}">
        <p14:creationId xmlns:p14="http://schemas.microsoft.com/office/powerpoint/2010/main" val="4136360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牛津學堂</a:t>
            </a:r>
            <a:r>
              <a:rPr lang="en-US" altLang="zh-TW" dirty="0" smtClean="0"/>
              <a:t>3D</a:t>
            </a:r>
            <a:r>
              <a:rPr lang="zh-TW" altLang="en-US" dirty="0" smtClean="0"/>
              <a:t>擴增實境行動導覽系統</a:t>
            </a:r>
            <a:endParaRPr lang="zh-TW" altLang="en-US" dirty="0"/>
          </a:p>
        </p:txBody>
      </p:sp>
      <p:sp>
        <p:nvSpPr>
          <p:cNvPr id="3" name="內容版面配置區 2"/>
          <p:cNvSpPr>
            <a:spLocks noGrp="1"/>
          </p:cNvSpPr>
          <p:nvPr>
            <p:ph idx="1"/>
          </p:nvPr>
        </p:nvSpPr>
        <p:spPr/>
        <p:txBody>
          <a:bodyPr/>
          <a:lstStyle/>
          <a:p>
            <a:r>
              <a:rPr lang="zh-TW" altLang="en-US" b="1" dirty="0" smtClean="0"/>
              <a:t>動機：</a:t>
            </a:r>
            <a:r>
              <a:rPr lang="zh-TW" altLang="en-US" dirty="0" smtClean="0"/>
              <a:t>智慧型手機效能日漸提升，</a:t>
            </a:r>
            <a:r>
              <a:rPr lang="en-US" altLang="zh-TW" dirty="0" err="1" smtClean="0"/>
              <a:t>iOS</a:t>
            </a:r>
            <a:r>
              <a:rPr lang="zh-TW" altLang="en-US" dirty="0" smtClean="0"/>
              <a:t>多元化的多媒體呈現方式</a:t>
            </a:r>
            <a:endParaRPr lang="en-US" altLang="zh-TW" dirty="0" smtClean="0"/>
          </a:p>
          <a:p>
            <a:r>
              <a:rPr lang="zh-TW" altLang="en-US" b="1" dirty="0"/>
              <a:t>使用</a:t>
            </a:r>
            <a:r>
              <a:rPr lang="zh-TW" altLang="en-US" b="1" dirty="0" smtClean="0"/>
              <a:t>：</a:t>
            </a:r>
            <a:r>
              <a:rPr lang="en-US" altLang="zh-TW" dirty="0" err="1" smtClean="0"/>
              <a:t>Sketchup</a:t>
            </a:r>
            <a:r>
              <a:rPr lang="zh-TW" altLang="en-US" dirty="0" smtClean="0"/>
              <a:t>、</a:t>
            </a:r>
            <a:r>
              <a:rPr lang="en-US" altLang="zh-TW" dirty="0" smtClean="0"/>
              <a:t>Unity</a:t>
            </a:r>
          </a:p>
          <a:p>
            <a:r>
              <a:rPr lang="zh-TW" altLang="en-US" b="1" dirty="0" smtClean="0"/>
              <a:t>架構：</a:t>
            </a:r>
            <a:endParaRPr lang="en-US" altLang="zh-TW" b="1" dirty="0" smtClean="0"/>
          </a:p>
          <a:p>
            <a:pPr lvl="1"/>
            <a:r>
              <a:rPr lang="zh-TW" altLang="en-US" dirty="0" smtClean="0"/>
              <a:t>以</a:t>
            </a:r>
            <a:r>
              <a:rPr lang="en-US" altLang="zh-TW" dirty="0" err="1" smtClean="0"/>
              <a:t>Sketchup</a:t>
            </a:r>
            <a:r>
              <a:rPr lang="zh-TW" altLang="en-US" dirty="0" smtClean="0"/>
              <a:t>建構</a:t>
            </a:r>
            <a:r>
              <a:rPr lang="en-US" altLang="zh-TW" dirty="0" smtClean="0"/>
              <a:t>3D</a:t>
            </a:r>
            <a:r>
              <a:rPr lang="zh-TW" altLang="en-US" dirty="0" smtClean="0"/>
              <a:t>模型</a:t>
            </a:r>
            <a:r>
              <a:rPr lang="en-US" altLang="zh-TW" dirty="0" smtClean="0">
                <a:sym typeface="Wingdings" pitchFamily="2" charset="2"/>
              </a:rPr>
              <a:t></a:t>
            </a:r>
            <a:r>
              <a:rPr lang="en-US" altLang="zh-TW" dirty="0" smtClean="0"/>
              <a:t>Unity</a:t>
            </a:r>
            <a:r>
              <a:rPr lang="zh-TW" altLang="en-US" dirty="0" smtClean="0"/>
              <a:t>進行美化光線</a:t>
            </a:r>
            <a:r>
              <a:rPr lang="en-US" altLang="zh-TW" dirty="0" smtClean="0">
                <a:sym typeface="Wingdings" pitchFamily="2" charset="2"/>
              </a:rPr>
              <a:t></a:t>
            </a:r>
            <a:r>
              <a:rPr lang="en-US" altLang="zh-TW" dirty="0" err="1" smtClean="0">
                <a:sym typeface="Wingdings" pitchFamily="2" charset="2"/>
              </a:rPr>
              <a:t>iOS</a:t>
            </a:r>
            <a:r>
              <a:rPr lang="zh-TW" altLang="en-US" dirty="0" smtClean="0">
                <a:sym typeface="Wingdings" pitchFamily="2" charset="2"/>
              </a:rPr>
              <a:t>設備呈現</a:t>
            </a:r>
            <a:endParaRPr lang="en-US" altLang="zh-TW" dirty="0" smtClean="0">
              <a:sym typeface="Wingdings" pitchFamily="2" charset="2"/>
            </a:endParaRPr>
          </a:p>
          <a:p>
            <a:pPr lvl="1"/>
            <a:r>
              <a:rPr lang="zh-TW" altLang="en-US" dirty="0">
                <a:sym typeface="Wingdings" pitchFamily="2" charset="2"/>
              </a:rPr>
              <a:t>以照相機截圖</a:t>
            </a:r>
            <a:r>
              <a:rPr lang="zh-TW" altLang="en-US" dirty="0" smtClean="0">
                <a:sym typeface="Wingdings" pitchFamily="2" charset="2"/>
              </a:rPr>
              <a:t>辨識相對應</a:t>
            </a:r>
            <a:r>
              <a:rPr lang="en-US" altLang="zh-TW" dirty="0" smtClean="0">
                <a:sym typeface="Wingdings" pitchFamily="2" charset="2"/>
              </a:rPr>
              <a:t>3D</a:t>
            </a:r>
            <a:r>
              <a:rPr lang="zh-TW" altLang="en-US" dirty="0" smtClean="0">
                <a:sym typeface="Wingdings" pitchFamily="2" charset="2"/>
              </a:rPr>
              <a:t>模型，顯示</a:t>
            </a:r>
            <a:r>
              <a:rPr lang="en-US" altLang="zh-TW" dirty="0" smtClean="0">
                <a:sym typeface="Wingdings" pitchFamily="2" charset="2"/>
              </a:rPr>
              <a:t>AR</a:t>
            </a:r>
            <a:r>
              <a:rPr lang="zh-TW" altLang="en-US" dirty="0" smtClean="0">
                <a:sym typeface="Wingdings" pitchFamily="2" charset="2"/>
              </a:rPr>
              <a:t>導覽</a:t>
            </a:r>
            <a:endParaRPr lang="zh-TW" altLang="en-US" dirty="0"/>
          </a:p>
        </p:txBody>
      </p:sp>
    </p:spTree>
    <p:extLst>
      <p:ext uri="{BB962C8B-B14F-4D97-AF65-F5344CB8AC3E}">
        <p14:creationId xmlns:p14="http://schemas.microsoft.com/office/powerpoint/2010/main" val="3550477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Kinect</a:t>
            </a:r>
            <a:r>
              <a:rPr lang="zh-TW" altLang="en-US" dirty="0" smtClean="0"/>
              <a:t>之醫療影像隔空操作</a:t>
            </a:r>
            <a:endParaRPr lang="zh-TW" altLang="en-US" dirty="0"/>
          </a:p>
        </p:txBody>
      </p:sp>
      <p:sp>
        <p:nvSpPr>
          <p:cNvPr id="3" name="內容版面配置區 2"/>
          <p:cNvSpPr>
            <a:spLocks noGrp="1"/>
          </p:cNvSpPr>
          <p:nvPr>
            <p:ph idx="1"/>
          </p:nvPr>
        </p:nvSpPr>
        <p:spPr/>
        <p:txBody>
          <a:bodyPr/>
          <a:lstStyle/>
          <a:p>
            <a:r>
              <a:rPr lang="zh-TW" altLang="en-US" dirty="0" smtClean="0"/>
              <a:t>動機：</a:t>
            </a:r>
            <a:endParaRPr lang="en-US" altLang="zh-TW" dirty="0" smtClean="0"/>
          </a:p>
          <a:p>
            <a:r>
              <a:rPr lang="zh-TW" altLang="en-US" dirty="0"/>
              <a:t>使用</a:t>
            </a:r>
            <a:r>
              <a:rPr lang="zh-TW" altLang="en-US" dirty="0" smtClean="0"/>
              <a:t>：</a:t>
            </a:r>
            <a:endParaRPr lang="en-US" altLang="zh-TW" dirty="0" smtClean="0"/>
          </a:p>
          <a:p>
            <a:r>
              <a:rPr lang="zh-TW" altLang="en-US" dirty="0" smtClean="0"/>
              <a:t>架構：</a:t>
            </a:r>
            <a:endParaRPr lang="zh-TW" altLang="en-US" dirty="0"/>
          </a:p>
        </p:txBody>
      </p:sp>
    </p:spTree>
    <p:extLst>
      <p:ext uri="{BB962C8B-B14F-4D97-AF65-F5344CB8AC3E}">
        <p14:creationId xmlns:p14="http://schemas.microsoft.com/office/powerpoint/2010/main" val="1671720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真理大學行動校園系統</a:t>
            </a:r>
            <a:r>
              <a:rPr lang="en-US" altLang="zh-TW" dirty="0" smtClean="0"/>
              <a:t>	</a:t>
            </a:r>
            <a:endParaRPr lang="zh-TW" altLang="en-US" dirty="0"/>
          </a:p>
        </p:txBody>
      </p:sp>
      <p:sp>
        <p:nvSpPr>
          <p:cNvPr id="3" name="內容版面配置區 2"/>
          <p:cNvSpPr>
            <a:spLocks noGrp="1"/>
          </p:cNvSpPr>
          <p:nvPr>
            <p:ph idx="1"/>
          </p:nvPr>
        </p:nvSpPr>
        <p:spPr/>
        <p:txBody>
          <a:bodyPr/>
          <a:lstStyle/>
          <a:p>
            <a:r>
              <a:rPr lang="zh-TW" altLang="en-US" b="1" dirty="0" smtClean="0"/>
              <a:t>動機：</a:t>
            </a:r>
            <a:r>
              <a:rPr lang="zh-TW" altLang="en-US" dirty="0" smtClean="0"/>
              <a:t>智慧型手機與學校網站系統結合</a:t>
            </a:r>
            <a:endParaRPr lang="en-US" altLang="zh-TW" dirty="0" smtClean="0"/>
          </a:p>
          <a:p>
            <a:r>
              <a:rPr lang="zh-TW" altLang="en-US" b="1" dirty="0" smtClean="0"/>
              <a:t>使用：</a:t>
            </a:r>
            <a:r>
              <a:rPr lang="en-US" altLang="zh-TW" dirty="0" err="1" smtClean="0"/>
              <a:t>android,Rss,google</a:t>
            </a:r>
            <a:r>
              <a:rPr lang="en-US" altLang="zh-TW" dirty="0" smtClean="0"/>
              <a:t> </a:t>
            </a:r>
            <a:r>
              <a:rPr lang="en-US" altLang="zh-TW" dirty="0" err="1" smtClean="0"/>
              <a:t>api</a:t>
            </a:r>
            <a:endParaRPr lang="en-US" altLang="zh-TW" dirty="0" smtClean="0"/>
          </a:p>
          <a:p>
            <a:r>
              <a:rPr lang="zh-TW" altLang="en-US" b="1" dirty="0" smtClean="0"/>
              <a:t>架構：</a:t>
            </a:r>
            <a:r>
              <a:rPr lang="zh-TW" altLang="en-US" dirty="0"/>
              <a:t>校內公告用學校提供的</a:t>
            </a:r>
            <a:r>
              <a:rPr lang="zh-TW" altLang="en-US" dirty="0" smtClean="0"/>
              <a:t>方法，</a:t>
            </a:r>
            <a:r>
              <a:rPr lang="zh-TW" altLang="en-US" dirty="0" smtClean="0"/>
              <a:t>校</a:t>
            </a:r>
            <a:r>
              <a:rPr lang="zh-TW" altLang="en-US" dirty="0"/>
              <a:t>內導覽使用</a:t>
            </a:r>
            <a:r>
              <a:rPr lang="en-US" altLang="zh-TW" dirty="0" err="1"/>
              <a:t>google</a:t>
            </a:r>
            <a:r>
              <a:rPr lang="en-US" altLang="zh-TW" dirty="0"/>
              <a:t> </a:t>
            </a:r>
            <a:r>
              <a:rPr lang="en-US" altLang="zh-TW" dirty="0" err="1"/>
              <a:t>api</a:t>
            </a:r>
            <a:r>
              <a:rPr lang="zh-TW" altLang="en-US" dirty="0"/>
              <a:t>可以</a:t>
            </a:r>
            <a:r>
              <a:rPr lang="zh-TW" altLang="en-US" dirty="0" smtClean="0"/>
              <a:t>提供街景服務，通訊錄可以撥打電話</a:t>
            </a:r>
            <a:endParaRPr lang="en-US" altLang="zh-TW" dirty="0" smtClean="0"/>
          </a:p>
          <a:p>
            <a:pPr lvl="3"/>
            <a:endParaRPr lang="zh-TW" altLang="en-US" dirty="0" smtClean="0"/>
          </a:p>
          <a:p>
            <a:endParaRPr lang="zh-TW" altLang="en-US" dirty="0"/>
          </a:p>
        </p:txBody>
      </p:sp>
    </p:spTree>
    <p:extLst>
      <p:ext uri="{BB962C8B-B14F-4D97-AF65-F5344CB8AC3E}">
        <p14:creationId xmlns:p14="http://schemas.microsoft.com/office/powerpoint/2010/main" val="1576818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網頁偵探</a:t>
            </a:r>
            <a:endParaRPr lang="zh-TW" altLang="en-US" dirty="0"/>
          </a:p>
        </p:txBody>
      </p:sp>
      <p:sp>
        <p:nvSpPr>
          <p:cNvPr id="3" name="內容版面配置區 2"/>
          <p:cNvSpPr>
            <a:spLocks noGrp="1"/>
          </p:cNvSpPr>
          <p:nvPr>
            <p:ph idx="1"/>
          </p:nvPr>
        </p:nvSpPr>
        <p:spPr/>
        <p:txBody>
          <a:bodyPr/>
          <a:lstStyle/>
          <a:p>
            <a:r>
              <a:rPr lang="zh-TW" altLang="en-US" b="1" dirty="0" smtClean="0"/>
              <a:t>動機：</a:t>
            </a:r>
            <a:r>
              <a:rPr lang="zh-TW" altLang="en-US" dirty="0" smtClean="0"/>
              <a:t>智慧型手機數量增多</a:t>
            </a:r>
            <a:endParaRPr lang="en-US" altLang="zh-TW" dirty="0" smtClean="0"/>
          </a:p>
          <a:p>
            <a:r>
              <a:rPr lang="zh-TW" altLang="en-US" b="1" dirty="0" smtClean="0"/>
              <a:t>使用：</a:t>
            </a:r>
            <a:r>
              <a:rPr lang="en-US" altLang="zh-TW" dirty="0" err="1" smtClean="0"/>
              <a:t>android,jsp,php</a:t>
            </a:r>
            <a:endParaRPr lang="en-US" altLang="zh-TW" dirty="0" smtClean="0"/>
          </a:p>
          <a:p>
            <a:r>
              <a:rPr lang="zh-TW" altLang="en-US" b="1" dirty="0" smtClean="0"/>
              <a:t>架構：</a:t>
            </a:r>
            <a:r>
              <a:rPr lang="zh-TW" altLang="en-US" dirty="0" smtClean="0"/>
              <a:t>在手機上建立帳號</a:t>
            </a:r>
            <a:r>
              <a:rPr lang="en-US" altLang="zh-TW" dirty="0" smtClean="0"/>
              <a:t>,</a:t>
            </a:r>
            <a:r>
              <a:rPr lang="zh-TW" altLang="en-US" dirty="0" smtClean="0"/>
              <a:t>網頁端登入之後即可將指令傳送至手機</a:t>
            </a:r>
          </a:p>
          <a:p>
            <a:endParaRPr lang="zh-TW" altLang="en-US" dirty="0"/>
          </a:p>
        </p:txBody>
      </p:sp>
    </p:spTree>
    <p:extLst>
      <p:ext uri="{BB962C8B-B14F-4D97-AF65-F5344CB8AC3E}">
        <p14:creationId xmlns:p14="http://schemas.microsoft.com/office/powerpoint/2010/main" val="968682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動態</a:t>
            </a:r>
            <a:r>
              <a:rPr lang="en-US" altLang="zh-TW" dirty="0" smtClean="0"/>
              <a:t>HTML</a:t>
            </a:r>
            <a:r>
              <a:rPr lang="zh-TW" altLang="en-US" dirty="0" smtClean="0"/>
              <a:t>呈現傳統新聞編排系統</a:t>
            </a:r>
            <a:endParaRPr lang="zh-TW" altLang="en-US" dirty="0"/>
          </a:p>
        </p:txBody>
      </p:sp>
      <p:sp>
        <p:nvSpPr>
          <p:cNvPr id="3" name="內容版面配置區 2"/>
          <p:cNvSpPr>
            <a:spLocks noGrp="1"/>
          </p:cNvSpPr>
          <p:nvPr>
            <p:ph idx="1"/>
          </p:nvPr>
        </p:nvSpPr>
        <p:spPr/>
        <p:txBody>
          <a:bodyPr/>
          <a:lstStyle/>
          <a:p>
            <a:r>
              <a:rPr lang="zh-TW" altLang="en-US" b="1" dirty="0" smtClean="0"/>
              <a:t>動機：</a:t>
            </a:r>
            <a:r>
              <a:rPr lang="zh-TW" altLang="en-US" dirty="0" smtClean="0"/>
              <a:t>整理傳統的列表以更適合方式呈現</a:t>
            </a:r>
            <a:endParaRPr lang="en-US" altLang="zh-TW" dirty="0" smtClean="0"/>
          </a:p>
          <a:p>
            <a:r>
              <a:rPr lang="zh-TW" altLang="en-US" b="1" dirty="0" smtClean="0"/>
              <a:t>使用：</a:t>
            </a:r>
            <a:r>
              <a:rPr lang="en-US" altLang="zh-TW" dirty="0" err="1" smtClean="0"/>
              <a:t>D</a:t>
            </a:r>
            <a:r>
              <a:rPr lang="en-US" altLang="zh-TW" dirty="0" err="1" smtClean="0"/>
              <a:t>reamweaver,</a:t>
            </a:r>
            <a:r>
              <a:rPr lang="en-US" altLang="zh-TW" dirty="0" err="1" smtClean="0"/>
              <a:t>R</a:t>
            </a:r>
            <a:r>
              <a:rPr lang="en-US" altLang="zh-TW" dirty="0" err="1" smtClean="0"/>
              <a:t>ss</a:t>
            </a:r>
            <a:endParaRPr lang="en-US" altLang="zh-TW" dirty="0" smtClean="0"/>
          </a:p>
          <a:p>
            <a:r>
              <a:rPr lang="zh-TW" altLang="en-US" b="1" dirty="0" smtClean="0"/>
              <a:t>架構：</a:t>
            </a:r>
            <a:r>
              <a:rPr lang="zh-TW" altLang="en-US" dirty="0" smtClean="0"/>
              <a:t>用</a:t>
            </a:r>
            <a:r>
              <a:rPr lang="en-US" altLang="zh-TW" dirty="0" smtClean="0"/>
              <a:t>Dreamweaver</a:t>
            </a:r>
            <a:r>
              <a:rPr lang="zh-TW" altLang="en-US" dirty="0" smtClean="0"/>
              <a:t>製作整體網頁架構，再用</a:t>
            </a:r>
            <a:r>
              <a:rPr lang="en-US" altLang="zh-TW" dirty="0" smtClean="0"/>
              <a:t>RSS</a:t>
            </a:r>
            <a:r>
              <a:rPr lang="zh-TW" altLang="en-US" dirty="0" smtClean="0"/>
              <a:t>撈取其他網頁的新聞連結</a:t>
            </a:r>
          </a:p>
          <a:p>
            <a:endParaRPr lang="zh-TW" altLang="en-US" dirty="0"/>
          </a:p>
        </p:txBody>
      </p:sp>
    </p:spTree>
    <p:extLst>
      <p:ext uri="{BB962C8B-B14F-4D97-AF65-F5344CB8AC3E}">
        <p14:creationId xmlns:p14="http://schemas.microsoft.com/office/powerpoint/2010/main" val="3040827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聲音家電控制系統</a:t>
            </a:r>
            <a:endParaRPr lang="zh-TW" altLang="en-US" dirty="0"/>
          </a:p>
        </p:txBody>
      </p:sp>
      <p:sp>
        <p:nvSpPr>
          <p:cNvPr id="3" name="內容版面配置區 2"/>
          <p:cNvSpPr>
            <a:spLocks noGrp="1"/>
          </p:cNvSpPr>
          <p:nvPr>
            <p:ph idx="1"/>
          </p:nvPr>
        </p:nvSpPr>
        <p:spPr/>
        <p:txBody>
          <a:bodyPr/>
          <a:lstStyle/>
          <a:p>
            <a:r>
              <a:rPr lang="zh-TW" altLang="en-US" b="1" dirty="0" smtClean="0"/>
              <a:t>動機：</a:t>
            </a:r>
            <a:r>
              <a:rPr lang="zh-TW" altLang="en-US" dirty="0" smtClean="0"/>
              <a:t>讓使用者可以很方便的直接運用智慧型手機來取得家電的動態資訊並控制家中各種家電</a:t>
            </a:r>
            <a:endParaRPr lang="en-US" altLang="zh-TW" dirty="0" smtClean="0"/>
          </a:p>
          <a:p>
            <a:r>
              <a:rPr lang="zh-TW" altLang="en-US" b="1" dirty="0" smtClean="0"/>
              <a:t>使用：</a:t>
            </a:r>
            <a:r>
              <a:rPr lang="en-US" altLang="zh-TW" dirty="0" err="1" smtClean="0"/>
              <a:t>Arduino</a:t>
            </a:r>
            <a:r>
              <a:rPr lang="en-US" altLang="zh-TW" dirty="0" smtClean="0"/>
              <a:t>,</a:t>
            </a:r>
            <a:r>
              <a:rPr lang="zh-TW" altLang="en-US" dirty="0" smtClean="0"/>
              <a:t>嵌入板</a:t>
            </a:r>
            <a:r>
              <a:rPr lang="en-US" altLang="zh-TW" dirty="0" smtClean="0"/>
              <a:t>,</a:t>
            </a:r>
            <a:r>
              <a:rPr lang="en-US" altLang="zh-TW" dirty="0" err="1" smtClean="0"/>
              <a:t>Xbee,EEProm</a:t>
            </a:r>
            <a:endParaRPr lang="en-US" altLang="zh-TW" dirty="0" smtClean="0"/>
          </a:p>
          <a:p>
            <a:r>
              <a:rPr lang="zh-TW" altLang="en-US" b="1" dirty="0" smtClean="0"/>
              <a:t>架構：</a:t>
            </a:r>
            <a:r>
              <a:rPr lang="zh-TW" altLang="en-US" dirty="0" smtClean="0"/>
              <a:t>聲音從手機輸入</a:t>
            </a:r>
            <a:r>
              <a:rPr lang="zh-TW" altLang="en-US" dirty="0" smtClean="0"/>
              <a:t>，透過</a:t>
            </a:r>
            <a:r>
              <a:rPr lang="en-US" altLang="zh-TW" dirty="0" smtClean="0"/>
              <a:t>Google</a:t>
            </a:r>
            <a:r>
              <a:rPr lang="zh-TW" altLang="en-US" dirty="0" smtClean="0"/>
              <a:t>語音跟</a:t>
            </a:r>
            <a:r>
              <a:rPr lang="en-US" altLang="zh-TW" dirty="0" smtClean="0"/>
              <a:t>XML</a:t>
            </a:r>
            <a:r>
              <a:rPr lang="zh-TW" altLang="en-US" dirty="0" smtClean="0"/>
              <a:t>資料庫比對，在把字串傳回</a:t>
            </a:r>
            <a:r>
              <a:rPr lang="en-US" altLang="zh-TW" dirty="0" err="1" smtClean="0"/>
              <a:t>Arduino</a:t>
            </a:r>
            <a:r>
              <a:rPr lang="zh-TW" altLang="en-US" dirty="0" smtClean="0"/>
              <a:t>控制家電</a:t>
            </a:r>
            <a:endParaRPr lang="zh-TW" altLang="en-US" dirty="0" smtClean="0"/>
          </a:p>
          <a:p>
            <a:endParaRPr lang="zh-TW" altLang="en-US" dirty="0"/>
          </a:p>
        </p:txBody>
      </p:sp>
    </p:spTree>
    <p:extLst>
      <p:ext uri="{BB962C8B-B14F-4D97-AF65-F5344CB8AC3E}">
        <p14:creationId xmlns:p14="http://schemas.microsoft.com/office/powerpoint/2010/main" val="290180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8620"/>
            <a:ext cx="9144000" cy="6469380"/>
          </a:xfrm>
          <a:prstGeom prst="rect">
            <a:avLst/>
          </a:prstGeom>
        </p:spPr>
      </p:pic>
      <p:sp>
        <p:nvSpPr>
          <p:cNvPr id="2" name="日期版面配置區 1"/>
          <p:cNvSpPr>
            <a:spLocks noGrp="1"/>
          </p:cNvSpPr>
          <p:nvPr>
            <p:ph type="dt" sz="half" idx="10"/>
          </p:nvPr>
        </p:nvSpPr>
        <p:spPr/>
        <p:txBody>
          <a:bodyPr/>
          <a:lstStyle/>
          <a:p>
            <a:fld id="{7995079E-D560-4F21-BFB9-AE8B1A31EE03}" type="datetime1">
              <a:rPr lang="zh-TW" altLang="en-US" smtClean="0"/>
              <a:t>2013/12/13</a:t>
            </a:fld>
            <a:endParaRPr lang="zh-TW" altLang="en-US"/>
          </a:p>
        </p:txBody>
      </p:sp>
      <p:sp>
        <p:nvSpPr>
          <p:cNvPr id="3" name="頁尾版面配置區 2"/>
          <p:cNvSpPr>
            <a:spLocks noGrp="1"/>
          </p:cNvSpPr>
          <p:nvPr>
            <p:ph type="ftr" sz="quarter" idx="11"/>
          </p:nvPr>
        </p:nvSpPr>
        <p:spPr/>
        <p:txBody>
          <a:bodyPr/>
          <a:lstStyle/>
          <a:p>
            <a:r>
              <a:rPr lang="zh-TW" altLang="en-US" smtClean="0"/>
              <a:t>真理資工</a:t>
            </a:r>
            <a:r>
              <a:rPr lang="en-US" altLang="zh-TW" smtClean="0"/>
              <a:t>-</a:t>
            </a:r>
            <a:r>
              <a:rPr lang="zh-TW" altLang="en-US" smtClean="0"/>
              <a:t>嶢海龍</a:t>
            </a:r>
            <a:endParaRPr lang="zh-TW" altLang="en-US"/>
          </a:p>
        </p:txBody>
      </p:sp>
      <p:sp>
        <p:nvSpPr>
          <p:cNvPr id="4" name="投影片編號版面配置區 3"/>
          <p:cNvSpPr>
            <a:spLocks noGrp="1"/>
          </p:cNvSpPr>
          <p:nvPr>
            <p:ph type="sldNum" sz="quarter" idx="12"/>
          </p:nvPr>
        </p:nvSpPr>
        <p:spPr/>
        <p:txBody>
          <a:bodyPr/>
          <a:lstStyle/>
          <a:p>
            <a:fld id="{4D17A1EA-7734-43E4-8C3D-69D21D0A6E1F}" type="slidenum">
              <a:rPr lang="zh-TW" altLang="en-US" smtClean="0"/>
              <a:pPr/>
              <a:t>9</a:t>
            </a:fld>
            <a:endParaRPr lang="zh-TW" altLang="en-US"/>
          </a:p>
        </p:txBody>
      </p:sp>
      <p:sp>
        <p:nvSpPr>
          <p:cNvPr id="6" name="文字方塊 5"/>
          <p:cNvSpPr txBox="1"/>
          <p:nvPr/>
        </p:nvSpPr>
        <p:spPr>
          <a:xfrm rot="20796535">
            <a:off x="949814" y="3856467"/>
            <a:ext cx="864096" cy="2400657"/>
          </a:xfrm>
          <a:prstGeom prst="rect">
            <a:avLst/>
          </a:prstGeom>
          <a:noFill/>
        </p:spPr>
        <p:txBody>
          <a:bodyPr wrap="square" rtlCol="0">
            <a:spAutoFit/>
          </a:bodyPr>
          <a:lstStyle/>
          <a:p>
            <a:r>
              <a:rPr lang="en-US" altLang="zh-TW" sz="4400" b="1" dirty="0" smtClean="0">
                <a:latin typeface="Bradley Hand ITC" panose="03070402050302030203" pitchFamily="66" charset="0"/>
              </a:rPr>
              <a:t>E</a:t>
            </a:r>
          </a:p>
          <a:p>
            <a:r>
              <a:rPr lang="en-US" altLang="zh-TW" sz="4400" b="1" dirty="0" smtClean="0">
                <a:latin typeface="Bradley Hand ITC" panose="03070402050302030203" pitchFamily="66" charset="0"/>
              </a:rPr>
              <a:t>n</a:t>
            </a:r>
          </a:p>
          <a:p>
            <a:r>
              <a:rPr lang="en-US" altLang="zh-TW" sz="4400" b="1" dirty="0" smtClean="0">
                <a:latin typeface="Bradley Hand ITC" panose="03070402050302030203" pitchFamily="66" charset="0"/>
              </a:rPr>
              <a:t>d</a:t>
            </a:r>
          </a:p>
          <a:p>
            <a:endParaRPr lang="zh-TW" altLang="en-US" dirty="0">
              <a:latin typeface="Bradley Hand ITC" panose="03070402050302030203" pitchFamily="66" charset="0"/>
            </a:endParaRPr>
          </a:p>
        </p:txBody>
      </p:sp>
    </p:spTree>
    <p:extLst>
      <p:ext uri="{BB962C8B-B14F-4D97-AF65-F5344CB8AC3E}">
        <p14:creationId xmlns:p14="http://schemas.microsoft.com/office/powerpoint/2010/main" val="1843896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嶢海龍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嶢海龍_PPT</Template>
  <TotalTime>4123</TotalTime>
  <Words>341</Words>
  <Application>Microsoft Office PowerPoint</Application>
  <PresentationFormat>如螢幕大小 (4:3)</PresentationFormat>
  <Paragraphs>40</Paragraphs>
  <Slides>9</Slides>
  <Notes>0</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嶢海龍_PPT</vt:lpstr>
      <vt:lpstr>PowerPoint 簡報</vt:lpstr>
      <vt:lpstr>以雲端平台進行類神經網路平行畫運算之研究</vt:lpstr>
      <vt:lpstr>牛津學堂3D擴增實境行動導覽系統</vt:lpstr>
      <vt:lpstr>Kinect之醫療影像隔空操作</vt:lpstr>
      <vt:lpstr>真理大學行動校園系統 </vt:lpstr>
      <vt:lpstr>網頁偵探</vt:lpstr>
      <vt:lpstr>動態HTML呈現傳統新聞編排系統</vt:lpstr>
      <vt:lpstr>聲音家電控制系統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專題報告</dc:title>
  <dc:creator>Umi</dc:creator>
  <cp:lastModifiedBy>YaoHaiLong</cp:lastModifiedBy>
  <cp:revision>3</cp:revision>
  <dcterms:created xsi:type="dcterms:W3CDTF">2013-12-10T15:35:49Z</dcterms:created>
  <dcterms:modified xsi:type="dcterms:W3CDTF">2013-12-16T05:27:54Z</dcterms:modified>
</cp:coreProperties>
</file>