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1" r:id="rId3"/>
    <p:sldId id="272" r:id="rId4"/>
    <p:sldId id="273" r:id="rId5"/>
    <p:sldId id="274" r:id="rId6"/>
    <p:sldId id="275" r:id="rId7"/>
    <p:sldId id="276" r:id="rId8"/>
    <p:sldId id="280" r:id="rId9"/>
    <p:sldId id="277" r:id="rId10"/>
    <p:sldId id="278" r:id="rId11"/>
    <p:sldId id="279" r:id="rId12"/>
    <p:sldId id="26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CC0"/>
    <a:srgbClr val="CCFFCC"/>
    <a:srgbClr val="F68D36"/>
    <a:srgbClr val="73B57E"/>
    <a:srgbClr val="F9B2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33" autoAdjust="0"/>
  </p:normalViewPr>
  <p:slideViewPr>
    <p:cSldViewPr>
      <p:cViewPr varScale="1">
        <p:scale>
          <a:sx n="79" d="100"/>
          <a:sy n="79" d="100"/>
        </p:scale>
        <p:origin x="-1302" y="-90"/>
      </p:cViewPr>
      <p:guideLst>
        <p:guide orient="horz" pos="2160"/>
        <p:guide pos="2880"/>
      </p:guideLst>
    </p:cSldViewPr>
  </p:slideViewPr>
  <p:notesTextViewPr>
    <p:cViewPr>
      <p:scale>
        <a:sx n="1" d="1"/>
        <a:sy n="1" d="1"/>
      </p:scale>
      <p:origin x="0" y="0"/>
    </p:cViewPr>
  </p:notesTextViewPr>
  <p:notesViewPr>
    <p:cSldViewPr>
      <p:cViewPr varScale="1">
        <p:scale>
          <a:sx n="58" d="100"/>
          <a:sy n="58" d="100"/>
        </p:scale>
        <p:origin x="-25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1C739A-D29D-4CDF-8A25-2475865E8D40}" type="datetimeFigureOut">
              <a:rPr lang="zh-TW" altLang="en-US" smtClean="0"/>
              <a:pPr/>
              <a:t>2013/12/9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57657-29DB-4245-8D93-FC6A8159EF5C}" type="slidenum">
              <a:rPr lang="zh-TW" altLang="en-US" smtClean="0"/>
              <a:pPr/>
              <a:t>‹#›</a:t>
            </a:fld>
            <a:endParaRPr lang="zh-TW" altLang="en-US"/>
          </a:p>
        </p:txBody>
      </p:sp>
    </p:spTree>
    <p:extLst>
      <p:ext uri="{BB962C8B-B14F-4D97-AF65-F5344CB8AC3E}">
        <p14:creationId xmlns:p14="http://schemas.microsoft.com/office/powerpoint/2010/main" val="183016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8957657-29DB-4245-8D93-FC6A8159EF5C}" type="slidenum">
              <a:rPr lang="zh-TW" altLang="en-US" smtClean="0"/>
              <a:pPr/>
              <a:t>8</a:t>
            </a:fld>
            <a:endParaRPr lang="zh-TW" altLang="en-US"/>
          </a:p>
        </p:txBody>
      </p:sp>
    </p:spTree>
    <p:extLst>
      <p:ext uri="{BB962C8B-B14F-4D97-AF65-F5344CB8AC3E}">
        <p14:creationId xmlns:p14="http://schemas.microsoft.com/office/powerpoint/2010/main" val="3961298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2F7D03D-0C02-460C-8828-E51E607B6361}"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a:t>
            </a:fld>
            <a:endParaRPr lang="zh-TW" altLang="en-US"/>
          </a:p>
        </p:txBody>
      </p:sp>
    </p:spTree>
    <p:extLst>
      <p:ext uri="{BB962C8B-B14F-4D97-AF65-F5344CB8AC3E}">
        <p14:creationId xmlns:p14="http://schemas.microsoft.com/office/powerpoint/2010/main" val="82557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43608" y="2996952"/>
            <a:ext cx="7772400" cy="786011"/>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043608" y="3789040"/>
            <a:ext cx="7772400" cy="1500187"/>
          </a:xfrm>
        </p:spPr>
        <p:txBody>
          <a:bodyPr anchor="t"/>
          <a:lstStyle>
            <a:lvl1pPr marL="0" indent="0" algn="l">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2396D94-CD9C-46CF-BAAC-8E4F0E1A757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a:t>
            </a:fld>
            <a:endParaRPr lang="zh-TW" altLang="en-US"/>
          </a:p>
        </p:txBody>
      </p:sp>
    </p:spTree>
    <p:extLst>
      <p:ext uri="{BB962C8B-B14F-4D97-AF65-F5344CB8AC3E}">
        <p14:creationId xmlns:p14="http://schemas.microsoft.com/office/powerpoint/2010/main" val="48440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53752"/>
            <a:ext cx="82296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714400" y="1196752"/>
            <a:ext cx="7715200" cy="4929411"/>
          </a:xfrm>
          <a:noFill/>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a:t>
            </a:fld>
            <a:endParaRPr lang="zh-TW" altLang="en-US"/>
          </a:p>
        </p:txBody>
      </p:sp>
    </p:spTree>
    <p:extLst>
      <p:ext uri="{BB962C8B-B14F-4D97-AF65-F5344CB8AC3E}">
        <p14:creationId xmlns:p14="http://schemas.microsoft.com/office/powerpoint/2010/main" val="66758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995079E-D560-4F21-BFB9-AE8B1A31EE03}" type="datetime1">
              <a:rPr lang="zh-TW" altLang="en-US" smtClean="0"/>
              <a:t>2013/12/9</a:t>
            </a:fld>
            <a:endParaRPr lang="zh-TW" altLang="en-US"/>
          </a:p>
        </p:txBody>
      </p:sp>
      <p:sp>
        <p:nvSpPr>
          <p:cNvPr id="3" name="頁尾版面配置區 2"/>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4" name="投影片編號版面配置區 3"/>
          <p:cNvSpPr>
            <a:spLocks noGrp="1"/>
          </p:cNvSpPr>
          <p:nvPr>
            <p:ph type="sldNum" sz="quarter" idx="12"/>
          </p:nvPr>
        </p:nvSpPr>
        <p:spPr/>
        <p:txBody>
          <a:bodyPr/>
          <a:lstStyle/>
          <a:p>
            <a:fld id="{4D17A1EA-7734-43E4-8C3D-69D21D0A6E1F}" type="slidenum">
              <a:rPr lang="zh-TW" altLang="en-US" smtClean="0"/>
              <a:pPr/>
              <a:t>‹#›</a:t>
            </a:fld>
            <a:endParaRPr lang="zh-TW" altLang="en-US"/>
          </a:p>
        </p:txBody>
      </p:sp>
    </p:spTree>
    <p:extLst>
      <p:ext uri="{BB962C8B-B14F-4D97-AF65-F5344CB8AC3E}">
        <p14:creationId xmlns:p14="http://schemas.microsoft.com/office/powerpoint/2010/main" val="2671236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1000" b="-1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134144" y="6356350"/>
            <a:ext cx="2133600" cy="365125"/>
          </a:xfrm>
          <a:prstGeom prst="rect">
            <a:avLst/>
          </a:prstGeom>
        </p:spPr>
        <p:txBody>
          <a:bodyPr vert="horz" lIns="91440" tIns="45720" rIns="91440" bIns="45720" rtlCol="0" anchor="ctr"/>
          <a:lstStyle>
            <a:lvl1pPr algn="r">
              <a:defRPr sz="1200" b="1">
                <a:solidFill>
                  <a:schemeClr val="accent4">
                    <a:lumMod val="60000"/>
                    <a:lumOff val="40000"/>
                  </a:schemeClr>
                </a:solidFill>
              </a:defRPr>
            </a:lvl1pPr>
          </a:lstStyle>
          <a:p>
            <a:fld id="{DBAA8407-225A-4FA5-B31C-1ABCB50A2F00}" type="datetime1">
              <a:rPr lang="zh-TW" altLang="en-US" smtClean="0"/>
              <a:t>2013/12/9</a:t>
            </a:fld>
            <a:endParaRPr lang="zh-TW" altLang="en-US" dirty="0"/>
          </a:p>
        </p:txBody>
      </p:sp>
      <p:sp>
        <p:nvSpPr>
          <p:cNvPr id="5" name="頁尾版面配置區 4"/>
          <p:cNvSpPr>
            <a:spLocks noGrp="1"/>
          </p:cNvSpPr>
          <p:nvPr>
            <p:ph type="ftr" sz="quarter" idx="3"/>
          </p:nvPr>
        </p:nvSpPr>
        <p:spPr>
          <a:xfrm>
            <a:off x="3124200" y="6309320"/>
            <a:ext cx="2895600" cy="365125"/>
          </a:xfrm>
          <a:prstGeom prst="rect">
            <a:avLst/>
          </a:prstGeom>
        </p:spPr>
        <p:txBody>
          <a:bodyPr vert="horz" lIns="91440" tIns="45720" rIns="91440" bIns="45720" rtlCol="0" anchor="ctr"/>
          <a:lstStyle>
            <a:lvl1pPr algn="ctr">
              <a:defRPr sz="1200" b="1">
                <a:solidFill>
                  <a:srgbClr val="F68D36"/>
                </a:solidFill>
              </a:defRPr>
            </a:lvl1pPr>
          </a:lstStyle>
          <a:p>
            <a:r>
              <a:rPr lang="zh-TW" altLang="en-US" smtClean="0"/>
              <a:t>真理資工</a:t>
            </a:r>
            <a:r>
              <a:rPr lang="en-US" altLang="zh-TW" smtClean="0"/>
              <a:t>-</a:t>
            </a:r>
            <a:r>
              <a:rPr lang="zh-TW" altLang="en-US" smtClean="0"/>
              <a:t>嶢海龍</a:t>
            </a:r>
            <a:endParaRPr lang="zh-TW" altLang="en-US" dirty="0"/>
          </a:p>
        </p:txBody>
      </p:sp>
      <p:sp>
        <p:nvSpPr>
          <p:cNvPr id="6" name="投影片編號版面配置區 5"/>
          <p:cNvSpPr>
            <a:spLocks noGrp="1"/>
          </p:cNvSpPr>
          <p:nvPr>
            <p:ph type="sldNum" sz="quarter" idx="4"/>
          </p:nvPr>
        </p:nvSpPr>
        <p:spPr>
          <a:xfrm>
            <a:off x="6614864" y="6309320"/>
            <a:ext cx="2133600" cy="365125"/>
          </a:xfrm>
          <a:prstGeom prst="rect">
            <a:avLst/>
          </a:prstGeom>
        </p:spPr>
        <p:txBody>
          <a:bodyPr vert="horz" lIns="91440" tIns="45720" rIns="91440" bIns="45720" rtlCol="0" anchor="ctr"/>
          <a:lstStyle>
            <a:lvl1pPr algn="r">
              <a:defRPr sz="3600" b="1">
                <a:solidFill>
                  <a:schemeClr val="tx1">
                    <a:tint val="75000"/>
                  </a:schemeClr>
                </a:solidFill>
                <a:effectLst/>
              </a:defRPr>
            </a:lvl1pPr>
          </a:lstStyle>
          <a:p>
            <a:fld id="{4D17A1EA-7734-43E4-8C3D-69D21D0A6E1F}" type="slidenum">
              <a:rPr lang="zh-TW" altLang="en-US" smtClean="0"/>
              <a:pPr/>
              <a:t>‹#›</a:t>
            </a:fld>
            <a:endParaRPr lang="zh-TW" altLang="en-US" dirty="0"/>
          </a:p>
        </p:txBody>
      </p:sp>
    </p:spTree>
    <p:extLst>
      <p:ext uri="{BB962C8B-B14F-4D97-AF65-F5344CB8AC3E}">
        <p14:creationId xmlns:p14="http://schemas.microsoft.com/office/powerpoint/2010/main" val="378794950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smtClean="0">
                <a:latin typeface="標楷體" panose="03000509000000000000" pitchFamily="65" charset="-120"/>
                <a:ea typeface="標楷體" panose="03000509000000000000" pitchFamily="65" charset="-120"/>
              </a:rPr>
              <a:t>企業參訪</a:t>
            </a:r>
            <a:endParaRPr lang="zh-TW" altLang="en-US" b="1"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normAutofit fontScale="70000" lnSpcReduction="20000"/>
          </a:bodyPr>
          <a:lstStyle/>
          <a:p>
            <a:r>
              <a:rPr lang="zh-TW" altLang="en-US" b="1" dirty="0" smtClean="0">
                <a:solidFill>
                  <a:schemeClr val="accent1">
                    <a:lumMod val="50000"/>
                  </a:schemeClr>
                </a:solidFill>
              </a:rPr>
              <a:t>問題整理</a:t>
            </a:r>
            <a:endParaRPr lang="en-US" altLang="zh-TW" b="1" dirty="0" smtClean="0">
              <a:solidFill>
                <a:schemeClr val="accent1">
                  <a:lumMod val="50000"/>
                </a:schemeClr>
              </a:solidFill>
            </a:endParaRPr>
          </a:p>
          <a:p>
            <a:endParaRPr lang="en-US" altLang="zh-TW" dirty="0" smtClean="0">
              <a:solidFill>
                <a:schemeClr val="tx1">
                  <a:lumMod val="65000"/>
                  <a:lumOff val="35000"/>
                </a:schemeClr>
              </a:solidFill>
            </a:endParaRPr>
          </a:p>
          <a:p>
            <a:r>
              <a:rPr lang="zh-TW" altLang="en-US" dirty="0" smtClean="0">
                <a:solidFill>
                  <a:schemeClr val="tx1">
                    <a:lumMod val="65000"/>
                    <a:lumOff val="35000"/>
                  </a:schemeClr>
                </a:solidFill>
              </a:rPr>
              <a:t>黃騰嶢</a:t>
            </a:r>
            <a:endParaRPr lang="en-US" altLang="zh-TW" dirty="0" smtClean="0">
              <a:solidFill>
                <a:schemeClr val="tx1">
                  <a:lumMod val="65000"/>
                  <a:lumOff val="35000"/>
                </a:schemeClr>
              </a:solidFill>
            </a:endParaRPr>
          </a:p>
          <a:p>
            <a:r>
              <a:rPr lang="zh-TW" altLang="en-US" dirty="0" smtClean="0">
                <a:solidFill>
                  <a:schemeClr val="tx1">
                    <a:lumMod val="65000"/>
                    <a:lumOff val="35000"/>
                  </a:schemeClr>
                </a:solidFill>
              </a:rPr>
              <a:t>王海慧</a:t>
            </a:r>
            <a:endParaRPr lang="en-US" altLang="zh-TW" dirty="0" smtClean="0">
              <a:solidFill>
                <a:schemeClr val="tx1">
                  <a:lumMod val="65000"/>
                  <a:lumOff val="35000"/>
                </a:schemeClr>
              </a:solidFill>
            </a:endParaRPr>
          </a:p>
          <a:p>
            <a:r>
              <a:rPr lang="zh-TW" altLang="en-US" dirty="0">
                <a:solidFill>
                  <a:schemeClr val="tx1">
                    <a:lumMod val="65000"/>
                    <a:lumOff val="35000"/>
                  </a:schemeClr>
                </a:solidFill>
              </a:rPr>
              <a:t>彭俊</a:t>
            </a:r>
            <a:r>
              <a:rPr lang="zh-TW" altLang="en-US" dirty="0" smtClean="0">
                <a:solidFill>
                  <a:schemeClr val="tx1">
                    <a:lumMod val="65000"/>
                    <a:lumOff val="35000"/>
                  </a:schemeClr>
                </a:solidFill>
              </a:rPr>
              <a:t>龍</a:t>
            </a:r>
            <a:endParaRPr lang="zh-TW" altLang="en-US" dirty="0">
              <a:solidFill>
                <a:schemeClr val="tx1">
                  <a:lumMod val="65000"/>
                  <a:lumOff val="35000"/>
                </a:schemeClr>
              </a:solidFill>
            </a:endParaRPr>
          </a:p>
        </p:txBody>
      </p:sp>
      <p:sp>
        <p:nvSpPr>
          <p:cNvPr id="4" name="日期版面配置區 3"/>
          <p:cNvSpPr>
            <a:spLocks noGrp="1"/>
          </p:cNvSpPr>
          <p:nvPr>
            <p:ph type="dt" sz="half" idx="10"/>
          </p:nvPr>
        </p:nvSpPr>
        <p:spPr/>
        <p:txBody>
          <a:bodyPr/>
          <a:lstStyle/>
          <a:p>
            <a:fld id="{FD42D639-57B5-479A-BCD7-5A399F9A6E0E}" type="datetime1">
              <a:rPr lang="zh-TW" altLang="en-US" smtClean="0"/>
              <a:t>2013/12/9</a:t>
            </a:fld>
            <a:endParaRPr lang="zh-TW" altLang="en-US"/>
          </a:p>
        </p:txBody>
      </p:sp>
      <p:sp>
        <p:nvSpPr>
          <p:cNvPr id="5" name="投影片編號版面配置區 4"/>
          <p:cNvSpPr>
            <a:spLocks noGrp="1"/>
          </p:cNvSpPr>
          <p:nvPr>
            <p:ph type="sldNum" sz="quarter" idx="12"/>
          </p:nvPr>
        </p:nvSpPr>
        <p:spPr/>
        <p:txBody>
          <a:bodyPr/>
          <a:lstStyle/>
          <a:p>
            <a:fld id="{4D17A1EA-7734-43E4-8C3D-69D21D0A6E1F}" type="slidenum">
              <a:rPr lang="zh-TW" altLang="en-US" smtClean="0"/>
              <a:pPr/>
              <a:t>1</a:t>
            </a:fld>
            <a:endParaRPr lang="zh-TW" altLang="en-US"/>
          </a:p>
        </p:txBody>
      </p:sp>
      <p:sp>
        <p:nvSpPr>
          <p:cNvPr id="6" name="頁尾版面配置區 5"/>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Tree>
    <p:extLst>
      <p:ext uri="{BB962C8B-B14F-4D97-AF65-F5344CB8AC3E}">
        <p14:creationId xmlns:p14="http://schemas.microsoft.com/office/powerpoint/2010/main" val="2973134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您</a:t>
            </a:r>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每天的工作量會很多，壓力很重嗎？</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10</a:t>
            </a:fld>
            <a:endParaRPr lang="zh-TW" altLang="en-US"/>
          </a:p>
        </p:txBody>
      </p:sp>
      <p:sp>
        <p:nvSpPr>
          <p:cNvPr id="7"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smtClean="0"/>
              <a:t>因為採取責任制所以看個人，你可以選擇做很多事情，那你的</a:t>
            </a:r>
            <a:r>
              <a:rPr lang="en-US" altLang="zh-TW" dirty="0" smtClean="0"/>
              <a:t>Bonus</a:t>
            </a:r>
            <a:r>
              <a:rPr lang="zh-TW" altLang="en-US" dirty="0" smtClean="0"/>
              <a:t>就會相對地比較好。</a:t>
            </a:r>
            <a:endParaRPr lang="zh-TW" altLang="en-US" dirty="0"/>
          </a:p>
        </p:txBody>
      </p:sp>
    </p:spTree>
    <p:extLst>
      <p:ext uri="{BB962C8B-B14F-4D97-AF65-F5344CB8AC3E}">
        <p14:creationId xmlns:p14="http://schemas.microsoft.com/office/powerpoint/2010/main" val="242835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假如有一件極為困難的專案，而且沒有把握完成他，這時候要怎樣面對？怎樣調整自己？</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11</a:t>
            </a:fld>
            <a:endParaRPr lang="zh-TW" altLang="en-US"/>
          </a:p>
        </p:txBody>
      </p:sp>
      <p:sp>
        <p:nvSpPr>
          <p:cNvPr id="7"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smtClean="0"/>
              <a:t>不管做多困難的專案，其實最重要的還是溝通，定期的更新自己的</a:t>
            </a:r>
            <a:r>
              <a:rPr lang="en-US" altLang="zh-TW" dirty="0" smtClean="0"/>
              <a:t>Status</a:t>
            </a:r>
            <a:r>
              <a:rPr lang="zh-TW" altLang="en-US" dirty="0" smtClean="0"/>
              <a:t>，有困難時可以問其他人。</a:t>
            </a:r>
            <a:endParaRPr lang="zh-TW" altLang="en-US" dirty="0"/>
          </a:p>
        </p:txBody>
      </p:sp>
    </p:spTree>
    <p:extLst>
      <p:ext uri="{BB962C8B-B14F-4D97-AF65-F5344CB8AC3E}">
        <p14:creationId xmlns:p14="http://schemas.microsoft.com/office/powerpoint/2010/main" val="242835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DA59A5A9-E19E-49D5-8ADB-076FD1638D3F}" type="datetime1">
              <a:rPr lang="zh-TW" altLang="en-US" smtClean="0"/>
              <a:t>2013/12/9</a:t>
            </a:fld>
            <a:endParaRPr lang="zh-TW" altLang="en-US"/>
          </a:p>
        </p:txBody>
      </p:sp>
      <p:sp>
        <p:nvSpPr>
          <p:cNvPr id="5" name="投影片編號版面配置區 4"/>
          <p:cNvSpPr>
            <a:spLocks noGrp="1"/>
          </p:cNvSpPr>
          <p:nvPr>
            <p:ph type="sldNum" sz="quarter" idx="12"/>
          </p:nvPr>
        </p:nvSpPr>
        <p:spPr/>
        <p:txBody>
          <a:bodyPr/>
          <a:lstStyle/>
          <a:p>
            <a:fld id="{4D17A1EA-7734-43E4-8C3D-69D21D0A6E1F}" type="slidenum">
              <a:rPr lang="zh-TW" altLang="en-US" smtClean="0"/>
              <a:pPr/>
              <a:t>12</a:t>
            </a:fld>
            <a:endParaRPr lang="zh-TW" altLang="en-US"/>
          </a:p>
        </p:txBody>
      </p:sp>
      <p:pic>
        <p:nvPicPr>
          <p:cNvPr id="1026" name="Picture 2" descr="http://favim.com/orig/201105/08/beautiful-blonde-cute-end-light-photo-Favim.com-37878.jp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19000"/>
                    </a14:imgEffect>
                    <a14:imgEffect>
                      <a14:saturation sat="75000"/>
                    </a14:imgEffect>
                    <a14:imgEffect>
                      <a14:brightnessContrast bright="26000" contrast="-20000"/>
                    </a14:imgEffect>
                  </a14:imgLayer>
                </a14:imgProps>
              </a:ext>
            </a:extLst>
          </a:blip>
          <a:srcRect/>
          <a:stretch>
            <a:fillRect/>
          </a:stretch>
        </p:blipFill>
        <p:spPr bwMode="auto">
          <a:xfrm>
            <a:off x="2190750" y="1847850"/>
            <a:ext cx="4762500" cy="31623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頁尾版面配置區 1"/>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您對於我們的專題有何建議？</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2</a:t>
            </a:fld>
            <a:endParaRPr lang="zh-TW" altLang="en-US"/>
          </a:p>
        </p:txBody>
      </p:sp>
      <p:sp>
        <p:nvSpPr>
          <p:cNvPr id="8"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smtClean="0"/>
              <a:t>我覺得就專題來說這個題目還不錯，因為</a:t>
            </a:r>
            <a:r>
              <a:rPr lang="zh-TW" altLang="en-US" dirty="0"/>
              <a:t>研究過程中可以學到不少東西，</a:t>
            </a:r>
            <a:r>
              <a:rPr lang="zh-TW" altLang="en-US" dirty="0" smtClean="0"/>
              <a:t>可是實際使用上可能要考慮一般使用者為什麼要使用這個系統等問題</a:t>
            </a:r>
            <a:endParaRPr lang="zh-TW" altLang="en-US" dirty="0"/>
          </a:p>
        </p:txBody>
      </p:sp>
    </p:spTree>
    <p:extLst>
      <p:ext uri="{BB962C8B-B14F-4D97-AF65-F5344CB8AC3E}">
        <p14:creationId xmlns:p14="http://schemas.microsoft.com/office/powerpoint/2010/main" val="77995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以目前市場的狀況我們的專題可行性有多高？</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3</a:t>
            </a:fld>
            <a:endParaRPr lang="zh-TW" altLang="en-US"/>
          </a:p>
        </p:txBody>
      </p:sp>
      <p:sp>
        <p:nvSpPr>
          <p:cNvPr id="8"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smtClean="0"/>
              <a:t>因為一些安全性問題，未來</a:t>
            </a:r>
            <a:r>
              <a:rPr lang="en-US" altLang="zh-TW" dirty="0" smtClean="0"/>
              <a:t>Android</a:t>
            </a:r>
            <a:r>
              <a:rPr lang="zh-TW" altLang="en-US" dirty="0" smtClean="0"/>
              <a:t>應該是不會開放應用程式存取螢幕畫面。譬如說有可以看到自己銀行帳戶及密碼的</a:t>
            </a:r>
            <a:r>
              <a:rPr lang="en-US" altLang="zh-TW" dirty="0" smtClean="0"/>
              <a:t>App</a:t>
            </a:r>
            <a:r>
              <a:rPr lang="zh-TW" altLang="en-US" dirty="0" smtClean="0"/>
              <a:t>，若能存取的話就可能會涉及到一些資安問題。</a:t>
            </a:r>
            <a:endParaRPr lang="zh-TW" altLang="en-US" dirty="0"/>
          </a:p>
        </p:txBody>
      </p:sp>
    </p:spTree>
    <p:extLst>
      <p:ext uri="{BB962C8B-B14F-4D97-AF65-F5344CB8AC3E}">
        <p14:creationId xmlns:p14="http://schemas.microsoft.com/office/powerpoint/2010/main" val="242835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您</a:t>
            </a:r>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認為以目前環境狀況，</a:t>
            </a:r>
            <a:r>
              <a:rPr lang="en-US" altLang="zh-TW" sz="2800" b="1" dirty="0" smtClean="0">
                <a:solidFill>
                  <a:schemeClr val="tx2">
                    <a:lumMod val="50000"/>
                  </a:schemeClr>
                </a:solidFill>
                <a:latin typeface="標楷體" panose="03000509000000000000" pitchFamily="65" charset="-120"/>
                <a:ea typeface="標楷體" panose="03000509000000000000" pitchFamily="65" charset="-120"/>
              </a:rPr>
              <a:t/>
            </a:r>
            <a:br>
              <a:rPr lang="en-US" altLang="zh-TW" sz="2800" b="1" dirty="0" smtClean="0">
                <a:solidFill>
                  <a:schemeClr val="tx2">
                    <a:lumMod val="50000"/>
                  </a:schemeClr>
                </a:solidFill>
                <a:latin typeface="標楷體" panose="03000509000000000000" pitchFamily="65" charset="-120"/>
                <a:ea typeface="標楷體" panose="03000509000000000000" pitchFamily="65" charset="-120"/>
              </a:rPr>
            </a:br>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大學</a:t>
            </a:r>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畢業</a:t>
            </a:r>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的能力足夠馬上就業嗎？</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4</a:t>
            </a:fld>
            <a:endParaRPr lang="zh-TW" altLang="en-US"/>
          </a:p>
        </p:txBody>
      </p:sp>
      <p:sp>
        <p:nvSpPr>
          <p:cNvPr id="7"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smtClean="0"/>
              <a:t>足夠，因為現在大多公司都是勞力密集的，所以其實大學畢業的所學到的知識就很足夠，研究所應該是有興趣在去念。</a:t>
            </a:r>
            <a:endParaRPr lang="en-US" altLang="zh-TW" dirty="0" smtClean="0"/>
          </a:p>
          <a:p>
            <a:pPr marL="0" indent="0">
              <a:buNone/>
            </a:pPr>
            <a:r>
              <a:rPr lang="en-US" altLang="zh-TW" dirty="0"/>
              <a:t>	</a:t>
            </a:r>
            <a:r>
              <a:rPr lang="zh-TW" altLang="en-US" dirty="0" smtClean="0"/>
              <a:t>而且，就業之後很多東西都是要再從頭學的，跟學校學到的東西不太相關。</a:t>
            </a:r>
            <a:endParaRPr lang="zh-TW" altLang="en-US" dirty="0"/>
          </a:p>
        </p:txBody>
      </p:sp>
    </p:spTree>
    <p:extLst>
      <p:ext uri="{BB962C8B-B14F-4D97-AF65-F5344CB8AC3E}">
        <p14:creationId xmlns:p14="http://schemas.microsoft.com/office/powerpoint/2010/main" val="242835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貴</a:t>
            </a:r>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公司對於剛畢業的新鮮人會有職前訓練嗎？</a:t>
            </a:r>
            <a:r>
              <a:rPr lang="en-US" altLang="zh-TW" sz="2800" b="1" dirty="0" smtClean="0">
                <a:solidFill>
                  <a:schemeClr val="tx2">
                    <a:lumMod val="50000"/>
                  </a:schemeClr>
                </a:solidFill>
                <a:latin typeface="標楷體" panose="03000509000000000000" pitchFamily="65" charset="-120"/>
                <a:ea typeface="標楷體" panose="03000509000000000000" pitchFamily="65" charset="-120"/>
              </a:rPr>
              <a:t/>
            </a:r>
            <a:br>
              <a:rPr lang="en-US" altLang="zh-TW" sz="2800" b="1" dirty="0" smtClean="0">
                <a:solidFill>
                  <a:schemeClr val="tx2">
                    <a:lumMod val="50000"/>
                  </a:schemeClr>
                </a:solidFill>
                <a:latin typeface="標楷體" panose="03000509000000000000" pitchFamily="65" charset="-120"/>
                <a:ea typeface="標楷體" panose="03000509000000000000" pitchFamily="65" charset="-120"/>
              </a:rPr>
            </a:br>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職務容易上手嗎？</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5</a:t>
            </a:fld>
            <a:endParaRPr lang="zh-TW" altLang="en-US"/>
          </a:p>
        </p:txBody>
      </p:sp>
      <p:sp>
        <p:nvSpPr>
          <p:cNvPr id="7"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smtClean="0"/>
              <a:t>新進的員工在一兩個月內要去參加美國的</a:t>
            </a:r>
            <a:r>
              <a:rPr lang="en-US" altLang="zh-TW" dirty="0" smtClean="0"/>
              <a:t>Orientation Training</a:t>
            </a:r>
            <a:r>
              <a:rPr lang="zh-TW" altLang="en-US" dirty="0" smtClean="0"/>
              <a:t>，但主要是認識其他人以及了解當地文化。</a:t>
            </a:r>
            <a:endParaRPr lang="en-US" altLang="zh-TW" dirty="0" smtClean="0"/>
          </a:p>
          <a:p>
            <a:pPr marL="0" indent="0">
              <a:buNone/>
            </a:pPr>
            <a:r>
              <a:rPr lang="en-US" altLang="zh-TW" dirty="0"/>
              <a:t>	</a:t>
            </a:r>
            <a:r>
              <a:rPr lang="zh-TW" altLang="en-US" dirty="0" smtClean="0"/>
              <a:t>其實我覺得所謂的職前訓練還是要等工作時遇到問題後，在想辦法解決。</a:t>
            </a:r>
            <a:endParaRPr lang="zh-TW" altLang="en-US" dirty="0"/>
          </a:p>
        </p:txBody>
      </p:sp>
    </p:spTree>
    <p:extLst>
      <p:ext uri="{BB962C8B-B14F-4D97-AF65-F5344CB8AC3E}">
        <p14:creationId xmlns:p14="http://schemas.microsoft.com/office/powerpoint/2010/main" val="242835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您認為在這裡工作的優缺點有哪些？</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6</a:t>
            </a:fld>
            <a:endParaRPr lang="zh-TW" altLang="en-US"/>
          </a:p>
        </p:txBody>
      </p:sp>
      <p:sp>
        <p:nvSpPr>
          <p:cNvPr id="7"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smtClean="0"/>
              <a:t>優點：員工福利不錯、採取責任制，所以壓力不會太大、時間很彈性、同事們很優秀，可以合作得很好。</a:t>
            </a:r>
            <a:endParaRPr lang="en-US" altLang="zh-TW" dirty="0" smtClean="0"/>
          </a:p>
          <a:p>
            <a:pPr marL="0" indent="0">
              <a:buNone/>
            </a:pPr>
            <a:endParaRPr lang="en-US" altLang="zh-TW" dirty="0"/>
          </a:p>
          <a:p>
            <a:pPr marL="0" indent="0">
              <a:buNone/>
            </a:pPr>
            <a:r>
              <a:rPr lang="en-US" altLang="zh-TW" dirty="0" smtClean="0"/>
              <a:t>	</a:t>
            </a:r>
            <a:r>
              <a:rPr lang="zh-TW" altLang="en-US" dirty="0" smtClean="0"/>
              <a:t>缺點：以台灣來說的話</a:t>
            </a:r>
            <a:r>
              <a:rPr lang="en-US" altLang="zh-TW" dirty="0" smtClean="0"/>
              <a:t>Project</a:t>
            </a:r>
            <a:r>
              <a:rPr lang="zh-TW" altLang="en-US" dirty="0"/>
              <a:t>的部分比較</a:t>
            </a:r>
            <a:r>
              <a:rPr lang="zh-TW" altLang="en-US" dirty="0" smtClean="0"/>
              <a:t>少，</a:t>
            </a:r>
            <a:r>
              <a:rPr lang="en-US" altLang="zh-TW" dirty="0" smtClean="0"/>
              <a:t>Engineer</a:t>
            </a:r>
            <a:r>
              <a:rPr lang="zh-TW" altLang="en-US" dirty="0" smtClean="0"/>
              <a:t>的數量並不多，而且大多都是做些比較不重要的</a:t>
            </a:r>
            <a:r>
              <a:rPr lang="en-US" altLang="zh-TW" dirty="0" smtClean="0"/>
              <a:t>Project</a:t>
            </a:r>
            <a:r>
              <a:rPr lang="zh-TW" altLang="en-US" dirty="0" smtClean="0"/>
              <a:t>。</a:t>
            </a:r>
            <a:endParaRPr lang="zh-TW" altLang="en-US" dirty="0"/>
          </a:p>
        </p:txBody>
      </p:sp>
    </p:spTree>
    <p:extLst>
      <p:ext uri="{BB962C8B-B14F-4D97-AF65-F5344CB8AC3E}">
        <p14:creationId xmlns:p14="http://schemas.microsoft.com/office/powerpoint/2010/main" val="242835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請問您所在的部門</a:t>
            </a:r>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為</a:t>
            </a:r>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？主要負責哪些工作？</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7</a:t>
            </a:fld>
            <a:endParaRPr lang="zh-TW" altLang="en-US"/>
          </a:p>
        </p:txBody>
      </p:sp>
      <p:sp>
        <p:nvSpPr>
          <p:cNvPr id="7"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smtClean="0"/>
              <a:t>我現在是負責做</a:t>
            </a:r>
            <a:r>
              <a:rPr lang="en-US" altLang="zh-TW" dirty="0" smtClean="0"/>
              <a:t>Chrome Book</a:t>
            </a:r>
            <a:r>
              <a:rPr lang="zh-TW" altLang="en-US" dirty="0" smtClean="0"/>
              <a:t>上的</a:t>
            </a:r>
            <a:r>
              <a:rPr lang="en-US" altLang="zh-TW" dirty="0" smtClean="0"/>
              <a:t>Audio</a:t>
            </a:r>
            <a:r>
              <a:rPr lang="zh-TW" altLang="en-US" dirty="0" smtClean="0"/>
              <a:t>和</a:t>
            </a:r>
            <a:r>
              <a:rPr lang="en-US" altLang="zh-TW" dirty="0" smtClean="0"/>
              <a:t>Video</a:t>
            </a:r>
            <a:r>
              <a:rPr lang="zh-TW" altLang="en-US" dirty="0" smtClean="0"/>
              <a:t>，要確保音樂跟影片播放沒有問題。</a:t>
            </a:r>
            <a:endParaRPr lang="zh-TW" altLang="en-US" dirty="0"/>
          </a:p>
        </p:txBody>
      </p:sp>
    </p:spTree>
    <p:extLst>
      <p:ext uri="{BB962C8B-B14F-4D97-AF65-F5344CB8AC3E}">
        <p14:creationId xmlns:p14="http://schemas.microsoft.com/office/powerpoint/2010/main" val="242835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en-US" altLang="zh-TW" sz="2800" b="1" dirty="0" smtClean="0">
                <a:solidFill>
                  <a:schemeClr val="tx2">
                    <a:lumMod val="50000"/>
                  </a:schemeClr>
                </a:solidFill>
                <a:latin typeface="標楷體" panose="03000509000000000000" pitchFamily="65" charset="-120"/>
                <a:ea typeface="標楷體" panose="03000509000000000000" pitchFamily="65" charset="-120"/>
              </a:rPr>
              <a:t>##</a:t>
            </a:r>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請問您負責</a:t>
            </a:r>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的</a:t>
            </a:r>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工作</a:t>
            </a:r>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通常都怎麼做分工</a:t>
            </a:r>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8</a:t>
            </a:fld>
            <a:endParaRPr lang="zh-TW" altLang="en-US"/>
          </a:p>
        </p:txBody>
      </p:sp>
      <p:sp>
        <p:nvSpPr>
          <p:cNvPr id="7"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smtClean="0"/>
              <a:t>一個</a:t>
            </a:r>
            <a:r>
              <a:rPr lang="en-US" altLang="zh-TW" dirty="0" smtClean="0"/>
              <a:t>Team</a:t>
            </a:r>
            <a:r>
              <a:rPr lang="zh-TW" altLang="en-US" dirty="0" smtClean="0"/>
              <a:t>裡面大概會有</a:t>
            </a:r>
            <a:r>
              <a:rPr lang="en-US" altLang="zh-TW" dirty="0" smtClean="0"/>
              <a:t>2</a:t>
            </a:r>
            <a:r>
              <a:rPr lang="zh-TW" altLang="en-US" dirty="0" smtClean="0"/>
              <a:t>、</a:t>
            </a:r>
            <a:r>
              <a:rPr lang="en-US" altLang="zh-TW" dirty="0" smtClean="0"/>
              <a:t>3</a:t>
            </a:r>
            <a:r>
              <a:rPr lang="zh-TW" altLang="en-US" dirty="0" smtClean="0"/>
              <a:t>個人，每個</a:t>
            </a:r>
            <a:r>
              <a:rPr lang="en-US" altLang="zh-TW" dirty="0" smtClean="0"/>
              <a:t>Quarter</a:t>
            </a:r>
            <a:r>
              <a:rPr lang="zh-TW" altLang="en-US" dirty="0" smtClean="0"/>
              <a:t>會訂一個目標，自己的部分做完後可以再去幫其他人，不希望某個人只負責某塊部分。</a:t>
            </a:r>
            <a:endParaRPr lang="en-US" altLang="zh-TW" dirty="0" smtClean="0"/>
          </a:p>
        </p:txBody>
      </p:sp>
    </p:spTree>
    <p:extLst>
      <p:ext uri="{BB962C8B-B14F-4D97-AF65-F5344CB8AC3E}">
        <p14:creationId xmlns:p14="http://schemas.microsoft.com/office/powerpoint/2010/main" val="410225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7768"/>
            <a:ext cx="8229600" cy="1143000"/>
          </a:xfrm>
        </p:spPr>
        <p:txBody>
          <a:bodyPr>
            <a:noAutofit/>
          </a:bodyPr>
          <a:lstStyle/>
          <a:p>
            <a:pPr marL="514350" indent="-514350"/>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您</a:t>
            </a:r>
            <a:r>
              <a:rPr lang="zh-TW" altLang="en-US" sz="2800" b="1" dirty="0" smtClean="0">
                <a:solidFill>
                  <a:schemeClr val="tx2">
                    <a:lumMod val="50000"/>
                  </a:schemeClr>
                </a:solidFill>
                <a:latin typeface="標楷體" panose="03000509000000000000" pitchFamily="65" charset="-120"/>
                <a:ea typeface="標楷體" panose="03000509000000000000" pitchFamily="65" charset="-120"/>
              </a:rPr>
              <a:t>在工作上</a:t>
            </a:r>
            <a:r>
              <a:rPr lang="zh-TW" altLang="zh-TW" sz="2800" b="1" dirty="0" smtClean="0">
                <a:solidFill>
                  <a:schemeClr val="tx2">
                    <a:lumMod val="50000"/>
                  </a:schemeClr>
                </a:solidFill>
                <a:latin typeface="標楷體" panose="03000509000000000000" pitchFamily="65" charset="-120"/>
                <a:ea typeface="標楷體" panose="03000509000000000000" pitchFamily="65" charset="-120"/>
              </a:rPr>
              <a:t>曾經遇過哪些挑戰？如何解決？</a:t>
            </a:r>
            <a:endParaRPr lang="en-US" altLang="zh-TW" sz="2800" b="1" dirty="0">
              <a:solidFill>
                <a:schemeClr val="tx2">
                  <a:lumMod val="50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E5427EB4-25F7-4BD1-A45C-3834ACE2EB63}" type="datetime1">
              <a:rPr lang="zh-TW" altLang="en-US" smtClean="0"/>
              <a:t>2013/12/9</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9</a:t>
            </a:fld>
            <a:endParaRPr lang="zh-TW" altLang="en-US"/>
          </a:p>
        </p:txBody>
      </p:sp>
      <p:sp>
        <p:nvSpPr>
          <p:cNvPr id="7" name="內容版面配置區 2"/>
          <p:cNvSpPr>
            <a:spLocks noGrp="1"/>
          </p:cNvSpPr>
          <p:nvPr>
            <p:ph idx="1"/>
          </p:nvPr>
        </p:nvSpPr>
        <p:spPr>
          <a:xfrm>
            <a:off x="714400" y="1307901"/>
            <a:ext cx="7715200" cy="4929411"/>
          </a:xfrm>
        </p:spPr>
        <p:txBody>
          <a:bodyPr/>
          <a:lstStyle/>
          <a:p>
            <a:pPr marL="0" indent="0">
              <a:buNone/>
            </a:pPr>
            <a:r>
              <a:rPr lang="en-US" altLang="zh-TW" dirty="0" smtClean="0"/>
              <a:t>	</a:t>
            </a:r>
            <a:r>
              <a:rPr lang="zh-TW" altLang="en-US" dirty="0"/>
              <a:t>有問題的</a:t>
            </a:r>
            <a:r>
              <a:rPr lang="zh-TW" altLang="en-US" dirty="0" smtClean="0"/>
              <a:t>時候提出來，同事就會來幫你，總是會有解決方法的。比較麻煩的部分應該是</a:t>
            </a:r>
            <a:r>
              <a:rPr lang="en-US" altLang="zh-TW" dirty="0" smtClean="0"/>
              <a:t>Delay</a:t>
            </a:r>
            <a:r>
              <a:rPr lang="zh-TW" altLang="en-US" dirty="0" smtClean="0"/>
              <a:t>，東西可能要延後出</a:t>
            </a:r>
            <a:r>
              <a:rPr lang="zh-TW" altLang="en-US" dirty="0"/>
              <a:t>。</a:t>
            </a:r>
          </a:p>
        </p:txBody>
      </p:sp>
    </p:spTree>
    <p:extLst>
      <p:ext uri="{BB962C8B-B14F-4D97-AF65-F5344CB8AC3E}">
        <p14:creationId xmlns:p14="http://schemas.microsoft.com/office/powerpoint/2010/main" val="242835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1274</TotalTime>
  <Words>225</Words>
  <Application>Microsoft Office PowerPoint</Application>
  <PresentationFormat>如螢幕大小 (4:3)</PresentationFormat>
  <Paragraphs>68</Paragraphs>
  <Slides>12</Slides>
  <Notes>1</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Office 佈景主題</vt:lpstr>
      <vt:lpstr>企業參訪</vt:lpstr>
      <vt:lpstr>您對於我們的專題有何建議？</vt:lpstr>
      <vt:lpstr>以目前市場的狀況我們的專題可行性有多高？</vt:lpstr>
      <vt:lpstr>您認為以目前環境狀況， 大學畢業的能力足夠馬上就業嗎？</vt:lpstr>
      <vt:lpstr>貴公司對於剛畢業的新鮮人會有職前訓練嗎？ 職務容易上手嗎？</vt:lpstr>
      <vt:lpstr>您認為在這裡工作的優缺點有哪些？</vt:lpstr>
      <vt:lpstr>請問您所在的部門為？主要負責哪些工作？</vt:lpstr>
      <vt:lpstr>##請問您負責的工作通常都怎麼做分工？</vt:lpstr>
      <vt:lpstr>您在工作上曾經遇過哪些挑戰？如何解決？</vt:lpstr>
      <vt:lpstr>您每天的工作量會很多，壓力很重嗎？</vt:lpstr>
      <vt:lpstr>假如有一件極為困難的專案，而且沒有把握完成他，這時候要怎樣面對？怎樣調整自己？</vt:lpstr>
      <vt:lpstr>PowerPoint 簡報</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HOME</dc:creator>
  <cp:lastModifiedBy>HOME</cp:lastModifiedBy>
  <cp:revision>127</cp:revision>
  <dcterms:created xsi:type="dcterms:W3CDTF">2013-07-21T05:22:01Z</dcterms:created>
  <dcterms:modified xsi:type="dcterms:W3CDTF">2013-12-09T15:34:45Z</dcterms:modified>
</cp:coreProperties>
</file>