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7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2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5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48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74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86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13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79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B80-222F-46AE-BCE3-01EC090DDF7E}" type="datetimeFigureOut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BF59-3BD0-4492-814A-54147D623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5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</a:t>
            </a:r>
            <a:r>
              <a:rPr lang="zh-TW" altLang="en-US" dirty="0" smtClean="0"/>
              <a:t>進度表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074844"/>
              </p:ext>
            </p:extLst>
          </p:nvPr>
        </p:nvGraphicFramePr>
        <p:xfrm>
          <a:off x="714374" y="1844824"/>
          <a:ext cx="7715252" cy="41764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1402"/>
                <a:gridCol w="978975"/>
                <a:gridCol w="978975"/>
                <a:gridCol w="978975"/>
                <a:gridCol w="978975"/>
                <a:gridCol w="978975"/>
                <a:gridCol w="978975"/>
              </a:tblGrid>
              <a:tr h="57206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七月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八月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九月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十一月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十二月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2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實作</a:t>
                      </a:r>
                      <a:r>
                        <a:rPr lang="en-US" altLang="zh-TW" sz="1300" dirty="0" smtClean="0"/>
                        <a:t>Android </a:t>
                      </a:r>
                    </a:p>
                    <a:p>
                      <a:pPr algn="ctr"/>
                      <a:r>
                        <a:rPr lang="zh-TW" altLang="en-US" sz="1300" dirty="0" smtClean="0"/>
                        <a:t>取得</a:t>
                      </a:r>
                      <a:r>
                        <a:rPr lang="en-US" altLang="zh-TW" sz="1300" dirty="0" smtClean="0"/>
                        <a:t>IP</a:t>
                      </a:r>
                      <a:r>
                        <a:rPr lang="zh-TW" altLang="en-US" sz="1300" dirty="0" smtClean="0"/>
                        <a:t>位置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72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蒐集</a:t>
                      </a:r>
                      <a:r>
                        <a:rPr lang="en-US" altLang="zh-TW" sz="1300" dirty="0" smtClean="0"/>
                        <a:t>Android</a:t>
                      </a:r>
                      <a:r>
                        <a:rPr lang="zh-TW" altLang="en-US" sz="1300" baseline="0" dirty="0" smtClean="0"/>
                        <a:t> </a:t>
                      </a:r>
                      <a:endParaRPr lang="en-US" altLang="zh-TW" sz="1300" baseline="0" dirty="0" smtClean="0"/>
                    </a:p>
                    <a:p>
                      <a:pPr algn="ctr"/>
                      <a:r>
                        <a:rPr lang="en-US" altLang="zh-TW" sz="1300" baseline="0" dirty="0" smtClean="0"/>
                        <a:t>Phone Call</a:t>
                      </a:r>
                      <a:r>
                        <a:rPr lang="zh-TW" altLang="en-US" sz="1300" baseline="0" dirty="0" smtClean="0"/>
                        <a:t> 相關資訊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72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實作</a:t>
                      </a:r>
                      <a:r>
                        <a:rPr lang="en-US" altLang="zh-TW" sz="1300" dirty="0" smtClean="0"/>
                        <a:t>Android</a:t>
                      </a:r>
                    </a:p>
                    <a:p>
                      <a:pPr algn="ctr"/>
                      <a:r>
                        <a:rPr lang="en-US" altLang="zh-TW" sz="1300" dirty="0" err="1" smtClean="0"/>
                        <a:t>MediaRecorder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72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電腦端</a:t>
                      </a:r>
                      <a:endParaRPr lang="en-US" altLang="zh-TW" sz="1300" dirty="0" smtClean="0"/>
                    </a:p>
                    <a:p>
                      <a:pPr algn="ctr"/>
                      <a:r>
                        <a:rPr lang="zh-TW" altLang="en-US" sz="1300" dirty="0" smtClean="0"/>
                        <a:t>介面設計與實作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</a:tr>
              <a:tr h="720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找出</a:t>
                      </a:r>
                      <a:r>
                        <a:rPr lang="en-US" altLang="zh-TW" sz="1300" dirty="0" smtClean="0"/>
                        <a:t>Linux</a:t>
                      </a:r>
                      <a:r>
                        <a:rPr lang="en-US" altLang="zh-TW" sz="1300" baseline="0" dirty="0" smtClean="0"/>
                        <a:t> </a:t>
                      </a:r>
                      <a:r>
                        <a:rPr lang="en-US" altLang="zh-TW" sz="1300" dirty="0" smtClean="0"/>
                        <a:t>kernel</a:t>
                      </a:r>
                      <a:r>
                        <a:rPr lang="zh-TW" altLang="en-US" sz="1300" dirty="0" smtClean="0"/>
                        <a:t> </a:t>
                      </a:r>
                      <a:endParaRPr lang="en-US" altLang="zh-TW" sz="1300" dirty="0" smtClean="0"/>
                    </a:p>
                    <a:p>
                      <a:pPr algn="ctr"/>
                      <a:r>
                        <a:rPr lang="zh-TW" altLang="en-US" sz="1300" dirty="0" smtClean="0"/>
                        <a:t>遠端連線</a:t>
                      </a:r>
                      <a:r>
                        <a:rPr lang="zh-TW" altLang="en-US" sz="1300" baseline="0" dirty="0" smtClean="0"/>
                        <a:t> </a:t>
                      </a:r>
                      <a:r>
                        <a:rPr lang="en-US" altLang="zh-TW" sz="1300" dirty="0" err="1" smtClean="0"/>
                        <a:t>SystemCall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●</a:t>
                      </a:r>
                      <a:endParaRPr lang="zh-TW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8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IP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19672" y="1323632"/>
            <a:ext cx="5904656" cy="4205602"/>
            <a:chOff x="-144524" y="1323632"/>
            <a:chExt cx="5904656" cy="4205602"/>
          </a:xfrm>
        </p:grpSpPr>
        <p:pic>
          <p:nvPicPr>
            <p:cNvPr id="5" name="Picture 2" descr="C:\Users\HOME\Dropbox\Camera Uploads\2013-08-27 21.16.3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9852" y="1328767"/>
              <a:ext cx="2520280" cy="420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HOME\Dropbox\Camera Uploads\2013-08-27 21.16.3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524" y="1323632"/>
              <a:ext cx="2520280" cy="4200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04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MediaRecorder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08104" y="1595933"/>
            <a:ext cx="7715200" cy="492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Service</a:t>
            </a:r>
          </a:p>
          <a:p>
            <a:pPr marL="457200" lvl="1" indent="0">
              <a:buFont typeface="Arial" pitchFamily="34" charset="0"/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90" y="4038575"/>
            <a:ext cx="6048900" cy="248676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17" y="1412776"/>
            <a:ext cx="5916200" cy="243221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5" name="甜甜圈 4"/>
          <p:cNvSpPr/>
          <p:nvPr/>
        </p:nvSpPr>
        <p:spPr>
          <a:xfrm>
            <a:off x="5220072" y="4077072"/>
            <a:ext cx="1440160" cy="864096"/>
          </a:xfrm>
          <a:prstGeom prst="donut">
            <a:avLst>
              <a:gd name="adj" fmla="val 674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" y="2615571"/>
            <a:ext cx="4572000" cy="22560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79" y="2615571"/>
            <a:ext cx="4032470" cy="229004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" y="5225065"/>
            <a:ext cx="9023655" cy="842325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32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</a:t>
            </a:r>
            <a:r>
              <a:rPr lang="zh-TW" altLang="en-US" dirty="0" smtClean="0"/>
              <a:t>端介面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83524"/>
            <a:ext cx="4169962" cy="25396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83524"/>
            <a:ext cx="4178152" cy="2539662"/>
          </a:xfrm>
          <a:prstGeom prst="rect">
            <a:avLst/>
          </a:prstGeom>
        </p:spPr>
      </p:pic>
      <p:sp>
        <p:nvSpPr>
          <p:cNvPr id="27" name="向右箭號 26"/>
          <p:cNvSpPr/>
          <p:nvPr/>
        </p:nvSpPr>
        <p:spPr>
          <a:xfrm>
            <a:off x="3347864" y="3353355"/>
            <a:ext cx="2376264" cy="2196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13" y="1124744"/>
            <a:ext cx="2905759" cy="46059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24744"/>
            <a:ext cx="2892623" cy="4594163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179512" y="3353354"/>
            <a:ext cx="2376264" cy="219661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9" name="左-右雙向箭號 28"/>
          <p:cNvSpPr/>
          <p:nvPr/>
        </p:nvSpPr>
        <p:spPr>
          <a:xfrm>
            <a:off x="4932040" y="4869160"/>
            <a:ext cx="1801044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6" y="2266155"/>
            <a:ext cx="8711952" cy="3611117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714400" y="1379909"/>
            <a:ext cx="7715200" cy="492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啟用</a:t>
            </a:r>
            <a:r>
              <a:rPr lang="en-US" altLang="zh-TW" dirty="0" smtClean="0"/>
              <a:t>SSH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marL="0" indent="0" algn="ctr">
              <a:buFont typeface="Arial" pitchFamily="34" charset="0"/>
              <a:buNone/>
            </a:pP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83568" y="1379909"/>
            <a:ext cx="7715200" cy="492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 smtClean="0"/>
              <a:t>開始連線</a:t>
            </a:r>
            <a:endParaRPr lang="en-US" altLang="zh-TW" dirty="0" smtClean="0"/>
          </a:p>
          <a:p>
            <a:pPr marL="0" indent="0" algn="ctr"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6" y="2276872"/>
            <a:ext cx="8711952" cy="3611116"/>
          </a:xfrm>
        </p:spPr>
      </p:pic>
    </p:spTree>
    <p:extLst>
      <p:ext uri="{BB962C8B-B14F-4D97-AF65-F5344CB8AC3E}">
        <p14:creationId xmlns:p14="http://schemas.microsoft.com/office/powerpoint/2010/main" val="13596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683568" y="1052736"/>
            <a:ext cx="7715200" cy="492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/>
              <a:t>Process</a:t>
            </a:r>
          </a:p>
          <a:p>
            <a:pPr marL="0" indent="0" algn="ctr">
              <a:buFont typeface="Arial" pitchFamily="34" charset="0"/>
              <a:buNone/>
            </a:pP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5" y="1671909"/>
            <a:ext cx="6965590" cy="4421387"/>
          </a:xfrm>
          <a:prstGeom prst="rect">
            <a:avLst/>
          </a:prstGeom>
        </p:spPr>
      </p:pic>
      <p:sp>
        <p:nvSpPr>
          <p:cNvPr id="15" name="內容版面配置區 2"/>
          <p:cNvSpPr txBox="1">
            <a:spLocks/>
          </p:cNvSpPr>
          <p:nvPr/>
        </p:nvSpPr>
        <p:spPr>
          <a:xfrm>
            <a:off x="835968" y="1052736"/>
            <a:ext cx="7715200" cy="492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smtClean="0"/>
              <a:t>System Call</a:t>
            </a:r>
          </a:p>
          <a:p>
            <a:pPr marL="0" indent="0" algn="ctr">
              <a:buFont typeface="Arial" pitchFamily="34" charset="0"/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2013/12/20</a:t>
            </a:fld>
            <a:endParaRPr lang="zh-TW" altLang="en-US"/>
          </a:p>
        </p:txBody>
      </p:sp>
      <p:sp>
        <p:nvSpPr>
          <p:cNvPr id="10" name="甜甜圈 9"/>
          <p:cNvSpPr/>
          <p:nvPr/>
        </p:nvSpPr>
        <p:spPr>
          <a:xfrm>
            <a:off x="6732240" y="5301208"/>
            <a:ext cx="576064" cy="360040"/>
          </a:xfrm>
          <a:prstGeom prst="donut">
            <a:avLst>
              <a:gd name="adj" fmla="val 7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甜甜圈 10"/>
          <p:cNvSpPr/>
          <p:nvPr/>
        </p:nvSpPr>
        <p:spPr>
          <a:xfrm>
            <a:off x="6012160" y="5445224"/>
            <a:ext cx="576064" cy="360040"/>
          </a:xfrm>
          <a:prstGeom prst="donut">
            <a:avLst>
              <a:gd name="adj" fmla="val 7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/>
          <p:cNvSpPr/>
          <p:nvPr/>
        </p:nvSpPr>
        <p:spPr>
          <a:xfrm>
            <a:off x="1763688" y="5301208"/>
            <a:ext cx="576064" cy="504056"/>
          </a:xfrm>
          <a:prstGeom prst="fram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6" name="內容版面配置區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86" y="1670738"/>
            <a:ext cx="6357427" cy="4422558"/>
          </a:xfrm>
        </p:spPr>
      </p:pic>
      <p:sp>
        <p:nvSpPr>
          <p:cNvPr id="17" name="框架 16"/>
          <p:cNvSpPr/>
          <p:nvPr/>
        </p:nvSpPr>
        <p:spPr>
          <a:xfrm>
            <a:off x="5148064" y="4761148"/>
            <a:ext cx="1800200" cy="900100"/>
          </a:xfrm>
          <a:prstGeom prst="frame">
            <a:avLst>
              <a:gd name="adj1" fmla="val 683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</Words>
  <Application>Microsoft Office PowerPoint</Application>
  <PresentationFormat>如螢幕大小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個人進度表</vt:lpstr>
      <vt:lpstr>Android 取得IP位置</vt:lpstr>
      <vt:lpstr>MediaRecorder</vt:lpstr>
      <vt:lpstr>PC端介面</vt:lpstr>
      <vt:lpstr>Linux</vt:lpstr>
      <vt:lpstr>Linux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Umi</dc:creator>
  <cp:lastModifiedBy>Umi</cp:lastModifiedBy>
  <cp:revision>7</cp:revision>
  <dcterms:created xsi:type="dcterms:W3CDTF">2013-12-19T21:46:49Z</dcterms:created>
  <dcterms:modified xsi:type="dcterms:W3CDTF">2013-12-19T23:03:33Z</dcterms:modified>
</cp:coreProperties>
</file>