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82" r:id="rId3"/>
    <p:sldId id="280" r:id="rId4"/>
    <p:sldId id="279" r:id="rId5"/>
    <p:sldId id="283" r:id="rId6"/>
    <p:sldId id="27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3" autoAdjust="0"/>
  </p:normalViewPr>
  <p:slideViewPr>
    <p:cSldViewPr>
      <p:cViewPr>
        <p:scale>
          <a:sx n="100" d="100"/>
          <a:sy n="100" d="100"/>
        </p:scale>
        <p:origin x="-18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15816" y="6520259"/>
            <a:ext cx="2895600" cy="365125"/>
          </a:xfrm>
        </p:spPr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2013/12/20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196752"/>
            <a:ext cx="7715200" cy="4929411"/>
          </a:xfrm>
          <a:noFill/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2013/12/20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2013/12/20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915816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68D36"/>
                </a:solidFill>
              </a:defRPr>
            </a:lvl1pPr>
          </a:lstStyle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資訊專題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進度報告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1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專一進度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2013/12/20</a:t>
            </a:fld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3874"/>
              </p:ext>
            </p:extLst>
          </p:nvPr>
        </p:nvGraphicFramePr>
        <p:xfrm>
          <a:off x="714374" y="1052736"/>
          <a:ext cx="7818067" cy="403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941"/>
                <a:gridCol w="992021"/>
                <a:gridCol w="992021"/>
                <a:gridCol w="992021"/>
                <a:gridCol w="992021"/>
                <a:gridCol w="992021"/>
                <a:gridCol w="992021"/>
              </a:tblGrid>
              <a:tr h="57145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七月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八月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九月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十一月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十二月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201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學習</a:t>
                      </a:r>
                      <a:r>
                        <a:rPr lang="en-US" altLang="zh-TW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Linux</a:t>
                      </a:r>
                    </a:p>
                    <a:p>
                      <a:pPr algn="ctr"/>
                      <a:r>
                        <a:rPr lang="zh-TW" altLang="en-US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作業系統架構</a:t>
                      </a:r>
                      <a:endParaRPr lang="zh-TW" altLang="en-US" sz="1300" dirty="0"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anchor="ctr"/>
                </a:tc>
              </a:tr>
              <a:tr h="7201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Linux</a:t>
                      </a:r>
                      <a:r>
                        <a:rPr lang="en-US" altLang="zh-TW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lang="en-US" altLang="zh-TW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kernel</a:t>
                      </a:r>
                      <a:r>
                        <a:rPr lang="zh-TW" altLang="en-US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編譯</a:t>
                      </a:r>
                      <a:endParaRPr lang="zh-TW" altLang="en-US" sz="1300" dirty="0"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  <a:tr h="101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System</a:t>
                      </a:r>
                      <a:r>
                        <a:rPr lang="en-US" altLang="zh-TW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 Calls</a:t>
                      </a:r>
                      <a:r>
                        <a:rPr lang="zh-TW" altLang="en-US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lang="en-US" altLang="zh-TW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&amp;</a:t>
                      </a:r>
                      <a:r>
                        <a:rPr lang="zh-TW" altLang="en-US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lang="en-US" altLang="zh-TW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Process</a:t>
                      </a:r>
                      <a:r>
                        <a:rPr lang="zh-TW" altLang="en-US" sz="1300" baseline="0" dirty="0" smtClean="0">
                          <a:latin typeface="Times New Roman" pitchFamily="18" charset="0"/>
                          <a:ea typeface="新細明體" pitchFamily="18" charset="-120"/>
                        </a:rPr>
                        <a:t>練習</a:t>
                      </a:r>
                      <a:endParaRPr lang="zh-TW" altLang="en-US" sz="1300" dirty="0"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  <a:tr h="1012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實作</a:t>
                      </a:r>
                      <a:r>
                        <a:rPr lang="en-US" altLang="zh-TW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Android</a:t>
                      </a:r>
                    </a:p>
                    <a:p>
                      <a:pPr algn="ctr"/>
                      <a:r>
                        <a:rPr lang="en-US" altLang="zh-TW" sz="1300" dirty="0" err="1" smtClean="0">
                          <a:latin typeface="Times New Roman" pitchFamily="18" charset="0"/>
                          <a:ea typeface="新細明體" pitchFamily="18" charset="-120"/>
                        </a:rPr>
                        <a:t>SourceCode</a:t>
                      </a:r>
                      <a:r>
                        <a:rPr lang="zh-TW" altLang="en-US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取得</a:t>
                      </a:r>
                      <a:endParaRPr lang="en-US" altLang="zh-TW" sz="1300" dirty="0" smtClean="0"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algn="ctr"/>
                      <a:r>
                        <a:rPr lang="zh-TW" altLang="en-US" sz="1300" dirty="0" smtClean="0">
                          <a:latin typeface="Times New Roman" pitchFamily="18" charset="0"/>
                          <a:ea typeface="新細明體" pitchFamily="18" charset="-120"/>
                        </a:rPr>
                        <a:t>建置開發環境</a:t>
                      </a:r>
                      <a:endParaRPr lang="zh-TW" altLang="en-US" sz="1300" dirty="0"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kernel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L\Desktop\編譯後ker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2579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System Call Table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L\Desktop\sysc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2484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980728"/>
            <a:ext cx="7715250" cy="4822031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49814" y="385646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324</TotalTime>
  <Words>74</Words>
  <Application>Microsoft Office PowerPoint</Application>
  <PresentationFormat>如螢幕大小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嶢海龍_PPT</vt:lpstr>
      <vt:lpstr>資訊專題(一)</vt:lpstr>
      <vt:lpstr>專一進度</vt:lpstr>
      <vt:lpstr>Linux kernel</vt:lpstr>
      <vt:lpstr>System Call Table</vt:lpstr>
      <vt:lpstr>Android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L</cp:lastModifiedBy>
  <cp:revision>27</cp:revision>
  <dcterms:created xsi:type="dcterms:W3CDTF">2013-12-10T15:35:49Z</dcterms:created>
  <dcterms:modified xsi:type="dcterms:W3CDTF">2013-12-19T16:21:10Z</dcterms:modified>
</cp:coreProperties>
</file>