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75" r:id="rId4"/>
    <p:sldId id="277" r:id="rId5"/>
    <p:sldId id="273" r:id="rId6"/>
    <p:sldId id="274" r:id="rId7"/>
    <p:sldId id="27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5066" autoAdjust="0"/>
  </p:normalViewPr>
  <p:slideViewPr>
    <p:cSldViewPr>
      <p:cViewPr>
        <p:scale>
          <a:sx n="71" d="100"/>
          <a:sy n="71" d="100"/>
        </p:scale>
        <p:origin x="-10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2014/1/20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2014/1/20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713387"/>
          </a:xfrm>
          <a:noFill/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72400" y="6160219"/>
            <a:ext cx="837456" cy="365125"/>
          </a:xfrm>
        </p:spPr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2014/1/20</a:t>
            </a:fld>
            <a:endParaRPr lang="zh-TW" altLang="en-US"/>
          </a:p>
        </p:txBody>
      </p:sp>
      <p:grpSp>
        <p:nvGrpSpPr>
          <p:cNvPr id="7" name="Group 11"/>
          <p:cNvGrpSpPr/>
          <p:nvPr userDrawn="1"/>
        </p:nvGrpSpPr>
        <p:grpSpPr>
          <a:xfrm>
            <a:off x="721913" y="856185"/>
            <a:ext cx="7700174" cy="494209"/>
            <a:chOff x="1172584" y="1443756"/>
            <a:chExt cx="6779110" cy="646331"/>
          </a:xfrm>
        </p:grpSpPr>
        <p:sp>
          <p:nvSpPr>
            <p:cNvPr id="9" name="TextBox 12"/>
            <p:cNvSpPr txBox="1"/>
            <p:nvPr/>
          </p:nvSpPr>
          <p:spPr>
            <a:xfrm>
              <a:off x="4279317" y="1443756"/>
              <a:ext cx="569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2014/1/20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sx="99000" sy="99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715888/related-to-android-audio-driver" TargetMode="External"/><Relationship Id="rId2" Type="http://schemas.openxmlformats.org/officeDocument/2006/relationships/hyperlink" Target="http://stackoverflow.com/search?q=android+audio+ha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ecbob.pixnet.net/blog/post/38603115-android%E3%80%80alsa-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droidphone/article/details/7283833" TargetMode="External"/><Relationship Id="rId2" Type="http://schemas.openxmlformats.org/officeDocument/2006/relationships/hyperlink" Target="https://android.googlesource.com/kernel/common/+/android-3.4/drivers/gpio/gpio-wm8994.c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進度報告</a:t>
            </a:r>
            <a:endParaRPr lang="zh-TW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2304256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140121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639-57B5-479A-BCD7-5A399F9A6E0E}" type="datetime1">
              <a:rPr lang="zh-TW" altLang="en-US" smtClean="0"/>
              <a:t>2014/1/20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3400" dirty="0" smtClean="0">
                <a:latin typeface="+mn-lt"/>
              </a:rPr>
              <a:t>將 </a:t>
            </a:r>
            <a:r>
              <a:rPr lang="en-US" altLang="zh-TW" sz="3400" dirty="0">
                <a:latin typeface="+mn-lt"/>
              </a:rPr>
              <a:t>C/C++ Library </a:t>
            </a:r>
            <a:r>
              <a:rPr lang="zh-TW" altLang="en-US" sz="3400" dirty="0">
                <a:latin typeface="+mn-lt"/>
              </a:rPr>
              <a:t>編成 </a:t>
            </a:r>
            <a:r>
              <a:rPr lang="en-US" altLang="zh-TW" sz="3400" dirty="0">
                <a:latin typeface="+mn-lt"/>
              </a:rPr>
              <a:t>Shared Library</a:t>
            </a:r>
            <a:r>
              <a:rPr lang="zh-TW" altLang="en-US" sz="3400" dirty="0">
                <a:latin typeface="+mn-lt"/>
              </a:rPr>
              <a:t>，也就是 </a:t>
            </a:r>
            <a:r>
              <a:rPr lang="en-US" altLang="zh-TW" sz="3400" dirty="0">
                <a:latin typeface="+mn-lt"/>
              </a:rPr>
              <a:t>.so </a:t>
            </a:r>
            <a:r>
              <a:rPr lang="zh-TW" altLang="en-US" sz="3400" dirty="0">
                <a:latin typeface="+mn-lt"/>
              </a:rPr>
              <a:t>檔，放到 </a:t>
            </a:r>
            <a:r>
              <a:rPr lang="en-US" altLang="zh-TW" sz="3400" dirty="0">
                <a:latin typeface="+mn-lt"/>
              </a:rPr>
              <a:t>/system/lib/ </a:t>
            </a:r>
            <a:r>
              <a:rPr lang="zh-TW" altLang="en-US" sz="3400" dirty="0">
                <a:latin typeface="+mn-lt"/>
              </a:rPr>
              <a:t>底下</a:t>
            </a:r>
            <a:r>
              <a:rPr lang="zh-TW" altLang="en-US" sz="3400" dirty="0" smtClean="0">
                <a:latin typeface="+mn-lt"/>
              </a:rPr>
              <a:t>。</a:t>
            </a:r>
            <a:r>
              <a:rPr lang="en-US" altLang="zh-TW" sz="3400" dirty="0" smtClean="0">
                <a:latin typeface="+mn-lt"/>
              </a:rPr>
              <a:t> </a:t>
            </a:r>
          </a:p>
          <a:p>
            <a:r>
              <a:rPr lang="zh-TW" altLang="en-US" sz="3400" dirty="0" smtClean="0">
                <a:latin typeface="+mn-lt"/>
              </a:rPr>
              <a:t>將 </a:t>
            </a:r>
            <a:r>
              <a:rPr lang="en-US" altLang="zh-TW" sz="3400" dirty="0">
                <a:latin typeface="+mn-lt"/>
              </a:rPr>
              <a:t>JNI </a:t>
            </a:r>
            <a:r>
              <a:rPr lang="zh-TW" altLang="en-US" sz="3400" dirty="0">
                <a:latin typeface="+mn-lt"/>
              </a:rPr>
              <a:t>也編成 </a:t>
            </a:r>
            <a:r>
              <a:rPr lang="en-US" altLang="zh-TW" sz="3400" dirty="0">
                <a:latin typeface="+mn-lt"/>
              </a:rPr>
              <a:t>Shared Library</a:t>
            </a:r>
            <a:r>
              <a:rPr lang="zh-TW" altLang="en-US" sz="3400" dirty="0">
                <a:latin typeface="+mn-lt"/>
              </a:rPr>
              <a:t>，同樣放到 </a:t>
            </a:r>
            <a:r>
              <a:rPr lang="en-US" altLang="zh-TW" sz="3400" dirty="0">
                <a:latin typeface="+mn-lt"/>
              </a:rPr>
              <a:t>/system/lib/</a:t>
            </a:r>
            <a:r>
              <a:rPr lang="zh-TW" altLang="en-US" sz="3400" dirty="0">
                <a:latin typeface="+mn-lt"/>
              </a:rPr>
              <a:t>。這邊的 </a:t>
            </a:r>
            <a:r>
              <a:rPr lang="en-US" altLang="zh-TW" sz="3400" dirty="0">
                <a:latin typeface="+mn-lt"/>
              </a:rPr>
              <a:t>JNI </a:t>
            </a:r>
            <a:r>
              <a:rPr lang="zh-TW" altLang="en-US" sz="3400" dirty="0">
                <a:latin typeface="+mn-lt"/>
              </a:rPr>
              <a:t>也有可能是跟 </a:t>
            </a:r>
            <a:r>
              <a:rPr lang="en-US" altLang="zh-TW" sz="3400" dirty="0">
                <a:latin typeface="+mn-lt"/>
              </a:rPr>
              <a:t>C/C++ Library </a:t>
            </a:r>
            <a:r>
              <a:rPr lang="zh-TW" altLang="en-US" sz="3400" dirty="0">
                <a:latin typeface="+mn-lt"/>
              </a:rPr>
              <a:t>編成同一個 </a:t>
            </a:r>
            <a:r>
              <a:rPr lang="en-US" altLang="zh-TW" sz="3400" dirty="0">
                <a:latin typeface="+mn-lt"/>
              </a:rPr>
              <a:t>.so</a:t>
            </a:r>
            <a:r>
              <a:rPr lang="zh-TW" altLang="en-US" sz="3400" dirty="0" smtClean="0">
                <a:latin typeface="+mn-lt"/>
              </a:rPr>
              <a:t>。</a:t>
            </a:r>
            <a:r>
              <a:rPr lang="en-US" altLang="zh-TW" sz="3400" dirty="0" smtClean="0">
                <a:latin typeface="+mn-lt"/>
              </a:rPr>
              <a:t> </a:t>
            </a:r>
          </a:p>
          <a:p>
            <a:r>
              <a:rPr lang="zh-TW" altLang="en-US" sz="3400" dirty="0" smtClean="0">
                <a:latin typeface="+mn-lt"/>
              </a:rPr>
              <a:t>將 </a:t>
            </a:r>
            <a:r>
              <a:rPr lang="en-US" altLang="zh-TW" sz="3400" dirty="0">
                <a:latin typeface="+mn-lt"/>
              </a:rPr>
              <a:t>Java Library </a:t>
            </a:r>
            <a:r>
              <a:rPr lang="zh-TW" altLang="en-US" sz="3400" dirty="0">
                <a:latin typeface="+mn-lt"/>
              </a:rPr>
              <a:t>編譯成一個 </a:t>
            </a:r>
            <a:r>
              <a:rPr lang="en-US" altLang="zh-TW" sz="3400" dirty="0">
                <a:latin typeface="+mn-lt"/>
              </a:rPr>
              <a:t>.class </a:t>
            </a:r>
            <a:r>
              <a:rPr lang="zh-TW" altLang="en-US" sz="3400" dirty="0">
                <a:latin typeface="+mn-lt"/>
              </a:rPr>
              <a:t>格式的 </a:t>
            </a:r>
            <a:r>
              <a:rPr lang="en-US" altLang="zh-TW" sz="3400" dirty="0">
                <a:latin typeface="+mn-lt"/>
              </a:rPr>
              <a:t>.jar </a:t>
            </a:r>
            <a:r>
              <a:rPr lang="zh-TW" altLang="en-US" sz="3400" dirty="0">
                <a:latin typeface="+mn-lt"/>
              </a:rPr>
              <a:t>檔，供 </a:t>
            </a:r>
            <a:r>
              <a:rPr lang="en-US" altLang="zh-TW" sz="3400" dirty="0">
                <a:latin typeface="+mn-lt"/>
              </a:rPr>
              <a:t>Java Applications </a:t>
            </a:r>
            <a:r>
              <a:rPr lang="zh-TW" altLang="en-US" sz="3400" dirty="0">
                <a:latin typeface="+mn-lt"/>
              </a:rPr>
              <a:t>開發時使用。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endParaRPr lang="en-US" altLang="zh-TW" dirty="0">
              <a:latin typeface="+mn-lt"/>
            </a:endParaRPr>
          </a:p>
          <a:p>
            <a:r>
              <a:rPr lang="en-US" altLang="zh-TW" b="1" dirty="0" smtClean="0">
                <a:latin typeface="+mn-lt"/>
              </a:rPr>
              <a:t>or</a:t>
            </a:r>
            <a:r>
              <a:rPr lang="en-US" altLang="zh-TW" dirty="0" smtClean="0">
                <a:latin typeface="+mn-lt"/>
              </a:rPr>
              <a:t> </a:t>
            </a:r>
            <a:r>
              <a:rPr lang="zh-TW" altLang="en-US" dirty="0" smtClean="0">
                <a:latin typeface="+mn-lt"/>
              </a:rPr>
              <a:t>將 </a:t>
            </a:r>
            <a:r>
              <a:rPr lang="en-US" altLang="zh-TW" dirty="0">
                <a:latin typeface="+mn-lt"/>
              </a:rPr>
              <a:t>Java Library </a:t>
            </a:r>
            <a:r>
              <a:rPr lang="zh-TW" altLang="en-US" dirty="0">
                <a:latin typeface="+mn-lt"/>
              </a:rPr>
              <a:t>編譯成一個 </a:t>
            </a:r>
            <a:r>
              <a:rPr lang="en-US" altLang="zh-TW" dirty="0">
                <a:latin typeface="+mn-lt"/>
              </a:rPr>
              <a:t>.</a:t>
            </a:r>
            <a:r>
              <a:rPr lang="en-US" altLang="zh-TW" dirty="0" err="1">
                <a:latin typeface="+mn-lt"/>
              </a:rPr>
              <a:t>dex</a:t>
            </a:r>
            <a:r>
              <a:rPr lang="en-US" altLang="zh-TW" dirty="0">
                <a:latin typeface="+mn-lt"/>
              </a:rPr>
              <a:t> </a:t>
            </a:r>
            <a:r>
              <a:rPr lang="zh-TW" altLang="en-US" dirty="0">
                <a:latin typeface="+mn-lt"/>
              </a:rPr>
              <a:t>格式的 </a:t>
            </a:r>
            <a:r>
              <a:rPr lang="en-US" altLang="zh-TW" dirty="0">
                <a:latin typeface="+mn-lt"/>
              </a:rPr>
              <a:t>.jar </a:t>
            </a:r>
            <a:r>
              <a:rPr lang="zh-TW" altLang="en-US" dirty="0">
                <a:latin typeface="+mn-lt"/>
              </a:rPr>
              <a:t>檔，放到 </a:t>
            </a:r>
            <a:r>
              <a:rPr lang="en-US" altLang="zh-TW" dirty="0">
                <a:latin typeface="+mn-lt"/>
              </a:rPr>
              <a:t>/system/framework/ </a:t>
            </a:r>
            <a:r>
              <a:rPr lang="zh-TW" altLang="en-US" dirty="0">
                <a:latin typeface="+mn-lt"/>
              </a:rPr>
              <a:t>底下。把這個 </a:t>
            </a:r>
            <a:r>
              <a:rPr lang="en-US" altLang="zh-TW" dirty="0">
                <a:latin typeface="+mn-lt"/>
              </a:rPr>
              <a:t>.jar </a:t>
            </a:r>
            <a:r>
              <a:rPr lang="zh-TW" altLang="en-US" dirty="0">
                <a:latin typeface="+mn-lt"/>
              </a:rPr>
              <a:t>檔的路徑加入 </a:t>
            </a:r>
            <a:r>
              <a:rPr lang="en-US" altLang="zh-TW" dirty="0">
                <a:latin typeface="+mn-lt"/>
              </a:rPr>
              <a:t>CLASSPATH </a:t>
            </a:r>
            <a:r>
              <a:rPr lang="zh-TW" altLang="en-US" dirty="0">
                <a:latin typeface="+mn-lt"/>
              </a:rPr>
              <a:t>環境變數，並加入 </a:t>
            </a:r>
            <a:r>
              <a:rPr lang="en-US" altLang="zh-TW" dirty="0">
                <a:latin typeface="+mn-lt"/>
              </a:rPr>
              <a:t>preloaded-classes </a:t>
            </a:r>
            <a:r>
              <a:rPr lang="zh-TW" altLang="en-US" dirty="0">
                <a:latin typeface="+mn-lt"/>
              </a:rPr>
              <a:t>或在 </a:t>
            </a:r>
            <a:r>
              <a:rPr lang="en-US" altLang="zh-TW" dirty="0">
                <a:latin typeface="+mn-lt"/>
              </a:rPr>
              <a:t>/system/</a:t>
            </a:r>
            <a:r>
              <a:rPr lang="en-US" altLang="zh-TW" dirty="0" err="1">
                <a:latin typeface="+mn-lt"/>
              </a:rPr>
              <a:t>etc</a:t>
            </a:r>
            <a:r>
              <a:rPr lang="en-US" altLang="zh-TW" dirty="0">
                <a:latin typeface="+mn-lt"/>
              </a:rPr>
              <a:t>/permissions/ </a:t>
            </a:r>
            <a:r>
              <a:rPr lang="zh-TW" altLang="en-US" dirty="0">
                <a:latin typeface="+mn-lt"/>
              </a:rPr>
              <a:t>下新增 </a:t>
            </a:r>
            <a:r>
              <a:rPr lang="en-US" altLang="zh-TW" dirty="0">
                <a:latin typeface="+mn-lt"/>
              </a:rPr>
              <a:t>your_library.xml </a:t>
            </a:r>
            <a:r>
              <a:rPr lang="zh-TW" altLang="en-US" dirty="0">
                <a:latin typeface="+mn-lt"/>
              </a:rPr>
              <a:t>並設定其內容 。</a:t>
            </a:r>
            <a:endParaRPr lang="zh-TW" altLang="en-US" dirty="0">
              <a:latin typeface="+mn-lt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2014/1/21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10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JNI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3480" y="1724915"/>
            <a:ext cx="4680520" cy="1257003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編譯後產生 </a:t>
            </a:r>
            <a:r>
              <a:rPr lang="en-US" altLang="zh-TW" dirty="0" smtClean="0"/>
              <a:t>header file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javah</a:t>
            </a:r>
            <a:r>
              <a:rPr lang="en-US" altLang="zh-TW" dirty="0" smtClean="0"/>
              <a:t> </a:t>
            </a:r>
            <a:r>
              <a:rPr lang="en-US" altLang="zh-TW" dirty="0"/>
              <a:t>-</a:t>
            </a:r>
            <a:r>
              <a:rPr lang="en-US" altLang="zh-TW" dirty="0" err="1"/>
              <a:t>jni</a:t>
            </a:r>
            <a:r>
              <a:rPr lang="en-US" altLang="zh-TW" dirty="0"/>
              <a:t> </a:t>
            </a:r>
            <a:r>
              <a:rPr lang="en-US" altLang="zh-TW" dirty="0" err="1"/>
              <a:t>HelloWorld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2014/1/21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9" t="16060" r="47279" b="41889"/>
          <a:stretch/>
        </p:blipFill>
        <p:spPr bwMode="auto">
          <a:xfrm>
            <a:off x="179512" y="1368951"/>
            <a:ext cx="4182036" cy="320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2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JNI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2014/1/21</a:t>
            </a:fld>
            <a:endParaRPr lang="zh-TW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9353" r="21360" b="10000"/>
          <a:stretch/>
        </p:blipFill>
        <p:spPr bwMode="auto">
          <a:xfrm>
            <a:off x="323528" y="1556791"/>
            <a:ext cx="4968552" cy="465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5508104" y="2060848"/>
            <a:ext cx="3240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 smtClean="0">
                <a:solidFill>
                  <a:srgbClr val="C00000"/>
                </a:solidFill>
              </a:rPr>
              <a:t>產生 </a:t>
            </a:r>
            <a:r>
              <a:rPr lang="en-US" altLang="zh-TW" sz="2600" dirty="0" err="1" smtClean="0">
                <a:solidFill>
                  <a:srgbClr val="C00000"/>
                </a:solidFill>
              </a:rPr>
              <a:t>dll</a:t>
            </a:r>
            <a:r>
              <a:rPr lang="en-US" altLang="zh-TW" sz="2600" dirty="0" smtClean="0">
                <a:solidFill>
                  <a:srgbClr val="C00000"/>
                </a:solidFill>
              </a:rPr>
              <a:t> </a:t>
            </a:r>
            <a:r>
              <a:rPr lang="zh-TW" altLang="en-US" sz="2600" dirty="0" smtClean="0">
                <a:solidFill>
                  <a:srgbClr val="C00000"/>
                </a:solidFill>
              </a:rPr>
              <a:t>檔</a:t>
            </a:r>
            <a:endParaRPr lang="zh-TW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stackoverflow.com/search?q=android+audio+hal</a:t>
            </a:r>
            <a:r>
              <a:rPr lang="zh-TW" altLang="en-US" dirty="0" smtClean="0"/>
              <a:t> </a:t>
            </a:r>
            <a:r>
              <a:rPr lang="en-US" altLang="zh-TW" dirty="0" smtClean="0"/>
              <a:t>--search HAL</a:t>
            </a:r>
          </a:p>
          <a:p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http://stackoverflow.com/questions/3715888/related-to-android-audio-driver</a:t>
            </a:r>
            <a:r>
              <a:rPr lang="en-US" altLang="zh-TW" dirty="0" smtClean="0"/>
              <a:t> --wm8994.c</a:t>
            </a:r>
          </a:p>
          <a:p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fecbob.pixnet.net/blog/post/38603115-android%E3%80%80alsa-</a:t>
            </a:r>
            <a:r>
              <a:rPr lang="en-US" altLang="zh-TW" dirty="0" smtClean="0"/>
              <a:t> -- what is ALSA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2014/1/20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4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https://android.googlesource.com/kernel/common/+/</a:t>
            </a:r>
            <a:r>
              <a:rPr lang="en-US" altLang="zh-TW" dirty="0" smtClean="0">
                <a:hlinkClick r:id="rId2"/>
              </a:rPr>
              <a:t>android-3.4/drivers/gpio/gpio-wm8994.c</a:t>
            </a:r>
            <a:r>
              <a:rPr lang="en-US" altLang="zh-TW" dirty="0" smtClean="0"/>
              <a:t> --wm8994.c on 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blog.csdn.net/droidphone/article/details/7283833</a:t>
            </a:r>
            <a:r>
              <a:rPr lang="en-US" altLang="zh-TW" dirty="0" smtClean="0"/>
              <a:t> -- Codec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2014/1/20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43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18613" y="414449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97152"/>
            <a:ext cx="5786776" cy="923330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for listening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1900</TotalTime>
  <Words>182</Words>
  <Application>Microsoft Office PowerPoint</Application>
  <PresentationFormat>如螢幕大小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嶢海龍_PPT</vt:lpstr>
      <vt:lpstr>進度報告</vt:lpstr>
      <vt:lpstr>Library</vt:lpstr>
      <vt:lpstr>JNI</vt:lpstr>
      <vt:lpstr>JNI</vt:lpstr>
      <vt:lpstr>音訊</vt:lpstr>
      <vt:lpstr>音訊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Umi</cp:lastModifiedBy>
  <cp:revision>151</cp:revision>
  <dcterms:created xsi:type="dcterms:W3CDTF">2013-12-10T15:35:49Z</dcterms:created>
  <dcterms:modified xsi:type="dcterms:W3CDTF">2014-01-21T04:58:45Z</dcterms:modified>
</cp:coreProperties>
</file>