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85" r:id="rId4"/>
    <p:sldId id="286" r:id="rId5"/>
    <p:sldId id="287" r:id="rId6"/>
    <p:sldId id="288" r:id="rId7"/>
    <p:sldId id="289" r:id="rId8"/>
    <p:sldId id="272" r:id="rId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93C9"/>
    <a:srgbClr val="0066CC"/>
    <a:srgbClr val="BAECC0"/>
    <a:srgbClr val="CCFFCC"/>
    <a:srgbClr val="F68D36"/>
    <a:srgbClr val="73B57E"/>
    <a:srgbClr val="F9B2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87825" autoAdjust="0"/>
  </p:normalViewPr>
  <p:slideViewPr>
    <p:cSldViewPr>
      <p:cViewPr varScale="1">
        <p:scale>
          <a:sx n="79" d="100"/>
          <a:sy n="79" d="100"/>
        </p:scale>
        <p:origin x="-12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C739A-D29D-4CDF-8A25-2475865E8D40}" type="datetimeFigureOut">
              <a:rPr lang="zh-TW" altLang="en-US" smtClean="0"/>
              <a:pPr/>
              <a:t>2014/2/9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57657-29DB-4245-8D93-FC6A8159EF5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166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828600" y="6237312"/>
            <a:ext cx="2133600" cy="365125"/>
          </a:xfrm>
        </p:spPr>
        <p:txBody>
          <a:bodyPr/>
          <a:lstStyle/>
          <a:p>
            <a:fld id="{92F7D03D-0C02-460C-8828-E51E607B6361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237312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557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7772400" cy="786011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043608" y="3789040"/>
            <a:ext cx="7772400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effectLst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06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A8407-225A-4FA5-B31C-1ABCB50A2F00}" type="datetime1">
              <a:rPr lang="zh-TW" altLang="en-US" smtClean="0"/>
              <a:t>2014/2/9</a:t>
            </a:fld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7152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400" y="1412776"/>
            <a:ext cx="7715200" cy="4713387"/>
          </a:xfrm>
          <a:noFill/>
        </p:spPr>
        <p:txBody>
          <a:bodyPr/>
          <a:lstStyle>
            <a:lvl1pPr marL="342900" indent="-3429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>
              <a:buFontTx/>
              <a:buBlip>
                <a:blip r:embed="rId3"/>
              </a:buBlip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172400" y="6160219"/>
            <a:ext cx="837456" cy="365125"/>
          </a:xfrm>
        </p:spPr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-396552" y="6469211"/>
            <a:ext cx="2133600" cy="365125"/>
          </a:xfrm>
        </p:spPr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grpSp>
        <p:nvGrpSpPr>
          <p:cNvPr id="7" name="Group 11"/>
          <p:cNvGrpSpPr/>
          <p:nvPr userDrawn="1"/>
        </p:nvGrpSpPr>
        <p:grpSpPr>
          <a:xfrm>
            <a:off x="721913" y="856185"/>
            <a:ext cx="7700174" cy="494209"/>
            <a:chOff x="1172584" y="1443756"/>
            <a:chExt cx="6779110" cy="646331"/>
          </a:xfrm>
        </p:grpSpPr>
        <p:sp>
          <p:nvSpPr>
            <p:cNvPr id="9" name="TextBox 12"/>
            <p:cNvSpPr txBox="1"/>
            <p:nvPr/>
          </p:nvSpPr>
          <p:spPr>
            <a:xfrm>
              <a:off x="4279317" y="1443756"/>
              <a:ext cx="5690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758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23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-396552" y="646921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fld id="{DBAA8407-225A-4FA5-B31C-1ABCB50A2F00}" type="datetime1">
              <a:rPr lang="zh-TW" altLang="en-US" smtClean="0"/>
              <a:t>2014/2/9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chemeClr val="accent6">
                    <a:lumMod val="75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標楷體" pitchFamily="65" charset="-120"/>
                <a:ea typeface="標楷體" pitchFamily="65" charset="-120"/>
              </a:defRPr>
            </a:lvl1pPr>
          </a:lstStyle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902896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 b="1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D17A1EA-7734-43E4-8C3D-69D21D0A6E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8794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0" r:id="rId4"/>
    <p:sldLayoutId id="2147483655" r:id="rId5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2">
              <a:lumMod val="75000"/>
            </a:schemeClr>
          </a:solidFill>
          <a:effectLst>
            <a:outerShdw blurRad="38100" dist="38100" dir="2700000" sx="99000" sy="99000" algn="tl">
              <a:srgbClr val="000000">
                <a:alpha val="43137"/>
              </a:srgbClr>
            </a:outerShdw>
          </a:effectLst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8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8032" y="2174999"/>
            <a:ext cx="7772400" cy="1470025"/>
          </a:xfrm>
        </p:spPr>
        <p:txBody>
          <a:bodyPr>
            <a:norm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Android</a:t>
            </a:r>
            <a:r>
              <a:rPr lang="zh-TW" altLang="en-US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手機遠端</a:t>
            </a:r>
            <a:r>
              <a:rPr lang="zh-TW" altLang="en-US" dirty="0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即時操控系統</a:t>
            </a:r>
            <a: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altLang="zh-TW" smtClean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Android</a:t>
            </a:r>
            <a:r>
              <a:rPr lang="zh-TW" altLang="en-US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 </a:t>
            </a:r>
            <a:r>
              <a:rPr lang="en-US" altLang="zh-TW" sz="250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Mobile Phone </a:t>
            </a:r>
            <a:r>
              <a:rPr lang="en-US" altLang="zh-TW" sz="2500" dirty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Real-time Remote Control </a:t>
            </a:r>
            <a:r>
              <a:rPr lang="en-US" altLang="zh-TW" sz="2500" dirty="0" smtClean="0">
                <a:solidFill>
                  <a:prstClr val="black">
                    <a:lumMod val="50000"/>
                    <a:lumOff val="50000"/>
                  </a:prst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Calibri"/>
                <a:ea typeface="新細明體"/>
                <a:cs typeface="+mn-cs"/>
              </a:rPr>
              <a:t>System</a:t>
            </a:r>
            <a:endParaRPr lang="zh-TW" altLang="en-US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3648" y="3645024"/>
            <a:ext cx="6400800" cy="2304256"/>
          </a:xfrm>
        </p:spPr>
        <p:txBody>
          <a:bodyPr>
            <a:normAutofit/>
          </a:bodyPr>
          <a:lstStyle/>
          <a:p>
            <a:endParaRPr lang="en-US" altLang="zh-TW" sz="2800" b="1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2014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02</a:t>
            </a:r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10</a:t>
            </a:r>
          </a:p>
          <a:p>
            <a:r>
              <a:rPr lang="zh-TW" altLang="en-US" sz="28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標楷體" pitchFamily="65" charset="-120"/>
                <a:ea typeface="標楷體" pitchFamily="65" charset="-120"/>
              </a:rPr>
              <a:t>黃騰嶢</a:t>
            </a:r>
            <a:endParaRPr lang="en-US" altLang="zh-TW" sz="2800" b="1" dirty="0" smtClean="0">
              <a:solidFill>
                <a:schemeClr val="tx1">
                  <a:lumMod val="65000"/>
                  <a:lumOff val="35000"/>
                </a:schemeClr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2D639-57B5-479A-BCD7-5A399F9A6E0E}" type="datetime1">
              <a:rPr lang="zh-TW" altLang="en-US" smtClean="0"/>
              <a:t>2014/2/9</a:t>
            </a:fld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13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88611" y="1412776"/>
            <a:ext cx="4366778" cy="4713387"/>
          </a:xfrm>
          <a:solidFill>
            <a:schemeClr val="bg1">
              <a:alpha val="70000"/>
            </a:schemeClr>
          </a:solidFill>
          <a:effectLst>
            <a:softEdge rad="127000"/>
          </a:effectLst>
        </p:spPr>
        <p:txBody>
          <a:bodyPr>
            <a:normAutofit/>
          </a:bodyPr>
          <a:lstStyle/>
          <a:p>
            <a:pPr>
              <a:spcBef>
                <a:spcPts val="1300"/>
              </a:spcBef>
            </a:pPr>
            <a:r>
              <a:rPr lang="zh-TW" altLang="en-US" smtClean="0"/>
              <a:t> 重新規劃連線架構</a:t>
            </a:r>
            <a:endParaRPr lang="en-US" altLang="zh-TW" smtClean="0"/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zh-TW" altLang="en-US" smtClean="0"/>
              <a:t> </a:t>
            </a:r>
            <a:r>
              <a:rPr lang="zh-TW" altLang="en-US" smtClean="0"/>
              <a:t>重設</a:t>
            </a:r>
            <a:r>
              <a:rPr lang="en-US" altLang="zh-TW" smtClean="0"/>
              <a:t>Layout</a:t>
            </a:r>
            <a:r>
              <a:rPr lang="zh-TW" altLang="en-US" smtClean="0"/>
              <a:t>並新增</a:t>
            </a:r>
            <a:r>
              <a:rPr lang="en-US" altLang="zh-TW" smtClean="0"/>
              <a:t>Notification</a:t>
            </a:r>
          </a:p>
          <a:p>
            <a:pPr>
              <a:spcBef>
                <a:spcPts val="1300"/>
              </a:spcBef>
            </a:pPr>
            <a:endParaRPr lang="en-US" altLang="zh-TW"/>
          </a:p>
          <a:p>
            <a:pPr>
              <a:spcBef>
                <a:spcPts val="1300"/>
              </a:spcBef>
            </a:pPr>
            <a:r>
              <a:rPr lang="zh-TW" altLang="en-US" smtClean="0"/>
              <a:t> 判讀電腦端滑鼠事件並傳遞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899591" y="1700808"/>
            <a:ext cx="7333203" cy="3486151"/>
            <a:chOff x="899591" y="1700808"/>
            <a:chExt cx="7333203" cy="3486151"/>
          </a:xfrm>
        </p:grpSpPr>
        <p:pic>
          <p:nvPicPr>
            <p:cNvPr id="4098" name="Picture 2" descr="https://fbcdn-sphotos-g-a.akamaihd.net/hphotos-ak-prn1/t1/1604535_807204785961912_11348560_n.jp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10"/>
            <a:stretch/>
          </p:blipFill>
          <p:spPr bwMode="auto">
            <a:xfrm>
              <a:off x="899591" y="1700808"/>
              <a:ext cx="7333203" cy="3486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橢圓 6"/>
            <p:cNvSpPr/>
            <p:nvPr/>
          </p:nvSpPr>
          <p:spPr>
            <a:xfrm>
              <a:off x="6804248" y="2996952"/>
              <a:ext cx="576064" cy="485878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15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連線架構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39552" y="1484784"/>
            <a:ext cx="8280920" cy="4542910"/>
            <a:chOff x="539552" y="1484784"/>
            <a:chExt cx="8280920" cy="4542910"/>
          </a:xfrm>
        </p:grpSpPr>
        <p:sp>
          <p:nvSpPr>
            <p:cNvPr id="11" name="剪去對角線角落矩形 10"/>
            <p:cNvSpPr/>
            <p:nvPr/>
          </p:nvSpPr>
          <p:spPr>
            <a:xfrm>
              <a:off x="3995936" y="1556792"/>
              <a:ext cx="2396970" cy="72008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狀態</a:t>
              </a:r>
              <a:endParaRPr lang="zh-TW" altLang="en-US"/>
            </a:p>
          </p:txBody>
        </p:sp>
        <p:grpSp>
          <p:nvGrpSpPr>
            <p:cNvPr id="25" name="群組 24"/>
            <p:cNvGrpSpPr/>
            <p:nvPr/>
          </p:nvGrpSpPr>
          <p:grpSpPr>
            <a:xfrm>
              <a:off x="539552" y="1556792"/>
              <a:ext cx="3096344" cy="4470902"/>
              <a:chOff x="683568" y="1556792"/>
              <a:chExt cx="3096344" cy="4470902"/>
            </a:xfrm>
          </p:grpSpPr>
          <p:sp>
            <p:nvSpPr>
              <p:cNvPr id="3" name="圓角矩形 2"/>
              <p:cNvSpPr/>
              <p:nvPr/>
            </p:nvSpPr>
            <p:spPr>
              <a:xfrm>
                <a:off x="683568" y="1556792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1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12345)</a:t>
                </a:r>
                <a:endParaRPr lang="zh-TW" altLang="en-US"/>
              </a:p>
            </p:txBody>
          </p:sp>
          <p:sp>
            <p:nvSpPr>
              <p:cNvPr id="7" name="圓角矩形 6"/>
              <p:cNvSpPr/>
              <p:nvPr/>
            </p:nvSpPr>
            <p:spPr>
              <a:xfrm>
                <a:off x="1979712" y="2492896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2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12346)</a:t>
                </a:r>
                <a:endParaRPr lang="zh-TW" altLang="en-US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1979712" y="3429000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3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12347)</a:t>
                </a:r>
                <a:endParaRPr lang="zh-TW" altLang="en-US"/>
              </a:p>
            </p:txBody>
          </p:sp>
          <p:sp>
            <p:nvSpPr>
              <p:cNvPr id="9" name="圓角矩形 8"/>
              <p:cNvSpPr/>
              <p:nvPr/>
            </p:nvSpPr>
            <p:spPr>
              <a:xfrm>
                <a:off x="1970765" y="4365104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4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12348)</a:t>
                </a:r>
                <a:endParaRPr lang="zh-TW" altLang="en-US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1938481" y="5307614"/>
                <a:ext cx="1800200" cy="72008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mtClean="0"/>
                  <a:t>Socket 5</a:t>
                </a:r>
              </a:p>
              <a:p>
                <a:pPr algn="ctr"/>
                <a:r>
                  <a:rPr lang="en-US" altLang="zh-TW" smtClean="0"/>
                  <a:t>(port</a:t>
                </a:r>
                <a:r>
                  <a:rPr lang="zh-TW" altLang="en-US" smtClean="0"/>
                  <a:t>：</a:t>
                </a:r>
                <a:r>
                  <a:rPr lang="en-US" altLang="zh-TW" smtClean="0"/>
                  <a:t>12349)</a:t>
                </a:r>
                <a:endParaRPr lang="zh-TW" altLang="en-US"/>
              </a:p>
            </p:txBody>
          </p:sp>
          <p:grpSp>
            <p:nvGrpSpPr>
              <p:cNvPr id="24" name="群組 23"/>
              <p:cNvGrpSpPr/>
              <p:nvPr/>
            </p:nvGrpSpPr>
            <p:grpSpPr>
              <a:xfrm>
                <a:off x="1583668" y="2276872"/>
                <a:ext cx="396044" cy="3390782"/>
                <a:chOff x="1583668" y="2276872"/>
                <a:chExt cx="396044" cy="3390782"/>
              </a:xfrm>
            </p:grpSpPr>
            <p:cxnSp>
              <p:nvCxnSpPr>
                <p:cNvPr id="13" name="直線接點 12"/>
                <p:cNvCxnSpPr>
                  <a:stCxn id="3" idx="2"/>
                </p:cNvCxnSpPr>
                <p:nvPr/>
              </p:nvCxnSpPr>
              <p:spPr>
                <a:xfrm>
                  <a:off x="1583668" y="2276872"/>
                  <a:ext cx="0" cy="3390782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/>
                <p:cNvCxnSpPr>
                  <a:stCxn id="7" idx="1"/>
                </p:cNvCxnSpPr>
                <p:nvPr/>
              </p:nvCxnSpPr>
              <p:spPr>
                <a:xfrm flipH="1">
                  <a:off x="1583668" y="2852936"/>
                  <a:ext cx="3960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/>
                <p:cNvCxnSpPr>
                  <a:stCxn id="8" idx="1"/>
                </p:cNvCxnSpPr>
                <p:nvPr/>
              </p:nvCxnSpPr>
              <p:spPr>
                <a:xfrm flipH="1">
                  <a:off x="1583668" y="3789040"/>
                  <a:ext cx="396044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線接點 20"/>
                <p:cNvCxnSpPr>
                  <a:stCxn id="9" idx="1"/>
                </p:cNvCxnSpPr>
                <p:nvPr/>
              </p:nvCxnSpPr>
              <p:spPr>
                <a:xfrm flipH="1">
                  <a:off x="1583668" y="4725144"/>
                  <a:ext cx="387097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/>
                <p:cNvCxnSpPr>
                  <a:stCxn id="10" idx="1"/>
                </p:cNvCxnSpPr>
                <p:nvPr/>
              </p:nvCxnSpPr>
              <p:spPr>
                <a:xfrm flipH="1">
                  <a:off x="1583668" y="5667654"/>
                  <a:ext cx="354813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剪去對角線角落矩形 25"/>
            <p:cNvSpPr/>
            <p:nvPr/>
          </p:nvSpPr>
          <p:spPr>
            <a:xfrm>
              <a:off x="3995936" y="2492896"/>
              <a:ext cx="2396970" cy="72008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傳遞畫面</a:t>
              </a:r>
              <a:r>
                <a:rPr lang="en-US" altLang="zh-TW" smtClean="0"/>
                <a:t>/</a:t>
              </a:r>
              <a:r>
                <a:rPr lang="zh-TW" altLang="en-US" smtClean="0"/>
                <a:t>接收控制</a:t>
              </a:r>
              <a:endParaRPr lang="zh-TW" altLang="en-US"/>
            </a:p>
          </p:txBody>
        </p:sp>
        <p:sp>
          <p:nvSpPr>
            <p:cNvPr id="27" name="剪去對角線角落矩形 26"/>
            <p:cNvSpPr/>
            <p:nvPr/>
          </p:nvSpPr>
          <p:spPr>
            <a:xfrm>
              <a:off x="3995936" y="3429000"/>
              <a:ext cx="2396970" cy="720080"/>
            </a:xfrm>
            <a:prstGeom prst="snip2Diag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音訊</a:t>
              </a:r>
              <a:endParaRPr lang="zh-TW" altLang="en-US"/>
            </a:p>
          </p:txBody>
        </p:sp>
        <p:sp>
          <p:nvSpPr>
            <p:cNvPr id="28" name="剪去對角線角落矩形 27"/>
            <p:cNvSpPr/>
            <p:nvPr/>
          </p:nvSpPr>
          <p:spPr>
            <a:xfrm>
              <a:off x="4016370" y="4365104"/>
              <a:ext cx="2396970" cy="720080"/>
            </a:xfrm>
            <a:prstGeom prst="snip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剪貼簿</a:t>
              </a:r>
              <a:endParaRPr lang="zh-TW" altLang="en-US"/>
            </a:p>
          </p:txBody>
        </p:sp>
        <p:sp>
          <p:nvSpPr>
            <p:cNvPr id="29" name="剪去對角線角落矩形 28"/>
            <p:cNvSpPr/>
            <p:nvPr/>
          </p:nvSpPr>
          <p:spPr>
            <a:xfrm>
              <a:off x="4016370" y="5307614"/>
              <a:ext cx="2396970" cy="720080"/>
            </a:xfrm>
            <a:prstGeom prst="snip2Diag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TW" altLang="en-US" smtClean="0"/>
                <a:t>傳遞</a:t>
              </a:r>
              <a:r>
                <a:rPr lang="en-US" altLang="zh-TW" smtClean="0"/>
                <a:t>/</a:t>
              </a:r>
              <a:r>
                <a:rPr lang="zh-TW" altLang="en-US" smtClean="0"/>
                <a:t>接收 檔案</a:t>
              </a:r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236296" y="1484784"/>
              <a:ext cx="15841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mtClean="0"/>
                <a:t>以手機端為例</a:t>
              </a:r>
              <a:endParaRPr lang="zh-TW" altLang="en-US"/>
            </a:p>
          </p:txBody>
        </p:sp>
        <p:sp>
          <p:nvSpPr>
            <p:cNvPr id="31" name="文字方塊 30"/>
            <p:cNvSpPr txBox="1"/>
            <p:nvPr/>
          </p:nvSpPr>
          <p:spPr>
            <a:xfrm>
              <a:off x="6516216" y="4355812"/>
              <a:ext cx="1584176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mtClean="0"/>
                <a:t>需要時才開啟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24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Layout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pic>
        <p:nvPicPr>
          <p:cNvPr id="1026" name="Picture 2" descr="C:\Users\HOME\Dropbox\YaoHaiLong\#專題進度\##報告投影片\2014-02-09-16-14-5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273" y="980728"/>
            <a:ext cx="3261455" cy="543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群組 6"/>
          <p:cNvGrpSpPr/>
          <p:nvPr/>
        </p:nvGrpSpPr>
        <p:grpSpPr>
          <a:xfrm>
            <a:off x="1684987" y="1196752"/>
            <a:ext cx="5774027" cy="4811689"/>
            <a:chOff x="3347864" y="1065583"/>
            <a:chExt cx="5774027" cy="4811689"/>
          </a:xfrm>
        </p:grpSpPr>
        <p:pic>
          <p:nvPicPr>
            <p:cNvPr id="1027" name="Picture 3" descr="C:\Users\HOME\Dropbox\YaoHaiLong\#專題進度\##報告投影片\device-2014-02-09-18470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7864" y="1065583"/>
              <a:ext cx="2887013" cy="481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HOME\Dropbox\YaoHaiLong\#專題進度\##報告投影片\device-2014-02-09-184717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4877" y="1065583"/>
              <a:ext cx="2887014" cy="4811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5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Notification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pic>
        <p:nvPicPr>
          <p:cNvPr id="2051" name="Picture 3" descr="C:\Users\HOME\Dropbox\YaoHaiLong\#專題進度\##報告投影片\device-2014-02-09-1632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1052736"/>
            <a:ext cx="3384376" cy="564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讀取滑鼠事件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72816"/>
            <a:ext cx="5184576" cy="3675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1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下次進度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0">
                <a:srgbClr val="85C2FF">
                  <a:lumMod val="65000"/>
                  <a:lumOff val="35000"/>
                  <a:alpha val="80000"/>
                </a:srgbClr>
              </a:gs>
              <a:gs pos="70000">
                <a:srgbClr val="C4D6EB">
                  <a:alpha val="28000"/>
                </a:srgbClr>
              </a:gs>
              <a:gs pos="100000">
                <a:srgbClr val="FFEBFA">
                  <a:alpha val="0"/>
                </a:srgbClr>
              </a:gs>
            </a:gsLst>
            <a:lin ang="16200000" scaled="0"/>
            <a:tileRect/>
          </a:gradFill>
        </p:spPr>
        <p:txBody>
          <a:bodyPr/>
          <a:lstStyle/>
          <a:p>
            <a:r>
              <a:rPr lang="zh-TW" altLang="en-US" smtClean="0"/>
              <a:t>預計完成整體連線架構</a:t>
            </a:r>
            <a:r>
              <a:rPr lang="en-US" altLang="zh-TW" smtClean="0"/>
              <a:t>(</a:t>
            </a:r>
            <a:r>
              <a:rPr lang="zh-TW" altLang="en-US" smtClean="0"/>
              <a:t>手機與電腦兩端</a:t>
            </a:r>
            <a:r>
              <a:rPr lang="en-US" altLang="zh-TW" smtClean="0"/>
              <a:t>)</a:t>
            </a:r>
          </a:p>
          <a:p>
            <a:endParaRPr lang="en-US" altLang="zh-TW"/>
          </a:p>
          <a:p>
            <a:r>
              <a:rPr lang="zh-TW" altLang="en-US" smtClean="0"/>
              <a:t>規劃並實作字串傳輸</a:t>
            </a:r>
            <a:endParaRPr lang="en-US" altLang="zh-TW" smtClean="0"/>
          </a:p>
          <a:p>
            <a:pPr lvl="1"/>
            <a:r>
              <a:rPr lang="zh-TW" altLang="en-US" smtClean="0"/>
              <a:t>預計使用</a:t>
            </a:r>
            <a:r>
              <a:rPr lang="en-US" altLang="zh-TW" smtClean="0"/>
              <a:t>clipboard</a:t>
            </a:r>
          </a:p>
          <a:p>
            <a:pPr lvl="1"/>
            <a:endParaRPr lang="en-US" altLang="zh-TW"/>
          </a:p>
          <a:p>
            <a:r>
              <a:rPr lang="en-US" altLang="zh-TW" smtClean="0"/>
              <a:t>2/12(</a:t>
            </a:r>
            <a:r>
              <a:rPr lang="zh-TW" altLang="en-US" smtClean="0"/>
              <a:t>三</a:t>
            </a:r>
            <a:r>
              <a:rPr lang="en-US" altLang="zh-TW" smtClean="0"/>
              <a:t>)</a:t>
            </a:r>
            <a:r>
              <a:rPr lang="zh-TW" altLang="en-US" smtClean="0"/>
              <a:t>完成大專生國科會計畫書</a:t>
            </a:r>
            <a:endParaRPr lang="en-US" altLang="zh-TW" smtClean="0"/>
          </a:p>
          <a:p>
            <a:r>
              <a:rPr lang="en-US" altLang="zh-TW" smtClean="0"/>
              <a:t>2/19(</a:t>
            </a:r>
            <a:r>
              <a:rPr lang="zh-TW" altLang="en-US" smtClean="0"/>
              <a:t>三</a:t>
            </a:r>
            <a:r>
              <a:rPr lang="en-US" altLang="zh-TW" smtClean="0"/>
              <a:t>)</a:t>
            </a:r>
            <a:r>
              <a:rPr lang="zh-TW" altLang="en-US" smtClean="0"/>
              <a:t>前完成</a:t>
            </a:r>
            <a:r>
              <a:rPr lang="en-US" altLang="zh-TW" smtClean="0"/>
              <a:t>2014</a:t>
            </a:r>
            <a:r>
              <a:rPr lang="zh-TW" altLang="en-US" smtClean="0"/>
              <a:t>全國大專院校軟體</a:t>
            </a:r>
            <a:r>
              <a:rPr lang="en-US" altLang="zh-TW" smtClean="0"/>
              <a:t>			</a:t>
            </a:r>
            <a:r>
              <a:rPr lang="zh-TW" altLang="en-US" smtClean="0"/>
              <a:t>創作競賽報名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真理資工</a:t>
            </a:r>
            <a:r>
              <a:rPr lang="en-US" altLang="zh-TW" smtClean="0"/>
              <a:t>-</a:t>
            </a:r>
            <a:r>
              <a:rPr lang="zh-TW" altLang="en-US" smtClean="0"/>
              <a:t>嶢海龍</a:t>
            </a:r>
            <a:r>
              <a:rPr lang="en-US" altLang="zh-TW" smtClean="0"/>
              <a:t>©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6" name="日期版面配置區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96D94-CD9C-46CF-BAAC-8E4F0E1A7573}" type="datetime1">
              <a:rPr lang="zh-TW" altLang="en-US" smtClean="0"/>
              <a:t>2014/2/9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457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"/>
            <a:ext cx="9144000" cy="6469380"/>
          </a:xfrm>
          <a:prstGeom prst="rect">
            <a:avLst/>
          </a:prstGeom>
        </p:spPr>
      </p:pic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5079E-D560-4F21-BFB9-AE8B1A31EE03}" type="datetime1">
              <a:rPr lang="zh-TW" altLang="en-US" smtClean="0"/>
              <a:t>2014/2/9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真理資工</a:t>
            </a:r>
            <a:r>
              <a:rPr lang="en-US" altLang="zh-TW" dirty="0" smtClean="0"/>
              <a:t>-</a:t>
            </a:r>
            <a:r>
              <a:rPr lang="zh-TW" altLang="en-US" dirty="0" smtClean="0"/>
              <a:t>嶢海龍</a:t>
            </a:r>
            <a:r>
              <a:rPr lang="en-US" altLang="zh-TW" dirty="0" smtClean="0"/>
              <a:t>©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7A1EA-7734-43E4-8C3D-69D21D0A6E1F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 rot="20796535">
            <a:off x="918613" y="4144497"/>
            <a:ext cx="8640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E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N</a:t>
            </a:r>
          </a:p>
          <a:p>
            <a:r>
              <a:rPr lang="en-US" altLang="zh-TW" sz="4400" b="1" dirty="0" smtClean="0">
                <a:latin typeface="Bradley Hand ITC" panose="03070402050302030203" pitchFamily="66" charset="0"/>
              </a:rPr>
              <a:t>D</a:t>
            </a:r>
          </a:p>
          <a:p>
            <a:endParaRPr lang="zh-TW" altLang="en-US" dirty="0">
              <a:latin typeface="Bradley Hand ITC" panose="03070402050302030203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87824" y="4797152"/>
            <a:ext cx="5786776" cy="923330"/>
          </a:xfrm>
          <a:prstGeom prst="rect">
            <a:avLst/>
          </a:prstGeom>
          <a:ln>
            <a:solidFill>
              <a:srgbClr val="92D05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  <a:softEdge rad="31750"/>
          </a:effectLst>
          <a:scene3d>
            <a:camera prst="isometricOffAxis1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US" altLang="zh-TW" sz="5400" b="1" cap="none" spc="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Thanks for listening</a:t>
            </a:r>
            <a:endParaRPr lang="zh-TW" altLang="en-US" sz="5400" b="1" cap="none" spc="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3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嶢海龍_PP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嶢海龍_PPT</Template>
  <TotalTime>1168</TotalTime>
  <Words>219</Words>
  <Application>Microsoft Office PowerPoint</Application>
  <PresentationFormat>如螢幕大小 (4:3)</PresentationFormat>
  <Paragraphs>67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嶢海龍_PPT</vt:lpstr>
      <vt:lpstr>Android手機遠端即時操控系統 Android Mobile Phone Real-time Remote Control System</vt:lpstr>
      <vt:lpstr>Contents</vt:lpstr>
      <vt:lpstr>連線架構</vt:lpstr>
      <vt:lpstr>Layout</vt:lpstr>
      <vt:lpstr>Notification</vt:lpstr>
      <vt:lpstr>讀取滑鼠事件</vt:lpstr>
      <vt:lpstr>下次進度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專題報告</dc:title>
  <dc:creator>Umi</dc:creator>
  <cp:lastModifiedBy>HOME</cp:lastModifiedBy>
  <cp:revision>136</cp:revision>
  <dcterms:created xsi:type="dcterms:W3CDTF">2013-12-10T15:35:49Z</dcterms:created>
  <dcterms:modified xsi:type="dcterms:W3CDTF">2014-02-09T12:00:42Z</dcterms:modified>
</cp:coreProperties>
</file>