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2" r:id="rId9"/>
    <p:sldId id="283" r:id="rId10"/>
    <p:sldId id="281" r:id="rId11"/>
    <p:sldId id="27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5066" autoAdjust="0"/>
  </p:normalViewPr>
  <p:slideViewPr>
    <p:cSldViewPr>
      <p:cViewPr>
        <p:scale>
          <a:sx n="71" d="100"/>
          <a:sy n="71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2014/2/9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q.com/cn/articles/android-event-delivery-mechanism/" TargetMode="External"/><Relationship Id="rId3" Type="http://schemas.openxmlformats.org/officeDocument/2006/relationships/hyperlink" Target="http://glitterhsin.pixnet.net/blog/post/83092445-jni%E5%88%B0%E5%BA%95%E6%98%AF%E4%BB%80%E9%BA%BC%3F" TargetMode="External"/><Relationship Id="rId7" Type="http://schemas.openxmlformats.org/officeDocument/2006/relationships/hyperlink" Target="http://blog.csdn.net/stonecao/article/details/6759189" TargetMode="External"/><Relationship Id="rId2" Type="http://schemas.openxmlformats.org/officeDocument/2006/relationships/hyperlink" Target="http://cheng-min-i-taiwan.blogspot.tw/2011/04/java-native-interface-jni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erry05.blog.hexun.com.tw/82211194_d.html" TargetMode="External"/><Relationship Id="rId5" Type="http://schemas.openxmlformats.org/officeDocument/2006/relationships/hyperlink" Target="http://blog.ring.idv.tw/comment.ser?i=127" TargetMode="External"/><Relationship Id="rId10" Type="http://schemas.openxmlformats.org/officeDocument/2006/relationships/hyperlink" Target="http://urakagi.blogspot.tw/2008/09/dispatchtoucheventbug.html" TargetMode="External"/><Relationship Id="rId4" Type="http://schemas.openxmlformats.org/officeDocument/2006/relationships/hyperlink" Target="http://www.javaworld.com.tw/jute/post/view?bid=11&amp;id=298481&amp;sty=3" TargetMode="External"/><Relationship Id="rId9" Type="http://schemas.openxmlformats.org/officeDocument/2006/relationships/hyperlink" Target="http://architecture.riaos.com/?p=301791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進度報告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140210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2014/2/9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smtClean="0"/>
              <a:t>Library</a:t>
            </a:r>
          </a:p>
          <a:p>
            <a:r>
              <a:rPr lang="en-US" altLang="zh-TW" sz="1200" dirty="0">
                <a:hlinkClick r:id="rId2"/>
              </a:rPr>
              <a:t>http://www.ptt.cc/man/C_and_CPP/DBF2/D139/DA10/M.1212250886.A.DF4.html</a:t>
            </a:r>
            <a:endParaRPr lang="en-US" altLang="zh-TW" sz="1200" dirty="0" smtClean="0">
              <a:hlinkClick r:id="rId2"/>
            </a:endParaRPr>
          </a:p>
          <a:p>
            <a:r>
              <a:rPr lang="en-US" altLang="zh-TW" sz="1200" dirty="0" smtClean="0">
                <a:hlinkClick r:id="rId2"/>
              </a:rPr>
              <a:t>http</a:t>
            </a:r>
            <a:r>
              <a:rPr lang="en-US" altLang="zh-TW" sz="1200" dirty="0">
                <a:hlinkClick r:id="rId2"/>
              </a:rPr>
              <a:t>://</a:t>
            </a:r>
            <a:r>
              <a:rPr lang="en-US" altLang="zh-TW" sz="1200" dirty="0" smtClean="0">
                <a:hlinkClick r:id="rId2"/>
              </a:rPr>
              <a:t>cheng-min-i-taiwan.blogspot.tw/2011/04/java-native-interface-jni.html</a:t>
            </a:r>
            <a:endParaRPr lang="en-US" altLang="zh-TW" sz="1200" dirty="0" smtClean="0"/>
          </a:p>
          <a:p>
            <a:r>
              <a:rPr lang="en-US" altLang="zh-TW" sz="1200" dirty="0">
                <a:hlinkClick r:id="rId3"/>
              </a:rPr>
              <a:t>http://</a:t>
            </a:r>
            <a:r>
              <a:rPr lang="en-US" altLang="zh-TW" sz="1200" dirty="0" smtClean="0">
                <a:hlinkClick r:id="rId3"/>
              </a:rPr>
              <a:t>glitterhsin.pixnet.net/blog/post/83092445-jni%E5%88%B0%E5%BA%95%E6%98%AF%E4%BB%80%E9%BA%BC%3F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http://</a:t>
            </a:r>
            <a:r>
              <a:rPr lang="en-US" altLang="zh-TW" sz="1200" dirty="0" smtClean="0">
                <a:hlinkClick r:id="rId4"/>
              </a:rPr>
              <a:t>www.javaworld.com.tw/jute/post/view?bid=11&amp;id=298481&amp;sty=3</a:t>
            </a:r>
            <a:endParaRPr lang="en-US" altLang="zh-TW" sz="1200" dirty="0" smtClean="0"/>
          </a:p>
          <a:p>
            <a:r>
              <a:rPr lang="en-US" altLang="zh-TW" sz="1200" dirty="0">
                <a:hlinkClick r:id="rId5"/>
              </a:rPr>
              <a:t>http://</a:t>
            </a:r>
            <a:r>
              <a:rPr lang="en-US" altLang="zh-TW" sz="1200" dirty="0" smtClean="0">
                <a:hlinkClick r:id="rId5"/>
              </a:rPr>
              <a:t>blog.ring.idv.tw/comment.ser?i=127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zh-TW" altLang="en-US" sz="1200" dirty="0"/>
              <a:t>觸</a:t>
            </a:r>
            <a:r>
              <a:rPr lang="zh-TW" altLang="en-US" sz="1200" dirty="0" smtClean="0"/>
              <a:t>控</a:t>
            </a:r>
            <a:endParaRPr lang="en-US" altLang="zh-TW" sz="1200" dirty="0" smtClean="0"/>
          </a:p>
          <a:p>
            <a:r>
              <a:rPr lang="en-US" altLang="zh-TW" sz="1200" dirty="0">
                <a:hlinkClick r:id="rId6"/>
              </a:rPr>
              <a:t>http://</a:t>
            </a:r>
            <a:r>
              <a:rPr lang="en-US" altLang="zh-TW" sz="1200" dirty="0" smtClean="0">
                <a:hlinkClick r:id="rId6"/>
              </a:rPr>
              <a:t>merry05.blog.hexun.com.tw/82211194_d.html</a:t>
            </a:r>
            <a:endParaRPr lang="en-US" altLang="zh-TW" sz="1200" dirty="0" smtClean="0"/>
          </a:p>
          <a:p>
            <a:r>
              <a:rPr lang="en-US" altLang="zh-TW" sz="1200" dirty="0">
                <a:hlinkClick r:id="rId7"/>
              </a:rPr>
              <a:t>http://</a:t>
            </a:r>
            <a:r>
              <a:rPr lang="en-US" altLang="zh-TW" sz="1200" dirty="0" smtClean="0">
                <a:hlinkClick r:id="rId7"/>
              </a:rPr>
              <a:t>blog.csdn.net/stonecao/article/details/6759189</a:t>
            </a:r>
            <a:r>
              <a:rPr lang="en-US" altLang="zh-TW" sz="1200" dirty="0" smtClean="0"/>
              <a:t> -- detailed</a:t>
            </a:r>
          </a:p>
          <a:p>
            <a:r>
              <a:rPr lang="en-US" altLang="zh-TW" sz="1200" dirty="0">
                <a:hlinkClick r:id="rId8"/>
              </a:rPr>
              <a:t>http://www.infoq.com/cn/articles/android-event-delivery-mechanism</a:t>
            </a:r>
            <a:r>
              <a:rPr lang="en-US" altLang="zh-TW" sz="1200" dirty="0" smtClean="0">
                <a:hlinkClick r:id="rId8"/>
              </a:rPr>
              <a:t>/</a:t>
            </a:r>
            <a:endParaRPr lang="en-US" altLang="zh-TW" sz="1200" dirty="0" smtClean="0"/>
          </a:p>
          <a:p>
            <a:r>
              <a:rPr lang="en-US" altLang="zh-TW" sz="1200" dirty="0">
                <a:hlinkClick r:id="rId9"/>
              </a:rPr>
              <a:t>http://architecture.riaos.com/?</a:t>
            </a:r>
            <a:r>
              <a:rPr lang="en-US" altLang="zh-TW" sz="1200" dirty="0" smtClean="0">
                <a:hlinkClick r:id="rId9"/>
              </a:rPr>
              <a:t>p=3017918</a:t>
            </a:r>
            <a:endParaRPr lang="en-US" altLang="zh-TW" sz="1200" dirty="0" smtClean="0"/>
          </a:p>
          <a:p>
            <a:r>
              <a:rPr lang="en-US" altLang="zh-TW" sz="1200" dirty="0">
                <a:hlinkClick r:id="rId10"/>
              </a:rPr>
              <a:t>http://</a:t>
            </a:r>
            <a:r>
              <a:rPr lang="en-US" altLang="zh-TW" sz="1200" dirty="0" smtClean="0">
                <a:hlinkClick r:id="rId10"/>
              </a:rPr>
              <a:t>urakagi.blogspot.tw/2008/09/dispatchtoucheventbug.html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43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 txBox="1">
            <a:spLocks/>
          </p:cNvSpPr>
          <p:nvPr/>
        </p:nvSpPr>
        <p:spPr>
          <a:xfrm>
            <a:off x="4716016" y="1412776"/>
            <a:ext cx="3960440" cy="47133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+mn-lt"/>
              </a:rPr>
              <a:t>編譯</a:t>
            </a:r>
            <a:r>
              <a:rPr lang="en-US" altLang="zh-TW" dirty="0" smtClean="0">
                <a:latin typeface="+mn-lt"/>
              </a:rPr>
              <a:t>HelloWorld.java</a:t>
            </a:r>
            <a:endParaRPr lang="zh-TW" altLang="en-US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3756466" cy="471338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HelloWorld.java</a:t>
            </a:r>
            <a:endParaRPr lang="zh-TW" altLang="en-US" dirty="0">
              <a:latin typeface="+mn-lt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22236" r="50258" b="38882"/>
          <a:stretch/>
        </p:blipFill>
        <p:spPr bwMode="auto">
          <a:xfrm>
            <a:off x="611560" y="2060847"/>
            <a:ext cx="3859306" cy="296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t="43471" r="49448" b="51412"/>
          <a:stretch/>
        </p:blipFill>
        <p:spPr bwMode="auto">
          <a:xfrm>
            <a:off x="5243953" y="2985250"/>
            <a:ext cx="2904565" cy="38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3756466" cy="471338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產生</a:t>
            </a:r>
            <a:r>
              <a:rPr lang="en-US" altLang="zh-TW" dirty="0" smtClean="0">
                <a:latin typeface="+mn-lt"/>
              </a:rPr>
              <a:t>Header File</a:t>
            </a:r>
            <a:endParaRPr lang="zh-TW" altLang="en-US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47118" r="48273" b="47588"/>
          <a:stretch/>
        </p:blipFill>
        <p:spPr bwMode="auto">
          <a:xfrm>
            <a:off x="971598" y="2694601"/>
            <a:ext cx="3039037" cy="4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3" t="22118" r="27941" b="25471"/>
          <a:stretch/>
        </p:blipFill>
        <p:spPr bwMode="auto">
          <a:xfrm>
            <a:off x="4211960" y="1484784"/>
            <a:ext cx="4770296" cy="39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2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JNI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3756466" cy="471338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+mn-lt"/>
              </a:rPr>
              <a:t>j</a:t>
            </a:r>
            <a:r>
              <a:rPr lang="en-US" altLang="zh-TW" dirty="0" err="1" smtClean="0">
                <a:latin typeface="+mn-lt"/>
              </a:rPr>
              <a:t>ni.c</a:t>
            </a:r>
            <a:endParaRPr lang="zh-TW" altLang="en-US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8" t="22235" r="28835" b="50000"/>
          <a:stretch/>
        </p:blipFill>
        <p:spPr bwMode="auto">
          <a:xfrm>
            <a:off x="1259632" y="2204864"/>
            <a:ext cx="4628891" cy="211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2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JNI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7"/>
            <a:ext cx="7715200" cy="720080"/>
          </a:xfrm>
        </p:spPr>
        <p:txBody>
          <a:bodyPr/>
          <a:lstStyle/>
          <a:p>
            <a:r>
              <a:rPr lang="en-US" altLang="zh-TW" dirty="0" err="1" smtClean="0"/>
              <a:t>dll</a:t>
            </a:r>
            <a:r>
              <a:rPr lang="zh-TW" altLang="en-US" dirty="0" smtClean="0"/>
              <a:t> 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55576" y="3356992"/>
            <a:ext cx="7715200" cy="7200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so</a:t>
            </a:r>
            <a:r>
              <a:rPr lang="zh-TW" altLang="en-US" dirty="0" smtClean="0"/>
              <a:t> </a:t>
            </a:r>
            <a:r>
              <a:rPr lang="en-US" altLang="zh-TW" dirty="0" smtClean="0"/>
              <a:t>(Linux)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37589" r="22022" b="53588"/>
          <a:stretch/>
        </p:blipFill>
        <p:spPr bwMode="auto">
          <a:xfrm>
            <a:off x="1475864" y="2272557"/>
            <a:ext cx="6225989" cy="67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264804" y="411394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gcc</a:t>
            </a:r>
            <a:r>
              <a:rPr lang="en-US" altLang="zh-TW" dirty="0"/>
              <a:t> -</a:t>
            </a:r>
            <a:r>
              <a:rPr lang="en-US" altLang="zh-TW" dirty="0" err="1"/>
              <a:t>fPIC</a:t>
            </a:r>
            <a:r>
              <a:rPr lang="en-US" altLang="zh-TW" dirty="0"/>
              <a:t> -Wall -I/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jvm</a:t>
            </a:r>
            <a:r>
              <a:rPr lang="en-US" altLang="zh-TW" dirty="0"/>
              <a:t>/java-6-sun/include/ -I/</a:t>
            </a:r>
            <a:r>
              <a:rPr lang="en-US" altLang="zh-TW" dirty="0" err="1"/>
              <a:t>usr</a:t>
            </a:r>
            <a:r>
              <a:rPr lang="en-US" altLang="zh-TW" dirty="0"/>
              <a:t>/lib/</a:t>
            </a:r>
            <a:r>
              <a:rPr lang="en-US" altLang="zh-TW" dirty="0" err="1"/>
              <a:t>jvm</a:t>
            </a:r>
            <a:r>
              <a:rPr lang="en-US" altLang="zh-TW" dirty="0"/>
              <a:t>/java-6-sun/include/</a:t>
            </a:r>
            <a:r>
              <a:rPr lang="en-US" altLang="zh-TW" dirty="0" err="1"/>
              <a:t>linux</a:t>
            </a:r>
            <a:r>
              <a:rPr lang="en-US" altLang="zh-TW" dirty="0"/>
              <a:t> -shared -o libjni.so </a:t>
            </a:r>
            <a:r>
              <a:rPr lang="en-US" altLang="zh-TW" dirty="0" err="1"/>
              <a:t>jni.c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96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 </a:t>
            </a:r>
            <a:r>
              <a:rPr lang="en-US" altLang="zh-TW" dirty="0" err="1" smtClean="0"/>
              <a:t>HelloWorld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1" t="46059" r="22463" b="32059"/>
          <a:stretch/>
        </p:blipFill>
        <p:spPr bwMode="auto">
          <a:xfrm>
            <a:off x="1331640" y="4282299"/>
            <a:ext cx="6185648" cy="16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8" t="22235" r="28835" b="50000"/>
          <a:stretch/>
        </p:blipFill>
        <p:spPr bwMode="auto">
          <a:xfrm>
            <a:off x="1331640" y="1988839"/>
            <a:ext cx="4628891" cy="211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框架 6"/>
          <p:cNvSpPr/>
          <p:nvPr/>
        </p:nvSpPr>
        <p:spPr>
          <a:xfrm>
            <a:off x="1979712" y="3356992"/>
            <a:ext cx="2304256" cy="216024"/>
          </a:xfrm>
          <a:prstGeom prst="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475656" y="4797152"/>
            <a:ext cx="38164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觸控事件架構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傳遞順序</a:t>
            </a:r>
            <a:endParaRPr lang="fr-FR" altLang="zh-TW" dirty="0" smtClean="0"/>
          </a:p>
          <a:p>
            <a:pPr lvl="1"/>
            <a:r>
              <a:rPr lang="fr-FR" altLang="zh-TW" dirty="0" smtClean="0"/>
              <a:t>ViewGroup</a:t>
            </a:r>
            <a:r>
              <a:rPr lang="fr-FR" altLang="zh-TW" dirty="0"/>
              <a:t>::</a:t>
            </a:r>
            <a:r>
              <a:rPr lang="fr-FR" altLang="zh-TW" dirty="0" smtClean="0"/>
              <a:t>onInterceptTouchEvent(</a:t>
            </a:r>
            <a:r>
              <a:rPr lang="en-US" altLang="zh-TW" dirty="0" smtClean="0"/>
              <a:t>)</a:t>
            </a:r>
            <a:endParaRPr lang="fr-FR" altLang="zh-TW" dirty="0" smtClean="0"/>
          </a:p>
          <a:p>
            <a:pPr lvl="1"/>
            <a:r>
              <a:rPr lang="fr-FR" altLang="zh-TW" dirty="0" smtClean="0"/>
              <a:t>ViewGroup</a:t>
            </a:r>
            <a:r>
              <a:rPr lang="zh-TW" altLang="fr-FR" dirty="0"/>
              <a:t>或</a:t>
            </a:r>
            <a:r>
              <a:rPr lang="fr-FR" altLang="zh-TW" dirty="0"/>
              <a:t>View</a:t>
            </a:r>
            <a:r>
              <a:rPr lang="zh-TW" altLang="fr-FR" dirty="0"/>
              <a:t>的</a:t>
            </a:r>
            <a:r>
              <a:rPr lang="fr-FR" altLang="zh-TW" dirty="0"/>
              <a:t>onTouchEvent() </a:t>
            </a:r>
            <a:endParaRPr lang="fr-FR" altLang="zh-TW" dirty="0" smtClean="0"/>
          </a:p>
          <a:p>
            <a:pPr lvl="1"/>
            <a:r>
              <a:rPr lang="fr-FR" altLang="zh-TW" dirty="0" smtClean="0"/>
              <a:t>Activity</a:t>
            </a:r>
            <a:r>
              <a:rPr lang="fr-FR" altLang="zh-TW" dirty="0"/>
              <a:t>::onTouchEvent</a:t>
            </a:r>
            <a:r>
              <a:rPr lang="fr-FR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</a:t>
            </a:r>
          </a:p>
          <a:p>
            <a:pPr lvl="1"/>
            <a:r>
              <a:rPr lang="zh-TW" altLang="en-US" sz="2500" dirty="0"/>
              <a:t>若</a:t>
            </a:r>
            <a:r>
              <a:rPr lang="en-US" altLang="zh-TW" sz="2500" dirty="0" err="1" smtClean="0"/>
              <a:t>onInterceptTouchEvent</a:t>
            </a:r>
            <a:r>
              <a:rPr lang="en-US" altLang="zh-TW" sz="2500" dirty="0" smtClean="0"/>
              <a:t>()</a:t>
            </a:r>
            <a:r>
              <a:rPr lang="zh-TW" altLang="en-US" sz="2500" dirty="0"/>
              <a:t> 回傳</a:t>
            </a:r>
            <a:r>
              <a:rPr lang="en-US" altLang="zh-TW" sz="2500" dirty="0" smtClean="0"/>
              <a:t> true</a:t>
            </a:r>
            <a:r>
              <a:rPr lang="zh-TW" altLang="en-US" sz="2500" dirty="0"/>
              <a:t>，那麽這個方法只會攔截動作</a:t>
            </a:r>
            <a:r>
              <a:rPr lang="en-US" altLang="zh-TW" sz="2500" dirty="0" smtClean="0"/>
              <a:t>ACTION_DOWN</a:t>
            </a:r>
          </a:p>
          <a:p>
            <a:pPr lvl="1"/>
            <a:r>
              <a:rPr lang="en-US" altLang="zh-TW" sz="2500" dirty="0" err="1"/>
              <a:t>onInterceptTouchEvent</a:t>
            </a:r>
            <a:r>
              <a:rPr lang="en-US" altLang="zh-TW" sz="2500" dirty="0"/>
              <a:t>()</a:t>
            </a:r>
            <a:r>
              <a:rPr lang="zh-TW" altLang="en-US" sz="2500" dirty="0"/>
              <a:t>負責事件</a:t>
            </a:r>
            <a:r>
              <a:rPr lang="zh-TW" altLang="en-US" sz="2500" dirty="0" smtClean="0"/>
              <a:t>分配</a:t>
            </a:r>
            <a:endParaRPr lang="en-US" altLang="zh-TW" sz="2500" dirty="0" smtClean="0"/>
          </a:p>
          <a:p>
            <a:pPr lvl="1"/>
            <a:r>
              <a:rPr lang="en-US" altLang="zh-TW" sz="2500" dirty="0" err="1" smtClean="0"/>
              <a:t>onTouchEvent</a:t>
            </a:r>
            <a:r>
              <a:rPr lang="en-US" altLang="zh-TW" sz="2500" dirty="0"/>
              <a:t>()</a:t>
            </a:r>
            <a:r>
              <a:rPr lang="zh-TW" altLang="en-US" sz="2500" dirty="0"/>
              <a:t>負責事件</a:t>
            </a:r>
            <a:r>
              <a:rPr lang="zh-TW" altLang="en-US" sz="2500" dirty="0" smtClean="0"/>
              <a:t>處理</a:t>
            </a:r>
            <a:r>
              <a:rPr lang="fr-FR" altLang="zh-TW" dirty="0"/>
              <a:t/>
            </a:r>
            <a:br>
              <a:rPr lang="fr-FR" altLang="zh-TW" dirty="0"/>
            </a:b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觸控事件架構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ViewGroup</a:t>
            </a:r>
            <a:r>
              <a:rPr lang="zh-TW" altLang="en-US" dirty="0"/>
              <a:t>的</a:t>
            </a:r>
            <a:r>
              <a:rPr lang="en-US" altLang="zh-TW" dirty="0" err="1"/>
              <a:t>onInterceptTouchEvent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false</a:t>
            </a:r>
          </a:p>
          <a:p>
            <a:pPr lvl="2"/>
            <a:r>
              <a:rPr lang="zh-TW" altLang="en-US" dirty="0"/>
              <a:t>事件（按下、移動、擡起等）將直接傳遞給目標</a:t>
            </a:r>
            <a:r>
              <a:rPr lang="en-US" altLang="zh-TW" dirty="0" smtClean="0"/>
              <a:t>view</a:t>
            </a:r>
          </a:p>
          <a:p>
            <a:endParaRPr lang="en-US" altLang="zh-TW" dirty="0"/>
          </a:p>
          <a:p>
            <a:pPr lvl="1"/>
            <a:r>
              <a:rPr lang="en-US" altLang="zh-TW" dirty="0" smtClean="0"/>
              <a:t>true</a:t>
            </a:r>
          </a:p>
          <a:p>
            <a:pPr lvl="2"/>
            <a:r>
              <a:rPr lang="en-US" altLang="zh-TW" dirty="0" err="1"/>
              <a:t>ViewGroup</a:t>
            </a:r>
            <a:r>
              <a:rPr lang="zh-TW" altLang="en-US" dirty="0"/>
              <a:t>將攔截子</a:t>
            </a:r>
            <a:r>
              <a:rPr lang="en-US" altLang="zh-TW" dirty="0"/>
              <a:t>View</a:t>
            </a:r>
            <a:r>
              <a:rPr lang="zh-TW" altLang="en-US" dirty="0"/>
              <a:t>的</a:t>
            </a:r>
            <a:r>
              <a:rPr lang="en-US" altLang="zh-TW" dirty="0"/>
              <a:t>Touch</a:t>
            </a:r>
            <a:r>
              <a:rPr lang="zh-TW" altLang="en-US" dirty="0"/>
              <a:t>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事件</a:t>
            </a:r>
            <a:r>
              <a:rPr lang="zh-TW" altLang="en-US" dirty="0"/>
              <a:t>會直接傳遞到</a:t>
            </a:r>
            <a:r>
              <a:rPr lang="en-US" altLang="zh-TW" dirty="0" err="1"/>
              <a:t>ViewGroup</a:t>
            </a:r>
            <a:r>
              <a:rPr lang="en-US" altLang="zh-TW" dirty="0"/>
              <a:t>::</a:t>
            </a:r>
            <a:r>
              <a:rPr lang="en-US" altLang="zh-TW" dirty="0" err="1"/>
              <a:t>onTouchEvent</a:t>
            </a:r>
            <a:r>
              <a:rPr lang="en-US" altLang="zh-TW" dirty="0"/>
              <a:t>()</a:t>
            </a:r>
            <a:r>
              <a:rPr lang="zh-TW" altLang="en-US" dirty="0"/>
              <a:t>處理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36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觸控事件架構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ViewGroup</a:t>
            </a:r>
            <a:r>
              <a:rPr lang="en-US" altLang="zh-TW" dirty="0"/>
              <a:t>/View</a:t>
            </a:r>
            <a:r>
              <a:rPr lang="zh-TW" altLang="en-US" dirty="0"/>
              <a:t>的</a:t>
            </a:r>
            <a:r>
              <a:rPr lang="en-US" altLang="zh-TW" dirty="0" err="1"/>
              <a:t>onTouchEvent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False</a:t>
            </a:r>
          </a:p>
          <a:p>
            <a:pPr lvl="2"/>
            <a:r>
              <a:rPr lang="en-US" altLang="zh-TW" dirty="0" smtClean="0"/>
              <a:t>View</a:t>
            </a:r>
          </a:p>
          <a:p>
            <a:pPr marL="1371600" lvl="3" indent="0">
              <a:buNone/>
            </a:pPr>
            <a:r>
              <a:rPr lang="zh-TW" altLang="en-US" dirty="0" smtClean="0"/>
              <a:t>將</a:t>
            </a:r>
            <a:r>
              <a:rPr lang="zh-TW" altLang="en-US" dirty="0"/>
              <a:t>由其父容器</a:t>
            </a:r>
            <a:r>
              <a:rPr lang="en-US" altLang="zh-TW" dirty="0" err="1"/>
              <a:t>ViewGroup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pPr marL="1371600" lvl="3" indent="0">
              <a:buNone/>
            </a:pPr>
            <a:r>
              <a:rPr lang="zh-TW" altLang="en-US" dirty="0" smtClean="0"/>
              <a:t>如果</a:t>
            </a:r>
            <a:r>
              <a:rPr lang="en-US" altLang="zh-TW" dirty="0" err="1"/>
              <a:t>ViewGroup</a:t>
            </a:r>
            <a:r>
              <a:rPr lang="zh-TW" altLang="en-US" dirty="0"/>
              <a:t>不處理，最終將交給</a:t>
            </a:r>
            <a:r>
              <a:rPr lang="en-US" altLang="zh-TW" dirty="0"/>
              <a:t>Activity</a:t>
            </a:r>
            <a:r>
              <a:rPr lang="zh-TW" altLang="en-US" dirty="0"/>
              <a:t>來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ViewGroup</a:t>
            </a:r>
            <a:endParaRPr lang="en-US" altLang="zh-TW" dirty="0" smtClean="0"/>
          </a:p>
          <a:p>
            <a:pPr marL="1371600" lvl="3" indent="0">
              <a:buNone/>
            </a:pPr>
            <a:r>
              <a:rPr lang="zh-TW" altLang="en-US" dirty="0" smtClean="0"/>
              <a:t>交給</a:t>
            </a:r>
            <a:r>
              <a:rPr lang="zh-TW" altLang="en-US" dirty="0"/>
              <a:t>最後一級</a:t>
            </a:r>
            <a:r>
              <a:rPr lang="en-US" altLang="zh-TW" dirty="0"/>
              <a:t>Activity</a:t>
            </a:r>
            <a:r>
              <a:rPr lang="zh-TW" altLang="en-US" dirty="0"/>
              <a:t>來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pPr lvl="1"/>
            <a:r>
              <a:rPr lang="en-US" altLang="zh-TW" dirty="0" smtClean="0"/>
              <a:t>True</a:t>
            </a:r>
          </a:p>
          <a:p>
            <a:pPr lvl="2"/>
            <a:r>
              <a:rPr lang="en-US" altLang="zh-TW" dirty="0" smtClean="0"/>
              <a:t>View</a:t>
            </a:r>
          </a:p>
          <a:p>
            <a:pPr marL="1371600" lvl="3" indent="0">
              <a:buNone/>
            </a:pPr>
            <a:r>
              <a:rPr lang="en-US" altLang="zh-TW" dirty="0" err="1" smtClean="0"/>
              <a:t>ViewGroup</a:t>
            </a:r>
            <a:r>
              <a:rPr lang="zh-TW" altLang="en-US" dirty="0"/>
              <a:t>的</a:t>
            </a:r>
            <a:r>
              <a:rPr lang="en-US" altLang="zh-TW" dirty="0" err="1"/>
              <a:t>onTouchEvent</a:t>
            </a:r>
            <a:r>
              <a:rPr lang="en-US" altLang="zh-TW" dirty="0"/>
              <a:t>()</a:t>
            </a:r>
            <a:r>
              <a:rPr lang="zh-TW" altLang="en-US" dirty="0"/>
              <a:t>將不會獲得該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ViewGroup</a:t>
            </a:r>
            <a:endParaRPr lang="en-US" altLang="zh-TW" dirty="0" smtClean="0"/>
          </a:p>
          <a:p>
            <a:pPr marL="1371600" lvl="3" indent="0">
              <a:buNone/>
            </a:pPr>
            <a:r>
              <a:rPr lang="en-US" altLang="zh-TW" dirty="0" smtClean="0"/>
              <a:t>Activity</a:t>
            </a:r>
            <a:r>
              <a:rPr lang="zh-TW" altLang="en-US" dirty="0"/>
              <a:t>不會獲得</a:t>
            </a:r>
            <a:r>
              <a:rPr lang="zh-TW" altLang="en-US" dirty="0" smtClean="0"/>
              <a:t>事件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033022"/>
      </p:ext>
    </p:extLst>
  </p:cSld>
  <p:clrMapOvr>
    <a:masterClrMapping/>
  </p:clrMapOvr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2230</TotalTime>
  <Words>319</Words>
  <Application>Microsoft Office PowerPoint</Application>
  <PresentationFormat>如螢幕大小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嶢海龍_PPT</vt:lpstr>
      <vt:lpstr>進度報告</vt:lpstr>
      <vt:lpstr>Library</vt:lpstr>
      <vt:lpstr>Library</vt:lpstr>
      <vt:lpstr>JNI</vt:lpstr>
      <vt:lpstr>JNI</vt:lpstr>
      <vt:lpstr>執行</vt:lpstr>
      <vt:lpstr>觸控事件架構</vt:lpstr>
      <vt:lpstr>觸控事件架構</vt:lpstr>
      <vt:lpstr>觸控事件架構</vt:lpstr>
      <vt:lpstr>Reference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Umi</cp:lastModifiedBy>
  <cp:revision>179</cp:revision>
  <dcterms:created xsi:type="dcterms:W3CDTF">2013-12-10T15:35:49Z</dcterms:created>
  <dcterms:modified xsi:type="dcterms:W3CDTF">2014-02-09T16:12:49Z</dcterms:modified>
</cp:coreProperties>
</file>