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4" r:id="rId3"/>
    <p:sldId id="289" r:id="rId4"/>
    <p:sldId id="292" r:id="rId5"/>
    <p:sldId id="291" r:id="rId6"/>
    <p:sldId id="290" r:id="rId7"/>
    <p:sldId id="27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93C9"/>
    <a:srgbClr val="0066CC"/>
    <a:srgbClr val="BAECC0"/>
    <a:srgbClr val="CCFFCC"/>
    <a:srgbClr val="F68D36"/>
    <a:srgbClr val="73B57E"/>
    <a:srgbClr val="F9B2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87825" autoAdjust="0"/>
  </p:normalViewPr>
  <p:slideViewPr>
    <p:cSldViewPr>
      <p:cViewPr varScale="1">
        <p:scale>
          <a:sx n="79" d="100"/>
          <a:sy n="79" d="100"/>
        </p:scale>
        <p:origin x="-126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3E69E0-F1EF-451A-A3E2-5E3E3905EB79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37ACBAEF-3CDC-4227-9821-5D79F12E7F37}">
      <dgm:prSet phldrT="[文字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TW" smtClean="0"/>
            <a:t>Start</a:t>
          </a:r>
          <a:endParaRPr lang="zh-TW" altLang="en-US"/>
        </a:p>
      </dgm:t>
    </dgm:pt>
    <dgm:pt modelId="{CAD751D2-2E0D-40D4-A4A2-657400650083}" type="parTrans" cxnId="{647D06B4-09AF-4B41-B41F-3CEB4A7810F1}">
      <dgm:prSet/>
      <dgm:spPr/>
      <dgm:t>
        <a:bodyPr/>
        <a:lstStyle/>
        <a:p>
          <a:endParaRPr lang="zh-TW" altLang="en-US"/>
        </a:p>
      </dgm:t>
    </dgm:pt>
    <dgm:pt modelId="{83B93B05-ADA9-42B9-AE9C-103C32A94DAE}" type="sibTrans" cxnId="{647D06B4-09AF-4B41-B41F-3CEB4A7810F1}">
      <dgm:prSet/>
      <dgm:spPr/>
      <dgm:t>
        <a:bodyPr/>
        <a:lstStyle/>
        <a:p>
          <a:endParaRPr lang="zh-TW" altLang="en-US"/>
        </a:p>
      </dgm:t>
    </dgm:pt>
    <dgm:pt modelId="{11CA88D5-F9BE-4E3A-AFC2-4B09904CAC61}">
      <dgm:prSet phldrT="[文字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1800" smtClean="0"/>
            <a:t>New Connection Class</a:t>
          </a:r>
          <a:endParaRPr lang="zh-TW" altLang="en-US" sz="1800"/>
        </a:p>
      </dgm:t>
    </dgm:pt>
    <dgm:pt modelId="{CD7AD92A-68A0-4C83-8181-B4DC560928F8}" type="parTrans" cxnId="{A86963BF-27AC-46B4-B35A-304EFE7C1F25}">
      <dgm:prSet/>
      <dgm:spPr/>
      <dgm:t>
        <a:bodyPr/>
        <a:lstStyle/>
        <a:p>
          <a:endParaRPr lang="zh-TW" altLang="en-US"/>
        </a:p>
      </dgm:t>
    </dgm:pt>
    <dgm:pt modelId="{097ECA26-6B45-4BB4-AECE-0A5544189ABD}" type="sibTrans" cxnId="{A86963BF-27AC-46B4-B35A-304EFE7C1F25}">
      <dgm:prSet/>
      <dgm:spPr/>
      <dgm:t>
        <a:bodyPr/>
        <a:lstStyle/>
        <a:p>
          <a:endParaRPr lang="zh-TW" altLang="en-US"/>
        </a:p>
      </dgm:t>
    </dgm:pt>
    <dgm:pt modelId="{748C93B2-9C0F-4398-8FF1-C2795C9B26E6}">
      <dgm:prSet phldrT="[文字]"/>
      <dgm:spPr/>
      <dgm:t>
        <a:bodyPr/>
        <a:lstStyle/>
        <a:p>
          <a:r>
            <a:rPr lang="en-US" altLang="zh-TW" smtClean="0"/>
            <a:t>Status Socket</a:t>
          </a:r>
          <a:endParaRPr lang="zh-TW" altLang="en-US"/>
        </a:p>
      </dgm:t>
    </dgm:pt>
    <dgm:pt modelId="{1EE8D204-FF70-45E3-B2F7-A016BC74C74A}" type="parTrans" cxnId="{6DB83C08-5DE4-4217-88FA-EB88768A015A}">
      <dgm:prSet/>
      <dgm:spPr/>
      <dgm:t>
        <a:bodyPr/>
        <a:lstStyle/>
        <a:p>
          <a:endParaRPr lang="zh-TW" altLang="en-US"/>
        </a:p>
      </dgm:t>
    </dgm:pt>
    <dgm:pt modelId="{2561BA16-2149-4DE3-8038-645540BEBFA6}" type="sibTrans" cxnId="{6DB83C08-5DE4-4217-88FA-EB88768A015A}">
      <dgm:prSet/>
      <dgm:spPr/>
      <dgm:t>
        <a:bodyPr/>
        <a:lstStyle/>
        <a:p>
          <a:endParaRPr lang="zh-TW" altLang="en-US"/>
        </a:p>
      </dgm:t>
    </dgm:pt>
    <dgm:pt modelId="{E32A60A3-C888-4736-8465-D59A64E593E8}">
      <dgm:prSet phldrT="[文字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1800" smtClean="0"/>
            <a:t>1. SendStatus Method</a:t>
          </a:r>
          <a:endParaRPr lang="zh-TW" altLang="en-US" sz="1800"/>
        </a:p>
      </dgm:t>
    </dgm:pt>
    <dgm:pt modelId="{3CCCDEE6-A174-405E-B1B1-89DC006D7CF4}" type="parTrans" cxnId="{8FD0C03F-0AC1-40BA-A44C-55DAE87536D5}">
      <dgm:prSet/>
      <dgm:spPr/>
      <dgm:t>
        <a:bodyPr/>
        <a:lstStyle/>
        <a:p>
          <a:endParaRPr lang="zh-TW" altLang="en-US"/>
        </a:p>
      </dgm:t>
    </dgm:pt>
    <dgm:pt modelId="{9C755C16-2FCD-4D78-8276-5ACA716CDEF4}" type="sibTrans" cxnId="{8FD0C03F-0AC1-40BA-A44C-55DAE87536D5}">
      <dgm:prSet/>
      <dgm:spPr/>
      <dgm:t>
        <a:bodyPr/>
        <a:lstStyle/>
        <a:p>
          <a:endParaRPr lang="zh-TW" altLang="en-US"/>
        </a:p>
      </dgm:t>
    </dgm:pt>
    <dgm:pt modelId="{AF111C6A-B4BB-4AA7-8E71-86862851546C}">
      <dgm:prSet phldrT="[文字]"/>
      <dgm:spPr/>
      <dgm:t>
        <a:bodyPr/>
        <a:lstStyle/>
        <a:p>
          <a:r>
            <a:rPr lang="en-US" altLang="zh-TW" smtClean="0"/>
            <a:t>PicCtrl Socket</a:t>
          </a:r>
          <a:endParaRPr lang="zh-TW" altLang="en-US"/>
        </a:p>
      </dgm:t>
    </dgm:pt>
    <dgm:pt modelId="{B19CC3A3-6673-4FF0-89BF-CC60E218F430}" type="parTrans" cxnId="{9E3662A2-9B08-4FC5-8A33-98533ED53D5D}">
      <dgm:prSet/>
      <dgm:spPr/>
      <dgm:t>
        <a:bodyPr/>
        <a:lstStyle/>
        <a:p>
          <a:endParaRPr lang="zh-TW" altLang="en-US"/>
        </a:p>
      </dgm:t>
    </dgm:pt>
    <dgm:pt modelId="{046E40A4-AEFD-4B38-AC3F-4738D6A6A2A8}" type="sibTrans" cxnId="{9E3662A2-9B08-4FC5-8A33-98533ED53D5D}">
      <dgm:prSet/>
      <dgm:spPr/>
      <dgm:t>
        <a:bodyPr/>
        <a:lstStyle/>
        <a:p>
          <a:endParaRPr lang="zh-TW" altLang="en-US"/>
        </a:p>
      </dgm:t>
    </dgm:pt>
    <dgm:pt modelId="{D9152F12-516D-4DB0-8F30-32AB7925DD6D}">
      <dgm:prSet phldrT="[文字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1800" smtClean="0"/>
            <a:t>1. SendControl Method</a:t>
          </a:r>
          <a:endParaRPr lang="zh-TW" altLang="en-US" sz="1800"/>
        </a:p>
      </dgm:t>
    </dgm:pt>
    <dgm:pt modelId="{51D0A3D3-DE0C-4582-8532-284542B881C1}" type="parTrans" cxnId="{427FA617-AAD7-4F07-94DF-C207239F1E69}">
      <dgm:prSet/>
      <dgm:spPr/>
      <dgm:t>
        <a:bodyPr/>
        <a:lstStyle/>
        <a:p>
          <a:endParaRPr lang="zh-TW" altLang="en-US"/>
        </a:p>
      </dgm:t>
    </dgm:pt>
    <dgm:pt modelId="{1BD20046-CD19-4284-B91A-D5A57AFC235B}" type="sibTrans" cxnId="{427FA617-AAD7-4F07-94DF-C207239F1E69}">
      <dgm:prSet/>
      <dgm:spPr/>
      <dgm:t>
        <a:bodyPr/>
        <a:lstStyle/>
        <a:p>
          <a:endParaRPr lang="zh-TW" altLang="en-US"/>
        </a:p>
      </dgm:t>
    </dgm:pt>
    <dgm:pt modelId="{4E16ABAD-124D-47E5-9905-A3C4F6910B52}">
      <dgm:prSet phldrT="[文字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1800" smtClean="0"/>
            <a:t>2. CatchStatus </a:t>
          </a:r>
          <a:r>
            <a:rPr lang="en-US" altLang="zh-TW" sz="1800" b="1" smtClean="0">
              <a:solidFill>
                <a:srgbClr val="FF0000"/>
              </a:solidFill>
            </a:rPr>
            <a:t>Thread</a:t>
          </a:r>
          <a:endParaRPr lang="zh-TW" altLang="en-US" sz="1800" b="1">
            <a:solidFill>
              <a:srgbClr val="FF0000"/>
            </a:solidFill>
          </a:endParaRPr>
        </a:p>
      </dgm:t>
    </dgm:pt>
    <dgm:pt modelId="{F3158C02-A1AF-4234-A340-DE121982027A}" type="parTrans" cxnId="{A345886E-9E47-4199-BC1F-6C7221481C63}">
      <dgm:prSet/>
      <dgm:spPr/>
      <dgm:t>
        <a:bodyPr/>
        <a:lstStyle/>
        <a:p>
          <a:endParaRPr lang="zh-TW" altLang="en-US"/>
        </a:p>
      </dgm:t>
    </dgm:pt>
    <dgm:pt modelId="{4DC17600-AB04-4217-963F-0F41D8C9ED7A}" type="sibTrans" cxnId="{A345886E-9E47-4199-BC1F-6C7221481C63}">
      <dgm:prSet/>
      <dgm:spPr/>
      <dgm:t>
        <a:bodyPr/>
        <a:lstStyle/>
        <a:p>
          <a:endParaRPr lang="zh-TW" altLang="en-US"/>
        </a:p>
      </dgm:t>
    </dgm:pt>
    <dgm:pt modelId="{230F6B86-7C73-4F99-931A-072B905ECA14}">
      <dgm:prSet phldrT="[文字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1800" smtClean="0"/>
            <a:t>2.CatchPic </a:t>
          </a:r>
          <a:r>
            <a:rPr lang="en-US" altLang="zh-TW" sz="1800" b="1" smtClean="0">
              <a:solidFill>
                <a:srgbClr val="FF0000"/>
              </a:solidFill>
            </a:rPr>
            <a:t>Thread</a:t>
          </a:r>
          <a:endParaRPr lang="zh-TW" altLang="en-US" sz="1800" b="1">
            <a:solidFill>
              <a:srgbClr val="FF0000"/>
            </a:solidFill>
          </a:endParaRPr>
        </a:p>
      </dgm:t>
    </dgm:pt>
    <dgm:pt modelId="{CD2B2AAD-FE23-4C52-A654-CF8DC9902546}" type="parTrans" cxnId="{8332761C-E96B-4C48-9ECA-3BEAC93424F2}">
      <dgm:prSet/>
      <dgm:spPr/>
      <dgm:t>
        <a:bodyPr/>
        <a:lstStyle/>
        <a:p>
          <a:endParaRPr lang="zh-TW" altLang="en-US"/>
        </a:p>
      </dgm:t>
    </dgm:pt>
    <dgm:pt modelId="{2573880F-FD74-4D8C-BEBD-E3AC66CF6A9E}" type="sibTrans" cxnId="{8332761C-E96B-4C48-9ECA-3BEAC93424F2}">
      <dgm:prSet/>
      <dgm:spPr/>
      <dgm:t>
        <a:bodyPr/>
        <a:lstStyle/>
        <a:p>
          <a:endParaRPr lang="zh-TW" altLang="en-US"/>
        </a:p>
      </dgm:t>
    </dgm:pt>
    <dgm:pt modelId="{86326C6F-8856-4F39-AC6E-2551FB50F7E6}">
      <dgm:prSet phldrT="[文字]"/>
      <dgm:spPr/>
      <dgm:t>
        <a:bodyPr/>
        <a:lstStyle/>
        <a:p>
          <a:r>
            <a:rPr lang="en-US" altLang="zh-TW" smtClean="0"/>
            <a:t>Audio Socket</a:t>
          </a:r>
          <a:endParaRPr lang="zh-TW" altLang="en-US"/>
        </a:p>
      </dgm:t>
    </dgm:pt>
    <dgm:pt modelId="{19E9BDAA-9E52-4EF0-9BFE-4A6F1226D0EA}" type="parTrans" cxnId="{8577D278-2229-4A43-A769-121A143A9296}">
      <dgm:prSet/>
      <dgm:spPr/>
      <dgm:t>
        <a:bodyPr/>
        <a:lstStyle/>
        <a:p>
          <a:endParaRPr lang="zh-TW" altLang="en-US"/>
        </a:p>
      </dgm:t>
    </dgm:pt>
    <dgm:pt modelId="{00F55F4F-645F-4150-B71D-C44B0003115B}" type="sibTrans" cxnId="{8577D278-2229-4A43-A769-121A143A9296}">
      <dgm:prSet/>
      <dgm:spPr/>
      <dgm:t>
        <a:bodyPr/>
        <a:lstStyle/>
        <a:p>
          <a:endParaRPr lang="zh-TW" altLang="en-US"/>
        </a:p>
      </dgm:t>
    </dgm:pt>
    <dgm:pt modelId="{71387264-D67C-46C1-8B6B-7B8DC0ABFBB0}">
      <dgm:prSet phldrT="[文字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1800" smtClean="0"/>
            <a:t>1. SendVoice </a:t>
          </a:r>
          <a:r>
            <a:rPr lang="en-US" altLang="zh-TW" sz="1800" b="1" smtClean="0">
              <a:solidFill>
                <a:srgbClr val="FF0000"/>
              </a:solidFill>
            </a:rPr>
            <a:t>Thread</a:t>
          </a:r>
          <a:endParaRPr lang="zh-TW" altLang="en-US" sz="1800" b="1">
            <a:solidFill>
              <a:srgbClr val="FF0000"/>
            </a:solidFill>
          </a:endParaRPr>
        </a:p>
      </dgm:t>
    </dgm:pt>
    <dgm:pt modelId="{DE025FF1-7FCD-464A-B5CE-7DCAE6A33216}" type="parTrans" cxnId="{48D6BBF0-8DA5-4BD2-A317-A1BCAE179008}">
      <dgm:prSet/>
      <dgm:spPr/>
      <dgm:t>
        <a:bodyPr/>
        <a:lstStyle/>
        <a:p>
          <a:endParaRPr lang="zh-TW" altLang="en-US"/>
        </a:p>
      </dgm:t>
    </dgm:pt>
    <dgm:pt modelId="{12CB2014-EA88-4BF8-B457-5B3F63296413}" type="sibTrans" cxnId="{48D6BBF0-8DA5-4BD2-A317-A1BCAE179008}">
      <dgm:prSet/>
      <dgm:spPr/>
      <dgm:t>
        <a:bodyPr/>
        <a:lstStyle/>
        <a:p>
          <a:endParaRPr lang="zh-TW" altLang="en-US"/>
        </a:p>
      </dgm:t>
    </dgm:pt>
    <dgm:pt modelId="{D9589460-7456-4E8E-8458-FD52A6B47575}">
      <dgm:prSet phldrT="[文字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1800" smtClean="0"/>
            <a:t>2. CatchVoice </a:t>
          </a:r>
          <a:r>
            <a:rPr lang="en-US" altLang="zh-TW" sz="1800" b="1" smtClean="0">
              <a:solidFill>
                <a:srgbClr val="FF0000"/>
              </a:solidFill>
            </a:rPr>
            <a:t>Thread</a:t>
          </a:r>
          <a:endParaRPr lang="zh-TW" altLang="en-US" sz="1800" b="1">
            <a:solidFill>
              <a:srgbClr val="FF0000"/>
            </a:solidFill>
          </a:endParaRPr>
        </a:p>
      </dgm:t>
    </dgm:pt>
    <dgm:pt modelId="{9B38B89C-DA7B-4D5C-9327-399E6158E655}" type="parTrans" cxnId="{F4194EC6-AF05-4A6A-BD09-FB8D13DE481B}">
      <dgm:prSet/>
      <dgm:spPr/>
      <dgm:t>
        <a:bodyPr/>
        <a:lstStyle/>
        <a:p>
          <a:endParaRPr lang="zh-TW" altLang="en-US"/>
        </a:p>
      </dgm:t>
    </dgm:pt>
    <dgm:pt modelId="{2AD4BB9C-E214-4C01-BE34-3873411DE565}" type="sibTrans" cxnId="{F4194EC6-AF05-4A6A-BD09-FB8D13DE481B}">
      <dgm:prSet/>
      <dgm:spPr/>
      <dgm:t>
        <a:bodyPr/>
        <a:lstStyle/>
        <a:p>
          <a:endParaRPr lang="zh-TW" altLang="en-US"/>
        </a:p>
      </dgm:t>
    </dgm:pt>
    <dgm:pt modelId="{DD408BB1-4705-4FDF-996B-38FA4BDF244E}" type="pres">
      <dgm:prSet presAssocID="{653E69E0-F1EF-451A-A3E2-5E3E3905EB7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E8256339-21A5-4182-BE1C-74AD53A86BA4}" type="pres">
      <dgm:prSet presAssocID="{37ACBAEF-3CDC-4227-9821-5D79F12E7F37}" presName="composite" presStyleCnt="0"/>
      <dgm:spPr/>
    </dgm:pt>
    <dgm:pt modelId="{0056F56D-C707-49C2-A33F-A7FD887A15A8}" type="pres">
      <dgm:prSet presAssocID="{37ACBAEF-3CDC-4227-9821-5D79F12E7F37}" presName="bentUpArrow1" presStyleLbl="alignImgPlace1" presStyleIdx="0" presStyleCnt="3" custLinFactNeighborX="-22974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</dgm:pt>
    <dgm:pt modelId="{8B019AB0-7677-4691-93E5-C2DAB486B9BB}" type="pres">
      <dgm:prSet presAssocID="{37ACBAEF-3CDC-4227-9821-5D79F12E7F37}" presName="ParentText" presStyleLbl="node1" presStyleIdx="0" presStyleCnt="4" custLinFactNeighborX="-21596">
        <dgm:presLayoutVars>
          <dgm:chMax val="1"/>
          <dgm:chPref val="1"/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zh-TW" altLang="en-US"/>
        </a:p>
      </dgm:t>
    </dgm:pt>
    <dgm:pt modelId="{27FC94BC-732D-496C-98F5-BC436D20051A}" type="pres">
      <dgm:prSet presAssocID="{37ACBAEF-3CDC-4227-9821-5D79F12E7F37}" presName="ChildText" presStyleLbl="revTx" presStyleIdx="0" presStyleCnt="4" custScaleX="225675" custScaleY="53113" custLinFactNeighborX="66561" custLinFactNeighborY="6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4FFBDC-D5BE-4D4A-86CF-59DDD8E423AF}" type="pres">
      <dgm:prSet presAssocID="{83B93B05-ADA9-42B9-AE9C-103C32A94DAE}" presName="sibTrans" presStyleCnt="0"/>
      <dgm:spPr/>
    </dgm:pt>
    <dgm:pt modelId="{08C62C01-C0A3-4709-BB01-F93E0BD7E9AF}" type="pres">
      <dgm:prSet presAssocID="{748C93B2-9C0F-4398-8FF1-C2795C9B26E6}" presName="composite" presStyleCnt="0"/>
      <dgm:spPr/>
    </dgm:pt>
    <dgm:pt modelId="{C0D84435-CD63-4FBC-99A4-E76361CC9593}" type="pres">
      <dgm:prSet presAssocID="{748C93B2-9C0F-4398-8FF1-C2795C9B26E6}" presName="bentUpArrow1" presStyleLbl="alignImgPlace1" presStyleIdx="1" presStyleCnt="3" custLinFactNeighborX="-66903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</dgm:pt>
    <dgm:pt modelId="{72A20A2F-1EB0-4735-9940-62B90F79219D}" type="pres">
      <dgm:prSet presAssocID="{748C93B2-9C0F-4398-8FF1-C2795C9B26E6}" presName="ParentText" presStyleLbl="node1" presStyleIdx="1" presStyleCnt="4" custLinFactNeighborX="-3138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FA9A53-8D03-4762-8730-A167DB2A7B0C}" type="pres">
      <dgm:prSet presAssocID="{748C93B2-9C0F-4398-8FF1-C2795C9B26E6}" presName="ChildText" presStyleLbl="revTx" presStyleIdx="1" presStyleCnt="4" custScaleX="243728" custScaleY="68741" custLinFactNeighborX="34466" custLinFactNeighborY="233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A42E8B4-B9F1-4664-98B9-F29DA628D23B}" type="pres">
      <dgm:prSet presAssocID="{2561BA16-2149-4DE3-8038-645540BEBFA6}" presName="sibTrans" presStyleCnt="0"/>
      <dgm:spPr/>
    </dgm:pt>
    <dgm:pt modelId="{5CF2F382-57E7-4985-96C2-15C49507B606}" type="pres">
      <dgm:prSet presAssocID="{AF111C6A-B4BB-4AA7-8E71-86862851546C}" presName="composite" presStyleCnt="0"/>
      <dgm:spPr/>
    </dgm:pt>
    <dgm:pt modelId="{784A2AE9-B9E6-455A-8191-D35C85EC6B8A}" type="pres">
      <dgm:prSet presAssocID="{AF111C6A-B4BB-4AA7-8E71-86862851546C}" presName="bentUpArrow1" presStyleLbl="alignImgPlace1" presStyleIdx="2" presStyleCnt="3" custLinFactX="-4295" custLinFactNeighborX="-100000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</dgm:pt>
    <dgm:pt modelId="{59B66EE3-FD6D-4B50-90B8-7A175946E7DE}" type="pres">
      <dgm:prSet presAssocID="{AF111C6A-B4BB-4AA7-8E71-86862851546C}" presName="ParentText" presStyleLbl="node1" presStyleIdx="2" presStyleCnt="4" custLinFactNeighborX="-5890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E9698E0-4247-4882-9620-5EBC8D2EC27C}" type="pres">
      <dgm:prSet presAssocID="{AF111C6A-B4BB-4AA7-8E71-86862851546C}" presName="ChildText" presStyleLbl="revTx" presStyleIdx="2" presStyleCnt="4" custScaleX="251485" custScaleY="68742" custLinFactNeighborX="2017" custLinFactNeighborY="-203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31B0B0F-F17B-49ED-A770-8DA2D222ACA9}" type="pres">
      <dgm:prSet presAssocID="{046E40A4-AEFD-4B38-AC3F-4738D6A6A2A8}" presName="sibTrans" presStyleCnt="0"/>
      <dgm:spPr/>
    </dgm:pt>
    <dgm:pt modelId="{8F559853-E611-407C-B43A-7283792D9BB4}" type="pres">
      <dgm:prSet presAssocID="{86326C6F-8856-4F39-AC6E-2551FB50F7E6}" presName="composite" presStyleCnt="0"/>
      <dgm:spPr/>
    </dgm:pt>
    <dgm:pt modelId="{DD1F1DF6-5157-42BE-819A-028108BCF779}" type="pres">
      <dgm:prSet presAssocID="{86326C6F-8856-4F39-AC6E-2551FB50F7E6}" presName="ParentText" presStyleLbl="node1" presStyleIdx="3" presStyleCnt="4" custLinFactNeighborX="-9172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DC8F3FD-D6EB-4915-810F-F9E5E3091013}" type="pres">
      <dgm:prSet presAssocID="{86326C6F-8856-4F39-AC6E-2551FB50F7E6}" presName="FinalChildText" presStyleLbl="revTx" presStyleIdx="3" presStyleCnt="4" custScaleX="211105" custScaleY="70100" custLinFactNeighborX="-6496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332761C-E96B-4C48-9ECA-3BEAC93424F2}" srcId="{AF111C6A-B4BB-4AA7-8E71-86862851546C}" destId="{230F6B86-7C73-4F99-931A-072B905ECA14}" srcOrd="1" destOrd="0" parTransId="{CD2B2AAD-FE23-4C52-A654-CF8DC9902546}" sibTransId="{2573880F-FD74-4D8C-BEBD-E3AC66CF6A9E}"/>
    <dgm:cxn modelId="{6DB83C08-5DE4-4217-88FA-EB88768A015A}" srcId="{653E69E0-F1EF-451A-A3E2-5E3E3905EB79}" destId="{748C93B2-9C0F-4398-8FF1-C2795C9B26E6}" srcOrd="1" destOrd="0" parTransId="{1EE8D204-FF70-45E3-B2F7-A016BC74C74A}" sibTransId="{2561BA16-2149-4DE3-8038-645540BEBFA6}"/>
    <dgm:cxn modelId="{321050CC-EEB3-4C0A-B7E1-2E8780930E13}" type="presOf" srcId="{D9152F12-516D-4DB0-8F30-32AB7925DD6D}" destId="{EE9698E0-4247-4882-9620-5EBC8D2EC27C}" srcOrd="0" destOrd="0" presId="urn:microsoft.com/office/officeart/2005/8/layout/StepDownProcess"/>
    <dgm:cxn modelId="{8FD0C03F-0AC1-40BA-A44C-55DAE87536D5}" srcId="{748C93B2-9C0F-4398-8FF1-C2795C9B26E6}" destId="{E32A60A3-C888-4736-8465-D59A64E593E8}" srcOrd="0" destOrd="0" parTransId="{3CCCDEE6-A174-405E-B1B1-89DC006D7CF4}" sibTransId="{9C755C16-2FCD-4D78-8276-5ACA716CDEF4}"/>
    <dgm:cxn modelId="{B92009C7-CFD0-4320-AA73-ACB2581ADD75}" type="presOf" srcId="{AF111C6A-B4BB-4AA7-8E71-86862851546C}" destId="{59B66EE3-FD6D-4B50-90B8-7A175946E7DE}" srcOrd="0" destOrd="0" presId="urn:microsoft.com/office/officeart/2005/8/layout/StepDownProcess"/>
    <dgm:cxn modelId="{48D6BBF0-8DA5-4BD2-A317-A1BCAE179008}" srcId="{86326C6F-8856-4F39-AC6E-2551FB50F7E6}" destId="{71387264-D67C-46C1-8B6B-7B8DC0ABFBB0}" srcOrd="0" destOrd="0" parTransId="{DE025FF1-7FCD-464A-B5CE-7DCAE6A33216}" sibTransId="{12CB2014-EA88-4BF8-B457-5B3F63296413}"/>
    <dgm:cxn modelId="{A263655D-D072-4FFB-99B8-5D95FCA628BF}" type="presOf" srcId="{37ACBAEF-3CDC-4227-9821-5D79F12E7F37}" destId="{8B019AB0-7677-4691-93E5-C2DAB486B9BB}" srcOrd="0" destOrd="0" presId="urn:microsoft.com/office/officeart/2005/8/layout/StepDownProcess"/>
    <dgm:cxn modelId="{D2F777F2-AAC8-4A2A-B6A8-BEB0B60C099D}" type="presOf" srcId="{4E16ABAD-124D-47E5-9905-A3C4F6910B52}" destId="{2EFA9A53-8D03-4762-8730-A167DB2A7B0C}" srcOrd="0" destOrd="1" presId="urn:microsoft.com/office/officeart/2005/8/layout/StepDownProcess"/>
    <dgm:cxn modelId="{00CA8734-2749-4AB8-BFF4-DD21D8AB829F}" type="presOf" srcId="{D9589460-7456-4E8E-8458-FD52A6B47575}" destId="{7DC8F3FD-D6EB-4915-810F-F9E5E3091013}" srcOrd="0" destOrd="1" presId="urn:microsoft.com/office/officeart/2005/8/layout/StepDownProcess"/>
    <dgm:cxn modelId="{647D06B4-09AF-4B41-B41F-3CEB4A7810F1}" srcId="{653E69E0-F1EF-451A-A3E2-5E3E3905EB79}" destId="{37ACBAEF-3CDC-4227-9821-5D79F12E7F37}" srcOrd="0" destOrd="0" parTransId="{CAD751D2-2E0D-40D4-A4A2-657400650083}" sibTransId="{83B93B05-ADA9-42B9-AE9C-103C32A94DAE}"/>
    <dgm:cxn modelId="{8577D278-2229-4A43-A769-121A143A9296}" srcId="{653E69E0-F1EF-451A-A3E2-5E3E3905EB79}" destId="{86326C6F-8856-4F39-AC6E-2551FB50F7E6}" srcOrd="3" destOrd="0" parTransId="{19E9BDAA-9E52-4EF0-9BFE-4A6F1226D0EA}" sibTransId="{00F55F4F-645F-4150-B71D-C44B0003115B}"/>
    <dgm:cxn modelId="{A86963BF-27AC-46B4-B35A-304EFE7C1F25}" srcId="{37ACBAEF-3CDC-4227-9821-5D79F12E7F37}" destId="{11CA88D5-F9BE-4E3A-AFC2-4B09904CAC61}" srcOrd="0" destOrd="0" parTransId="{CD7AD92A-68A0-4C83-8181-B4DC560928F8}" sibTransId="{097ECA26-6B45-4BB4-AECE-0A5544189ABD}"/>
    <dgm:cxn modelId="{F4194EC6-AF05-4A6A-BD09-FB8D13DE481B}" srcId="{86326C6F-8856-4F39-AC6E-2551FB50F7E6}" destId="{D9589460-7456-4E8E-8458-FD52A6B47575}" srcOrd="1" destOrd="0" parTransId="{9B38B89C-DA7B-4D5C-9327-399E6158E655}" sibTransId="{2AD4BB9C-E214-4C01-BE34-3873411DE565}"/>
    <dgm:cxn modelId="{97A3D151-B6B8-4B79-8D32-1B10094895D9}" type="presOf" srcId="{E32A60A3-C888-4736-8465-D59A64E593E8}" destId="{2EFA9A53-8D03-4762-8730-A167DB2A7B0C}" srcOrd="0" destOrd="0" presId="urn:microsoft.com/office/officeart/2005/8/layout/StepDownProcess"/>
    <dgm:cxn modelId="{9E3662A2-9B08-4FC5-8A33-98533ED53D5D}" srcId="{653E69E0-F1EF-451A-A3E2-5E3E3905EB79}" destId="{AF111C6A-B4BB-4AA7-8E71-86862851546C}" srcOrd="2" destOrd="0" parTransId="{B19CC3A3-6673-4FF0-89BF-CC60E218F430}" sibTransId="{046E40A4-AEFD-4B38-AC3F-4738D6A6A2A8}"/>
    <dgm:cxn modelId="{6ADCD936-0332-4BB1-BA2A-ECE79A4B3D81}" type="presOf" srcId="{71387264-D67C-46C1-8B6B-7B8DC0ABFBB0}" destId="{7DC8F3FD-D6EB-4915-810F-F9E5E3091013}" srcOrd="0" destOrd="0" presId="urn:microsoft.com/office/officeart/2005/8/layout/StepDownProcess"/>
    <dgm:cxn modelId="{A345886E-9E47-4199-BC1F-6C7221481C63}" srcId="{748C93B2-9C0F-4398-8FF1-C2795C9B26E6}" destId="{4E16ABAD-124D-47E5-9905-A3C4F6910B52}" srcOrd="1" destOrd="0" parTransId="{F3158C02-A1AF-4234-A340-DE121982027A}" sibTransId="{4DC17600-AB04-4217-963F-0F41D8C9ED7A}"/>
    <dgm:cxn modelId="{21F12EF6-8633-4DA4-9B3E-6523AF210714}" type="presOf" srcId="{653E69E0-F1EF-451A-A3E2-5E3E3905EB79}" destId="{DD408BB1-4705-4FDF-996B-38FA4BDF244E}" srcOrd="0" destOrd="0" presId="urn:microsoft.com/office/officeart/2005/8/layout/StepDownProcess"/>
    <dgm:cxn modelId="{3917DCDC-3932-4D5F-987D-FADB020D4FB2}" type="presOf" srcId="{230F6B86-7C73-4F99-931A-072B905ECA14}" destId="{EE9698E0-4247-4882-9620-5EBC8D2EC27C}" srcOrd="0" destOrd="1" presId="urn:microsoft.com/office/officeart/2005/8/layout/StepDownProcess"/>
    <dgm:cxn modelId="{C1A2AD51-5F86-48FF-97FB-0BB2C0E75810}" type="presOf" srcId="{11CA88D5-F9BE-4E3A-AFC2-4B09904CAC61}" destId="{27FC94BC-732D-496C-98F5-BC436D20051A}" srcOrd="0" destOrd="0" presId="urn:microsoft.com/office/officeart/2005/8/layout/StepDownProcess"/>
    <dgm:cxn modelId="{427FA617-AAD7-4F07-94DF-C207239F1E69}" srcId="{AF111C6A-B4BB-4AA7-8E71-86862851546C}" destId="{D9152F12-516D-4DB0-8F30-32AB7925DD6D}" srcOrd="0" destOrd="0" parTransId="{51D0A3D3-DE0C-4582-8532-284542B881C1}" sibTransId="{1BD20046-CD19-4284-B91A-D5A57AFC235B}"/>
    <dgm:cxn modelId="{EFAC1C2A-BD0B-47E6-BF3C-BAA5007D6CB4}" type="presOf" srcId="{86326C6F-8856-4F39-AC6E-2551FB50F7E6}" destId="{DD1F1DF6-5157-42BE-819A-028108BCF779}" srcOrd="0" destOrd="0" presId="urn:microsoft.com/office/officeart/2005/8/layout/StepDownProcess"/>
    <dgm:cxn modelId="{82AEE76B-1C09-4CC3-83CB-BB2E3CC600C7}" type="presOf" srcId="{748C93B2-9C0F-4398-8FF1-C2795C9B26E6}" destId="{72A20A2F-1EB0-4735-9940-62B90F79219D}" srcOrd="0" destOrd="0" presId="urn:microsoft.com/office/officeart/2005/8/layout/StepDownProcess"/>
    <dgm:cxn modelId="{95A617A5-ADAA-40A4-83BA-92C45E474FE9}" type="presParOf" srcId="{DD408BB1-4705-4FDF-996B-38FA4BDF244E}" destId="{E8256339-21A5-4182-BE1C-74AD53A86BA4}" srcOrd="0" destOrd="0" presId="urn:microsoft.com/office/officeart/2005/8/layout/StepDownProcess"/>
    <dgm:cxn modelId="{FCDBEA40-5B8F-4CBA-AF5C-44BCA0C44D51}" type="presParOf" srcId="{E8256339-21A5-4182-BE1C-74AD53A86BA4}" destId="{0056F56D-C707-49C2-A33F-A7FD887A15A8}" srcOrd="0" destOrd="0" presId="urn:microsoft.com/office/officeart/2005/8/layout/StepDownProcess"/>
    <dgm:cxn modelId="{A52E827D-2E70-42B2-A3FD-3C82C9A1BDC1}" type="presParOf" srcId="{E8256339-21A5-4182-BE1C-74AD53A86BA4}" destId="{8B019AB0-7677-4691-93E5-C2DAB486B9BB}" srcOrd="1" destOrd="0" presId="urn:microsoft.com/office/officeart/2005/8/layout/StepDownProcess"/>
    <dgm:cxn modelId="{37E15CC2-8634-476F-8112-3F7F7F6B5C9F}" type="presParOf" srcId="{E8256339-21A5-4182-BE1C-74AD53A86BA4}" destId="{27FC94BC-732D-496C-98F5-BC436D20051A}" srcOrd="2" destOrd="0" presId="urn:microsoft.com/office/officeart/2005/8/layout/StepDownProcess"/>
    <dgm:cxn modelId="{CA2AB727-1481-46B6-9EA7-F1FDC7CB7E68}" type="presParOf" srcId="{DD408BB1-4705-4FDF-996B-38FA4BDF244E}" destId="{3F4FFBDC-D5BE-4D4A-86CF-59DDD8E423AF}" srcOrd="1" destOrd="0" presId="urn:microsoft.com/office/officeart/2005/8/layout/StepDownProcess"/>
    <dgm:cxn modelId="{13BC77B1-188E-4D92-B1E4-AADAE3C99163}" type="presParOf" srcId="{DD408BB1-4705-4FDF-996B-38FA4BDF244E}" destId="{08C62C01-C0A3-4709-BB01-F93E0BD7E9AF}" srcOrd="2" destOrd="0" presId="urn:microsoft.com/office/officeart/2005/8/layout/StepDownProcess"/>
    <dgm:cxn modelId="{1B1E3CE2-D8B4-4576-B7F0-EE4EC6D15B0B}" type="presParOf" srcId="{08C62C01-C0A3-4709-BB01-F93E0BD7E9AF}" destId="{C0D84435-CD63-4FBC-99A4-E76361CC9593}" srcOrd="0" destOrd="0" presId="urn:microsoft.com/office/officeart/2005/8/layout/StepDownProcess"/>
    <dgm:cxn modelId="{A7151604-F2FE-46AC-A773-3A631C9BE818}" type="presParOf" srcId="{08C62C01-C0A3-4709-BB01-F93E0BD7E9AF}" destId="{72A20A2F-1EB0-4735-9940-62B90F79219D}" srcOrd="1" destOrd="0" presId="urn:microsoft.com/office/officeart/2005/8/layout/StepDownProcess"/>
    <dgm:cxn modelId="{98A5943C-213D-4F18-88E5-2F155564DE6E}" type="presParOf" srcId="{08C62C01-C0A3-4709-BB01-F93E0BD7E9AF}" destId="{2EFA9A53-8D03-4762-8730-A167DB2A7B0C}" srcOrd="2" destOrd="0" presId="urn:microsoft.com/office/officeart/2005/8/layout/StepDownProcess"/>
    <dgm:cxn modelId="{1A59E1D3-7949-4D57-81BC-D4EDEDB1016C}" type="presParOf" srcId="{DD408BB1-4705-4FDF-996B-38FA4BDF244E}" destId="{BA42E8B4-B9F1-4664-98B9-F29DA628D23B}" srcOrd="3" destOrd="0" presId="urn:microsoft.com/office/officeart/2005/8/layout/StepDownProcess"/>
    <dgm:cxn modelId="{C550ED7C-998C-4A81-95AC-C75C45D0C74D}" type="presParOf" srcId="{DD408BB1-4705-4FDF-996B-38FA4BDF244E}" destId="{5CF2F382-57E7-4985-96C2-15C49507B606}" srcOrd="4" destOrd="0" presId="urn:microsoft.com/office/officeart/2005/8/layout/StepDownProcess"/>
    <dgm:cxn modelId="{9F313537-F44E-4F05-B3E1-21AD4072B124}" type="presParOf" srcId="{5CF2F382-57E7-4985-96C2-15C49507B606}" destId="{784A2AE9-B9E6-455A-8191-D35C85EC6B8A}" srcOrd="0" destOrd="0" presId="urn:microsoft.com/office/officeart/2005/8/layout/StepDownProcess"/>
    <dgm:cxn modelId="{D33FACA0-52B7-40C8-B005-360DD1AE2F0B}" type="presParOf" srcId="{5CF2F382-57E7-4985-96C2-15C49507B606}" destId="{59B66EE3-FD6D-4B50-90B8-7A175946E7DE}" srcOrd="1" destOrd="0" presId="urn:microsoft.com/office/officeart/2005/8/layout/StepDownProcess"/>
    <dgm:cxn modelId="{80B510F6-58E9-4C79-AD6F-65CBA188A45E}" type="presParOf" srcId="{5CF2F382-57E7-4985-96C2-15C49507B606}" destId="{EE9698E0-4247-4882-9620-5EBC8D2EC27C}" srcOrd="2" destOrd="0" presId="urn:microsoft.com/office/officeart/2005/8/layout/StepDownProcess"/>
    <dgm:cxn modelId="{F220D3B5-343D-49B6-BF4A-7B29111A5D96}" type="presParOf" srcId="{DD408BB1-4705-4FDF-996B-38FA4BDF244E}" destId="{331B0B0F-F17B-49ED-A770-8DA2D222ACA9}" srcOrd="5" destOrd="0" presId="urn:microsoft.com/office/officeart/2005/8/layout/StepDownProcess"/>
    <dgm:cxn modelId="{AA656AAD-8C30-4CAC-A0F7-9D8092FB0F53}" type="presParOf" srcId="{DD408BB1-4705-4FDF-996B-38FA4BDF244E}" destId="{8F559853-E611-407C-B43A-7283792D9BB4}" srcOrd="6" destOrd="0" presId="urn:microsoft.com/office/officeart/2005/8/layout/StepDownProcess"/>
    <dgm:cxn modelId="{DFAE1506-F2B8-45A9-8A71-93B4DBEB6314}" type="presParOf" srcId="{8F559853-E611-407C-B43A-7283792D9BB4}" destId="{DD1F1DF6-5157-42BE-819A-028108BCF779}" srcOrd="0" destOrd="0" presId="urn:microsoft.com/office/officeart/2005/8/layout/StepDownProcess"/>
    <dgm:cxn modelId="{E882E904-534A-4B79-93F1-3B6C3E0B9E0E}" type="presParOf" srcId="{8F559853-E611-407C-B43A-7283792D9BB4}" destId="{7DC8F3FD-D6EB-4915-810F-F9E5E309101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6F56D-C707-49C2-A33F-A7FD887A15A8}">
      <dsp:nvSpPr>
        <dsp:cNvPr id="0" name=""/>
        <dsp:cNvSpPr/>
      </dsp:nvSpPr>
      <dsp:spPr>
        <a:xfrm rot="5400000">
          <a:off x="66198" y="1262408"/>
          <a:ext cx="956180" cy="108857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8B019AB0-7677-4691-93E5-C2DAB486B9BB}">
      <dsp:nvSpPr>
        <dsp:cNvPr id="0" name=""/>
        <dsp:cNvSpPr/>
      </dsp:nvSpPr>
      <dsp:spPr>
        <a:xfrm>
          <a:off x="0" y="202463"/>
          <a:ext cx="1609645" cy="1126699"/>
        </a:xfrm>
        <a:prstGeom prst="ellipse">
          <a:avLst/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smtClean="0"/>
            <a:t>Start</a:t>
          </a:r>
          <a:endParaRPr lang="zh-TW" altLang="en-US" sz="2800" kern="1200"/>
        </a:p>
      </dsp:txBody>
      <dsp:txXfrm>
        <a:off x="235727" y="367464"/>
        <a:ext cx="1138191" cy="796697"/>
      </dsp:txXfrm>
    </dsp:sp>
    <dsp:sp modelId="{27FC94BC-732D-496C-98F5-BC436D20051A}">
      <dsp:nvSpPr>
        <dsp:cNvPr id="0" name=""/>
        <dsp:cNvSpPr/>
      </dsp:nvSpPr>
      <dsp:spPr>
        <a:xfrm>
          <a:off x="1654846" y="529445"/>
          <a:ext cx="2641982" cy="483672"/>
        </a:xfrm>
        <a:prstGeom prst="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smtClean="0"/>
            <a:t>New Connection Class</a:t>
          </a:r>
          <a:endParaRPr lang="zh-TW" altLang="en-US" sz="1800" kern="1200"/>
        </a:p>
      </dsp:txBody>
      <dsp:txXfrm>
        <a:off x="1654846" y="529445"/>
        <a:ext cx="2641982" cy="483672"/>
      </dsp:txXfrm>
    </dsp:sp>
    <dsp:sp modelId="{C0D84435-CD63-4FBC-99A4-E76361CC9593}">
      <dsp:nvSpPr>
        <dsp:cNvPr id="0" name=""/>
        <dsp:cNvSpPr/>
      </dsp:nvSpPr>
      <dsp:spPr>
        <a:xfrm rot="5400000">
          <a:off x="1214322" y="2528064"/>
          <a:ext cx="956180" cy="108857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72A20A2F-1EB0-4735-9940-62B90F79219D}">
      <dsp:nvSpPr>
        <dsp:cNvPr id="0" name=""/>
        <dsp:cNvSpPr/>
      </dsp:nvSpPr>
      <dsp:spPr>
        <a:xfrm>
          <a:off x="1184064" y="1468118"/>
          <a:ext cx="1609645" cy="112669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smtClean="0"/>
            <a:t>Status Socket</a:t>
          </a:r>
          <a:endParaRPr lang="zh-TW" altLang="en-US" sz="2800" kern="1200"/>
        </a:p>
      </dsp:txBody>
      <dsp:txXfrm>
        <a:off x="1239075" y="1523129"/>
        <a:ext cx="1499623" cy="1016677"/>
      </dsp:txXfrm>
    </dsp:sp>
    <dsp:sp modelId="{2EFA9A53-8D03-4762-8730-A167DB2A7B0C}">
      <dsp:nvSpPr>
        <dsp:cNvPr id="0" name=""/>
        <dsp:cNvSpPr/>
      </dsp:nvSpPr>
      <dsp:spPr>
        <a:xfrm>
          <a:off x="2861109" y="1739195"/>
          <a:ext cx="2853329" cy="625988"/>
        </a:xfrm>
        <a:prstGeom prst="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smtClean="0"/>
            <a:t>1. SendStatus Method</a:t>
          </a:r>
          <a:endParaRPr lang="zh-TW" alt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smtClean="0"/>
            <a:t>2. CatchStatus </a:t>
          </a:r>
          <a:r>
            <a:rPr lang="en-US" altLang="zh-TW" sz="1800" b="1" kern="1200" smtClean="0">
              <a:solidFill>
                <a:srgbClr val="FF0000"/>
              </a:solidFill>
            </a:rPr>
            <a:t>Thread</a:t>
          </a:r>
          <a:endParaRPr lang="zh-TW" altLang="en-US" sz="1800" b="1" kern="1200">
            <a:solidFill>
              <a:srgbClr val="FF0000"/>
            </a:solidFill>
          </a:endParaRPr>
        </a:p>
      </dsp:txBody>
      <dsp:txXfrm>
        <a:off x="2861109" y="1739195"/>
        <a:ext cx="2853329" cy="625988"/>
      </dsp:txXfrm>
    </dsp:sp>
    <dsp:sp modelId="{784A2AE9-B9E6-455A-8191-D35C85EC6B8A}">
      <dsp:nvSpPr>
        <dsp:cNvPr id="0" name=""/>
        <dsp:cNvSpPr/>
      </dsp:nvSpPr>
      <dsp:spPr>
        <a:xfrm rot="5400000">
          <a:off x="2494955" y="3793719"/>
          <a:ext cx="956180" cy="108857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</dsp:sp>
    <dsp:sp modelId="{59B66EE3-FD6D-4B50-90B8-7A175946E7DE}">
      <dsp:nvSpPr>
        <dsp:cNvPr id="0" name=""/>
        <dsp:cNvSpPr/>
      </dsp:nvSpPr>
      <dsp:spPr>
        <a:xfrm>
          <a:off x="2428764" y="2733773"/>
          <a:ext cx="1609645" cy="112669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smtClean="0"/>
            <a:t>PicCtrl Socket</a:t>
          </a:r>
          <a:endParaRPr lang="zh-TW" altLang="en-US" sz="2800" kern="1200"/>
        </a:p>
      </dsp:txBody>
      <dsp:txXfrm>
        <a:off x="2483775" y="2788784"/>
        <a:ext cx="1499623" cy="1016677"/>
      </dsp:txXfrm>
    </dsp:sp>
    <dsp:sp modelId="{EE9698E0-4247-4882-9620-5EBC8D2EC27C}">
      <dsp:nvSpPr>
        <dsp:cNvPr id="0" name=""/>
        <dsp:cNvSpPr/>
      </dsp:nvSpPr>
      <dsp:spPr>
        <a:xfrm>
          <a:off x="4123496" y="2965005"/>
          <a:ext cx="2944140" cy="625997"/>
        </a:xfrm>
        <a:prstGeom prst="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smtClean="0"/>
            <a:t>1. SendControl Method</a:t>
          </a:r>
          <a:endParaRPr lang="zh-TW" alt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smtClean="0"/>
            <a:t>2.CatchPic </a:t>
          </a:r>
          <a:r>
            <a:rPr lang="en-US" altLang="zh-TW" sz="1800" b="1" kern="1200" smtClean="0">
              <a:solidFill>
                <a:srgbClr val="FF0000"/>
              </a:solidFill>
            </a:rPr>
            <a:t>Thread</a:t>
          </a:r>
          <a:endParaRPr lang="zh-TW" altLang="en-US" sz="1800" b="1" kern="1200">
            <a:solidFill>
              <a:srgbClr val="FF0000"/>
            </a:solidFill>
          </a:endParaRPr>
        </a:p>
      </dsp:txBody>
      <dsp:txXfrm>
        <a:off x="4123496" y="2965005"/>
        <a:ext cx="2944140" cy="625997"/>
      </dsp:txXfrm>
    </dsp:sp>
    <dsp:sp modelId="{DD1F1DF6-5157-42BE-819A-028108BCF779}">
      <dsp:nvSpPr>
        <dsp:cNvPr id="0" name=""/>
        <dsp:cNvSpPr/>
      </dsp:nvSpPr>
      <dsp:spPr>
        <a:xfrm>
          <a:off x="3588249" y="3999428"/>
          <a:ext cx="1609645" cy="112669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smtClean="0"/>
            <a:t>Audio Socket</a:t>
          </a:r>
          <a:endParaRPr lang="zh-TW" altLang="en-US" sz="2800" kern="1200"/>
        </a:p>
      </dsp:txBody>
      <dsp:txXfrm>
        <a:off x="3643260" y="4054439"/>
        <a:ext cx="1499623" cy="1016677"/>
      </dsp:txXfrm>
    </dsp:sp>
    <dsp:sp modelId="{7DC8F3FD-D6EB-4915-810F-F9E5E3091013}">
      <dsp:nvSpPr>
        <dsp:cNvPr id="0" name=""/>
        <dsp:cNvSpPr/>
      </dsp:nvSpPr>
      <dsp:spPr>
        <a:xfrm>
          <a:off x="5263375" y="4243027"/>
          <a:ext cx="2471411" cy="638364"/>
        </a:xfrm>
        <a:prstGeom prst="rect">
          <a:avLst/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smtClean="0"/>
            <a:t>1. SendVoice </a:t>
          </a:r>
          <a:r>
            <a:rPr lang="en-US" altLang="zh-TW" sz="1800" b="1" kern="1200" smtClean="0">
              <a:solidFill>
                <a:srgbClr val="FF0000"/>
              </a:solidFill>
            </a:rPr>
            <a:t>Thread</a:t>
          </a:r>
          <a:endParaRPr lang="zh-TW" altLang="en-US" sz="1800" b="1" kern="1200">
            <a:solidFill>
              <a:srgbClr val="FF000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kern="1200" smtClean="0"/>
            <a:t>2. CatchVoice </a:t>
          </a:r>
          <a:r>
            <a:rPr lang="en-US" altLang="zh-TW" sz="1800" b="1" kern="1200" smtClean="0">
              <a:solidFill>
                <a:srgbClr val="FF0000"/>
              </a:solidFill>
            </a:rPr>
            <a:t>Thread</a:t>
          </a:r>
          <a:endParaRPr lang="zh-TW" altLang="en-US" sz="1800" b="1" kern="1200">
            <a:solidFill>
              <a:srgbClr val="FF0000"/>
            </a:solidFill>
          </a:endParaRPr>
        </a:p>
      </dsp:txBody>
      <dsp:txXfrm>
        <a:off x="5263375" y="4243027"/>
        <a:ext cx="2471411" cy="638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C739A-D29D-4CDF-8A25-2475865E8D40}" type="datetimeFigureOut">
              <a:rPr lang="zh-TW" altLang="en-US" smtClean="0"/>
              <a:pPr/>
              <a:t>2014/4/10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57657-29DB-4245-8D93-FC6A8159EF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16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-828600" y="6237312"/>
            <a:ext cx="2133600" cy="365125"/>
          </a:xfrm>
        </p:spPr>
        <p:txBody>
          <a:bodyPr/>
          <a:lstStyle/>
          <a:p>
            <a:fld id="{92F7D03D-0C02-460C-8828-E51E607B6361}" type="datetime1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57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772400" cy="786011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43608" y="3789040"/>
            <a:ext cx="7772400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406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8407-225A-4FA5-B31C-1ABCB50A2F00}" type="datetime1">
              <a:rPr lang="zh-TW" altLang="en-US" smtClean="0"/>
              <a:t>2014/4/10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715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400" y="1412776"/>
            <a:ext cx="7715200" cy="4713387"/>
          </a:xfrm>
          <a:noFill/>
        </p:spPr>
        <p:txBody>
          <a:bodyPr/>
          <a:lstStyle>
            <a:lvl1pPr marL="342900" indent="-3429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72400" y="6160219"/>
            <a:ext cx="837456" cy="365125"/>
          </a:xfrm>
        </p:spPr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-396552" y="6469211"/>
            <a:ext cx="2133600" cy="365125"/>
          </a:xfrm>
        </p:spPr>
        <p:txBody>
          <a:bodyPr/>
          <a:lstStyle/>
          <a:p>
            <a:fld id="{12396D94-CD9C-46CF-BAAC-8E4F0E1A7573}" type="datetime1">
              <a:rPr lang="zh-TW" altLang="en-US" smtClean="0"/>
              <a:t>2014/4/10</a:t>
            </a:fld>
            <a:endParaRPr lang="zh-TW" altLang="en-US"/>
          </a:p>
        </p:txBody>
      </p:sp>
      <p:grpSp>
        <p:nvGrpSpPr>
          <p:cNvPr id="7" name="Group 11"/>
          <p:cNvGrpSpPr/>
          <p:nvPr userDrawn="1"/>
        </p:nvGrpSpPr>
        <p:grpSpPr>
          <a:xfrm>
            <a:off x="721913" y="856185"/>
            <a:ext cx="7700174" cy="494209"/>
            <a:chOff x="1172584" y="1443756"/>
            <a:chExt cx="6779110" cy="646331"/>
          </a:xfrm>
        </p:grpSpPr>
        <p:sp>
          <p:nvSpPr>
            <p:cNvPr id="9" name="TextBox 12"/>
            <p:cNvSpPr txBox="1"/>
            <p:nvPr/>
          </p:nvSpPr>
          <p:spPr>
            <a:xfrm>
              <a:off x="4279317" y="1443756"/>
              <a:ext cx="5690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758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079E-D560-4F21-BFB9-AE8B1A31EE03}" type="datetime1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23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-396552" y="646921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fld id="{DBAA8407-225A-4FA5-B31C-1ABCB50A2F00}" type="datetime1">
              <a:rPr lang="zh-TW" altLang="en-US" smtClean="0"/>
              <a:t>2014/4/10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accent6">
                    <a:lumMod val="7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02896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 b="1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794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0" r:id="rId4"/>
    <p:sldLayoutId id="2147483655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>
              <a:lumMod val="75000"/>
            </a:schemeClr>
          </a:solidFill>
          <a:effectLst>
            <a:outerShdw blurRad="38100" dist="38100" dir="2700000" sx="99000" sy="99000" algn="tl">
              <a:srgbClr val="000000">
                <a:alpha val="43137"/>
              </a:srgbClr>
            </a:outerShdw>
          </a:effectLst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8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8032" y="2174999"/>
            <a:ext cx="7772400" cy="1470025"/>
          </a:xfr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altLang="zh-TW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Android</a:t>
            </a:r>
            <a:r>
              <a:rPr lang="zh-TW" altLang="en-US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手機遠端</a:t>
            </a:r>
            <a:r>
              <a:rPr lang="zh-TW" altLang="en-US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即時操控系統</a:t>
            </a:r>
            <a:r>
              <a:rPr lang="en-US" altLang="zh-TW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altLang="zh-TW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altLang="zh-TW" sz="2500" smtClean="0"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新細明體"/>
                <a:cs typeface="+mn-cs"/>
              </a:rPr>
              <a:t>Android</a:t>
            </a:r>
            <a:r>
              <a:rPr lang="zh-TW" altLang="en-US" sz="2500" smtClean="0"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新細明體"/>
                <a:cs typeface="+mn-cs"/>
              </a:rPr>
              <a:t> </a:t>
            </a:r>
            <a:r>
              <a:rPr lang="en-US" altLang="zh-TW" sz="2500" smtClean="0"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新細明體"/>
                <a:cs typeface="+mn-cs"/>
              </a:rPr>
              <a:t>Mobile Phone </a:t>
            </a:r>
            <a:r>
              <a:rPr lang="en-US" altLang="zh-TW" sz="2500" dirty="0"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新細明體"/>
                <a:cs typeface="+mn-cs"/>
              </a:rPr>
              <a:t>Real-time Remote Control </a:t>
            </a:r>
            <a:r>
              <a:rPr lang="en-US" altLang="zh-TW" sz="2500" dirty="0" smtClean="0"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新細明體"/>
                <a:cs typeface="+mn-cs"/>
              </a:rPr>
              <a:t>System</a:t>
            </a:r>
            <a:endParaRPr lang="zh-TW" alt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6400800" cy="2304256"/>
          </a:xfrm>
        </p:spPr>
        <p:txBody>
          <a:bodyPr>
            <a:normAutofit/>
          </a:bodyPr>
          <a:lstStyle/>
          <a:p>
            <a:endParaRPr lang="en-US" altLang="zh-TW" sz="2800" b="1" smtClean="0">
              <a:solidFill>
                <a:schemeClr val="tx1">
                  <a:lumMod val="65000"/>
                  <a:lumOff val="3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2014</a:t>
            </a:r>
            <a:r>
              <a:rPr lang="zh-TW" alt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02</a:t>
            </a:r>
            <a:r>
              <a:rPr lang="zh-TW" alt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21</a:t>
            </a:r>
          </a:p>
          <a:p>
            <a:r>
              <a:rPr lang="zh-TW" alt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黃騰嶢</a:t>
            </a:r>
            <a:endParaRPr lang="en-US" altLang="zh-TW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D639-57B5-479A-BCD7-5A399F9A6E0E}" type="datetime1">
              <a:rPr lang="zh-TW" altLang="en-US" smtClean="0"/>
              <a:t>2014/4/10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31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88611" y="1412776"/>
            <a:ext cx="4366778" cy="4713387"/>
          </a:xfrm>
          <a:solidFill>
            <a:schemeClr val="bg1">
              <a:alpha val="70000"/>
            </a:schemeClr>
          </a:solidFill>
          <a:effectLst>
            <a:softEdge rad="127000"/>
          </a:effectLst>
        </p:spPr>
        <p:txBody>
          <a:bodyPr>
            <a:normAutofit/>
          </a:bodyPr>
          <a:lstStyle/>
          <a:p>
            <a:pPr>
              <a:spcBef>
                <a:spcPts val="1300"/>
              </a:spcBef>
            </a:pPr>
            <a:r>
              <a:rPr lang="zh-TW" altLang="en-US" smtClean="0"/>
              <a:t> 實作新連線架構</a:t>
            </a:r>
            <a:endParaRPr lang="en-US" altLang="zh-TW" smtClean="0"/>
          </a:p>
          <a:p>
            <a:pPr marL="0" indent="0">
              <a:spcBef>
                <a:spcPts val="1300"/>
              </a:spcBef>
              <a:buNone/>
            </a:pPr>
            <a:endParaRPr lang="en-US" altLang="zh-TW"/>
          </a:p>
          <a:p>
            <a:pPr>
              <a:spcBef>
                <a:spcPts val="1300"/>
              </a:spcBef>
            </a:pPr>
            <a:r>
              <a:rPr lang="zh-TW" altLang="en-US" smtClean="0"/>
              <a:t> 解決觸控處理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2014/4/10</a:t>
            </a:fld>
            <a:endParaRPr lang="zh-TW" altLang="en-US"/>
          </a:p>
        </p:txBody>
      </p:sp>
      <p:pic>
        <p:nvPicPr>
          <p:cNvPr id="1026" name="Picture 2" descr="https://fbcdn-sphotos-g-a.akamaihd.net/hphotos-ak-prn1/t1/1604535_807204785961912_11348560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1" y="1527025"/>
            <a:ext cx="8943975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橢圓 6"/>
          <p:cNvSpPr/>
          <p:nvPr/>
        </p:nvSpPr>
        <p:spPr>
          <a:xfrm>
            <a:off x="6732240" y="3212976"/>
            <a:ext cx="576064" cy="48587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15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本周進度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2348880"/>
            <a:ext cx="7715200" cy="2448272"/>
          </a:xfr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0">
                <a:srgbClr val="85C2FF">
                  <a:lumMod val="65000"/>
                  <a:lumOff val="35000"/>
                  <a:alpha val="80000"/>
                </a:srgbClr>
              </a:gs>
              <a:gs pos="70000">
                <a:srgbClr val="C4D6EB">
                  <a:alpha val="28000"/>
                </a:srgbClr>
              </a:gs>
              <a:gs pos="100000">
                <a:srgbClr val="FFEBFA">
                  <a:alpha val="0"/>
                </a:srgbClr>
              </a:gs>
            </a:gsLst>
            <a:lin ang="16200000" scaled="0"/>
            <a:tileRect/>
          </a:gradFill>
        </p:spPr>
        <p:txBody>
          <a:bodyPr/>
          <a:lstStyle/>
          <a:p>
            <a:r>
              <a:rPr lang="zh-TW" altLang="en-US" smtClean="0"/>
              <a:t>完成大專生國科會計畫書</a:t>
            </a:r>
            <a:endParaRPr lang="en-US" altLang="zh-TW" smtClean="0"/>
          </a:p>
          <a:p>
            <a:r>
              <a:rPr lang="zh-TW" altLang="en-US" smtClean="0"/>
              <a:t>完成</a:t>
            </a:r>
            <a:r>
              <a:rPr lang="en-US" altLang="zh-TW" smtClean="0"/>
              <a:t>2014</a:t>
            </a:r>
            <a:r>
              <a:rPr lang="zh-TW" altLang="en-US" smtClean="0"/>
              <a:t>全國大專院校軟體創作競賽報名並繳交企畫書</a:t>
            </a:r>
            <a:endParaRPr lang="en-US" altLang="zh-TW" smtClean="0"/>
          </a:p>
          <a:p>
            <a:r>
              <a:rPr lang="zh-TW" altLang="en-US" smtClean="0"/>
              <a:t>連線架構重新規劃實作中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57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連線架構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2014/4/10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539552" y="1484784"/>
            <a:ext cx="8280920" cy="4542910"/>
            <a:chOff x="539552" y="1484784"/>
            <a:chExt cx="8280920" cy="4542910"/>
          </a:xfrm>
        </p:grpSpPr>
        <p:sp>
          <p:nvSpPr>
            <p:cNvPr id="11" name="剪去對角線角落矩形 10"/>
            <p:cNvSpPr/>
            <p:nvPr/>
          </p:nvSpPr>
          <p:spPr>
            <a:xfrm>
              <a:off x="3995936" y="1556792"/>
              <a:ext cx="2396970" cy="720080"/>
            </a:xfrm>
            <a:prstGeom prst="snip2Diag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mtClean="0"/>
                <a:t>傳遞</a:t>
              </a:r>
              <a:r>
                <a:rPr lang="en-US" altLang="zh-TW" smtClean="0"/>
                <a:t>/</a:t>
              </a:r>
              <a:r>
                <a:rPr lang="zh-TW" altLang="en-US" smtClean="0"/>
                <a:t>接收 狀態</a:t>
              </a:r>
              <a:endParaRPr lang="zh-TW" altLang="en-US"/>
            </a:p>
          </p:txBody>
        </p:sp>
        <p:grpSp>
          <p:nvGrpSpPr>
            <p:cNvPr id="25" name="群組 24"/>
            <p:cNvGrpSpPr/>
            <p:nvPr/>
          </p:nvGrpSpPr>
          <p:grpSpPr>
            <a:xfrm>
              <a:off x="539552" y="1556792"/>
              <a:ext cx="3096344" cy="4470902"/>
              <a:chOff x="683568" y="1556792"/>
              <a:chExt cx="3096344" cy="4470902"/>
            </a:xfrm>
          </p:grpSpPr>
          <p:sp>
            <p:nvSpPr>
              <p:cNvPr id="3" name="圓角矩形 2"/>
              <p:cNvSpPr/>
              <p:nvPr/>
            </p:nvSpPr>
            <p:spPr>
              <a:xfrm>
                <a:off x="683568" y="1556792"/>
                <a:ext cx="1800200" cy="7200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mtClean="0"/>
                  <a:t>Socket 1</a:t>
                </a:r>
              </a:p>
              <a:p>
                <a:pPr algn="ctr"/>
                <a:r>
                  <a:rPr lang="en-US" altLang="zh-TW" smtClean="0"/>
                  <a:t>(port</a:t>
                </a:r>
                <a:r>
                  <a:rPr lang="zh-TW" altLang="en-US" smtClean="0"/>
                  <a:t>：</a:t>
                </a:r>
                <a:r>
                  <a:rPr lang="en-US" altLang="zh-TW" smtClean="0"/>
                  <a:t>12345)</a:t>
                </a:r>
                <a:endParaRPr lang="zh-TW" altLang="en-US"/>
              </a:p>
            </p:txBody>
          </p:sp>
          <p:sp>
            <p:nvSpPr>
              <p:cNvPr id="7" name="圓角矩形 6"/>
              <p:cNvSpPr/>
              <p:nvPr/>
            </p:nvSpPr>
            <p:spPr>
              <a:xfrm>
                <a:off x="1979712" y="2492896"/>
                <a:ext cx="1800200" cy="7200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mtClean="0"/>
                  <a:t>Socket 2</a:t>
                </a:r>
              </a:p>
              <a:p>
                <a:pPr algn="ctr"/>
                <a:r>
                  <a:rPr lang="en-US" altLang="zh-TW" smtClean="0"/>
                  <a:t>(port</a:t>
                </a:r>
                <a:r>
                  <a:rPr lang="zh-TW" altLang="en-US" smtClean="0"/>
                  <a:t>：</a:t>
                </a:r>
                <a:r>
                  <a:rPr lang="en-US" altLang="zh-TW" smtClean="0"/>
                  <a:t>12346)</a:t>
                </a:r>
                <a:endParaRPr lang="zh-TW" altLang="en-US"/>
              </a:p>
            </p:txBody>
          </p:sp>
          <p:sp>
            <p:nvSpPr>
              <p:cNvPr id="8" name="圓角矩形 7"/>
              <p:cNvSpPr/>
              <p:nvPr/>
            </p:nvSpPr>
            <p:spPr>
              <a:xfrm>
                <a:off x="1979712" y="3429000"/>
                <a:ext cx="1800200" cy="7200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mtClean="0"/>
                  <a:t>Socket 3</a:t>
                </a:r>
              </a:p>
              <a:p>
                <a:pPr algn="ctr"/>
                <a:r>
                  <a:rPr lang="en-US" altLang="zh-TW" smtClean="0"/>
                  <a:t>(port</a:t>
                </a:r>
                <a:r>
                  <a:rPr lang="zh-TW" altLang="en-US" smtClean="0"/>
                  <a:t>：</a:t>
                </a:r>
                <a:r>
                  <a:rPr lang="en-US" altLang="zh-TW" smtClean="0"/>
                  <a:t>12347)</a:t>
                </a:r>
                <a:endParaRPr lang="zh-TW" altLang="en-US"/>
              </a:p>
            </p:txBody>
          </p:sp>
          <p:sp>
            <p:nvSpPr>
              <p:cNvPr id="9" name="圓角矩形 8"/>
              <p:cNvSpPr/>
              <p:nvPr/>
            </p:nvSpPr>
            <p:spPr>
              <a:xfrm>
                <a:off x="1970765" y="4365104"/>
                <a:ext cx="1800200" cy="72008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mtClean="0"/>
                  <a:t>Socket 4</a:t>
                </a:r>
              </a:p>
              <a:p>
                <a:pPr algn="ctr"/>
                <a:r>
                  <a:rPr lang="en-US" altLang="zh-TW" smtClean="0"/>
                  <a:t>(port</a:t>
                </a:r>
                <a:r>
                  <a:rPr lang="zh-TW" altLang="en-US" smtClean="0"/>
                  <a:t>：</a:t>
                </a:r>
                <a:r>
                  <a:rPr lang="en-US" altLang="zh-TW" smtClean="0"/>
                  <a:t>12348)</a:t>
                </a:r>
                <a:endParaRPr lang="zh-TW" altLang="en-US"/>
              </a:p>
            </p:txBody>
          </p:sp>
          <p:sp>
            <p:nvSpPr>
              <p:cNvPr id="10" name="圓角矩形 9"/>
              <p:cNvSpPr/>
              <p:nvPr/>
            </p:nvSpPr>
            <p:spPr>
              <a:xfrm>
                <a:off x="1938481" y="5307614"/>
                <a:ext cx="1800200" cy="72008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mtClean="0"/>
                  <a:t>Socket 5</a:t>
                </a:r>
              </a:p>
              <a:p>
                <a:pPr algn="ctr"/>
                <a:r>
                  <a:rPr lang="en-US" altLang="zh-TW" smtClean="0"/>
                  <a:t>(port</a:t>
                </a:r>
                <a:r>
                  <a:rPr lang="zh-TW" altLang="en-US" smtClean="0"/>
                  <a:t>：</a:t>
                </a:r>
                <a:r>
                  <a:rPr lang="en-US" altLang="zh-TW" smtClean="0"/>
                  <a:t>12349)</a:t>
                </a:r>
                <a:endParaRPr lang="zh-TW" altLang="en-US"/>
              </a:p>
            </p:txBody>
          </p:sp>
          <p:grpSp>
            <p:nvGrpSpPr>
              <p:cNvPr id="24" name="群組 23"/>
              <p:cNvGrpSpPr/>
              <p:nvPr/>
            </p:nvGrpSpPr>
            <p:grpSpPr>
              <a:xfrm>
                <a:off x="1583668" y="2276872"/>
                <a:ext cx="396044" cy="3390782"/>
                <a:chOff x="1583668" y="2276872"/>
                <a:chExt cx="396044" cy="3390782"/>
              </a:xfrm>
            </p:grpSpPr>
            <p:cxnSp>
              <p:nvCxnSpPr>
                <p:cNvPr id="13" name="直線接點 12"/>
                <p:cNvCxnSpPr>
                  <a:stCxn id="3" idx="2"/>
                </p:cNvCxnSpPr>
                <p:nvPr/>
              </p:nvCxnSpPr>
              <p:spPr>
                <a:xfrm>
                  <a:off x="1583668" y="2276872"/>
                  <a:ext cx="0" cy="339078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/>
                <p:cNvCxnSpPr>
                  <a:stCxn id="7" idx="1"/>
                </p:cNvCxnSpPr>
                <p:nvPr/>
              </p:nvCxnSpPr>
              <p:spPr>
                <a:xfrm flipH="1">
                  <a:off x="1583668" y="2852936"/>
                  <a:ext cx="39604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/>
                <p:cNvCxnSpPr>
                  <a:stCxn id="8" idx="1"/>
                </p:cNvCxnSpPr>
                <p:nvPr/>
              </p:nvCxnSpPr>
              <p:spPr>
                <a:xfrm flipH="1">
                  <a:off x="1583668" y="3789040"/>
                  <a:ext cx="39604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接點 20"/>
                <p:cNvCxnSpPr>
                  <a:stCxn id="9" idx="1"/>
                </p:cNvCxnSpPr>
                <p:nvPr/>
              </p:nvCxnSpPr>
              <p:spPr>
                <a:xfrm flipH="1">
                  <a:off x="1583668" y="4725144"/>
                  <a:ext cx="38709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 22"/>
                <p:cNvCxnSpPr>
                  <a:stCxn id="10" idx="1"/>
                </p:cNvCxnSpPr>
                <p:nvPr/>
              </p:nvCxnSpPr>
              <p:spPr>
                <a:xfrm flipH="1">
                  <a:off x="1583668" y="5667654"/>
                  <a:ext cx="354813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剪去對角線角落矩形 25"/>
            <p:cNvSpPr/>
            <p:nvPr/>
          </p:nvSpPr>
          <p:spPr>
            <a:xfrm>
              <a:off x="3995936" y="2492896"/>
              <a:ext cx="2396970" cy="720080"/>
            </a:xfrm>
            <a:prstGeom prst="snip2Diag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mtClean="0"/>
                <a:t>傳遞畫面</a:t>
              </a:r>
              <a:r>
                <a:rPr lang="en-US" altLang="zh-TW" smtClean="0"/>
                <a:t>/</a:t>
              </a:r>
              <a:r>
                <a:rPr lang="zh-TW" altLang="en-US" smtClean="0"/>
                <a:t>接收控制</a:t>
              </a:r>
              <a:endParaRPr lang="zh-TW" altLang="en-US"/>
            </a:p>
          </p:txBody>
        </p:sp>
        <p:sp>
          <p:nvSpPr>
            <p:cNvPr id="27" name="剪去對角線角落矩形 26"/>
            <p:cNvSpPr/>
            <p:nvPr/>
          </p:nvSpPr>
          <p:spPr>
            <a:xfrm>
              <a:off x="3995936" y="3429000"/>
              <a:ext cx="2396970" cy="720080"/>
            </a:xfrm>
            <a:prstGeom prst="snip2Diag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mtClean="0"/>
                <a:t>傳遞</a:t>
              </a:r>
              <a:r>
                <a:rPr lang="en-US" altLang="zh-TW" smtClean="0"/>
                <a:t>/</a:t>
              </a:r>
              <a:r>
                <a:rPr lang="zh-TW" altLang="en-US" smtClean="0"/>
                <a:t>接收 音訊</a:t>
              </a:r>
              <a:endParaRPr lang="zh-TW" altLang="en-US"/>
            </a:p>
          </p:txBody>
        </p:sp>
        <p:sp>
          <p:nvSpPr>
            <p:cNvPr id="28" name="剪去對角線角落矩形 27"/>
            <p:cNvSpPr/>
            <p:nvPr/>
          </p:nvSpPr>
          <p:spPr>
            <a:xfrm>
              <a:off x="4016370" y="4365104"/>
              <a:ext cx="2396970" cy="720080"/>
            </a:xfrm>
            <a:prstGeom prst="snip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mtClean="0"/>
                <a:t>傳遞</a:t>
              </a:r>
              <a:r>
                <a:rPr lang="en-US" altLang="zh-TW" smtClean="0"/>
                <a:t>/</a:t>
              </a:r>
              <a:r>
                <a:rPr lang="zh-TW" altLang="en-US" smtClean="0"/>
                <a:t>接收 剪貼簿</a:t>
              </a:r>
              <a:endParaRPr lang="zh-TW" altLang="en-US"/>
            </a:p>
          </p:txBody>
        </p:sp>
        <p:sp>
          <p:nvSpPr>
            <p:cNvPr id="29" name="剪去對角線角落矩形 28"/>
            <p:cNvSpPr/>
            <p:nvPr/>
          </p:nvSpPr>
          <p:spPr>
            <a:xfrm>
              <a:off x="4016370" y="5307614"/>
              <a:ext cx="2396970" cy="720080"/>
            </a:xfrm>
            <a:prstGeom prst="snip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mtClean="0"/>
                <a:t>傳遞</a:t>
              </a:r>
              <a:r>
                <a:rPr lang="en-US" altLang="zh-TW" smtClean="0"/>
                <a:t>/</a:t>
              </a:r>
              <a:r>
                <a:rPr lang="zh-TW" altLang="en-US" smtClean="0"/>
                <a:t>接收 檔案</a:t>
              </a:r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7236296" y="1484784"/>
              <a:ext cx="1584176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mtClean="0"/>
                <a:t>以手機端為例</a:t>
              </a:r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6516216" y="4355812"/>
              <a:ext cx="1584176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mtClean="0"/>
                <a:t>需要時才開啟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776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連線流程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2014/4/10</a:t>
            </a:fld>
            <a:endParaRPr lang="zh-TW" altLang="en-US"/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1693927099"/>
              </p:ext>
            </p:extLst>
          </p:nvPr>
        </p:nvGraphicFramePr>
        <p:xfrm>
          <a:off x="539552" y="1124744"/>
          <a:ext cx="8496944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458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下次進度</a:t>
            </a:r>
            <a:r>
              <a:rPr lang="en-US" altLang="zh-TW" smtClean="0"/>
              <a:t>(3/7)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755576" y="2348880"/>
            <a:ext cx="7715200" cy="2448272"/>
          </a:xfr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0">
                <a:srgbClr val="85C2FF">
                  <a:lumMod val="65000"/>
                  <a:lumOff val="35000"/>
                  <a:alpha val="80000"/>
                </a:srgbClr>
              </a:gs>
              <a:gs pos="70000">
                <a:srgbClr val="C4D6EB">
                  <a:alpha val="28000"/>
                </a:srgbClr>
              </a:gs>
              <a:gs pos="100000">
                <a:srgbClr val="FFEBFA">
                  <a:alpha val="0"/>
                </a:srgbClr>
              </a:gs>
            </a:gsLst>
            <a:lin ang="16200000" scaled="0"/>
            <a:tileRect/>
          </a:gradFill>
        </p:spPr>
        <p:txBody>
          <a:bodyPr/>
          <a:lstStyle/>
          <a:p>
            <a:r>
              <a:rPr lang="zh-TW" altLang="en-US" smtClean="0"/>
              <a:t>完成論文初稿</a:t>
            </a:r>
            <a:r>
              <a:rPr lang="en-US" altLang="zh-TW" smtClean="0"/>
              <a:t>(2/28)</a:t>
            </a:r>
          </a:p>
          <a:p>
            <a:r>
              <a:rPr lang="zh-TW" altLang="en-US" smtClean="0"/>
              <a:t>連線架構實作完成</a:t>
            </a:r>
            <a:endParaRPr lang="en-US" altLang="zh-TW" smtClean="0"/>
          </a:p>
          <a:p>
            <a:r>
              <a:rPr lang="zh-TW" altLang="en-US"/>
              <a:t>剪貼簿同步功能完成</a:t>
            </a:r>
          </a:p>
        </p:txBody>
      </p:sp>
    </p:spTree>
    <p:extLst>
      <p:ext uri="{BB962C8B-B14F-4D97-AF65-F5344CB8AC3E}">
        <p14:creationId xmlns:p14="http://schemas.microsoft.com/office/powerpoint/2010/main" val="282986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620"/>
            <a:ext cx="9144000" cy="6469380"/>
          </a:xfrm>
          <a:prstGeom prst="rect">
            <a:avLst/>
          </a:prstGeom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079E-D560-4F21-BFB9-AE8B1A31EE03}" type="datetime1">
              <a:rPr lang="zh-TW" altLang="en-US" smtClean="0"/>
              <a:t>2014/4/10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 rot="20796535">
            <a:off x="918613" y="4144497"/>
            <a:ext cx="8640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 smtClean="0">
                <a:latin typeface="Bradley Hand ITC" panose="03070402050302030203" pitchFamily="66" charset="0"/>
              </a:rPr>
              <a:t>E</a:t>
            </a:r>
          </a:p>
          <a:p>
            <a:r>
              <a:rPr lang="en-US" altLang="zh-TW" sz="4400" b="1" dirty="0" smtClean="0">
                <a:latin typeface="Bradley Hand ITC" panose="03070402050302030203" pitchFamily="66" charset="0"/>
              </a:rPr>
              <a:t>N</a:t>
            </a:r>
          </a:p>
          <a:p>
            <a:r>
              <a:rPr lang="en-US" altLang="zh-TW" sz="4400" b="1" dirty="0" smtClean="0">
                <a:latin typeface="Bradley Hand ITC" panose="03070402050302030203" pitchFamily="66" charset="0"/>
              </a:rPr>
              <a:t>D</a:t>
            </a:r>
          </a:p>
          <a:p>
            <a:endParaRPr lang="zh-TW" altLang="en-US" dirty="0">
              <a:latin typeface="Bradley Hand ITC" panose="03070402050302030203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824" y="4797152"/>
            <a:ext cx="5786776" cy="923330"/>
          </a:xfrm>
          <a:prstGeom prst="rect">
            <a:avLst/>
          </a:prstGeom>
          <a:ln>
            <a:solidFill>
              <a:srgbClr val="92D05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  <a:scene3d>
            <a:camera prst="isometricOffAxis1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TW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Thanks for listening</a:t>
            </a:r>
            <a:endParaRPr lang="zh-TW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38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嶢海龍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嶢海龍_PPT</Template>
  <TotalTime>1236</TotalTime>
  <Words>239</Words>
  <Application>Microsoft Office PowerPoint</Application>
  <PresentationFormat>如螢幕大小 (4:3)</PresentationFormat>
  <Paragraphs>71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嶢海龍_PPT</vt:lpstr>
      <vt:lpstr>Android手機遠端即時操控系統 Android Mobile Phone Real-time Remote Control System</vt:lpstr>
      <vt:lpstr>Contents</vt:lpstr>
      <vt:lpstr>本周進度</vt:lpstr>
      <vt:lpstr>連線架構</vt:lpstr>
      <vt:lpstr>連線流程</vt:lpstr>
      <vt:lpstr>下次進度(3/7)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</dc:title>
  <dc:creator>Umi</dc:creator>
  <cp:lastModifiedBy>HOME</cp:lastModifiedBy>
  <cp:revision>145</cp:revision>
  <dcterms:created xsi:type="dcterms:W3CDTF">2013-12-10T15:35:49Z</dcterms:created>
  <dcterms:modified xsi:type="dcterms:W3CDTF">2014-04-10T14:26:56Z</dcterms:modified>
</cp:coreProperties>
</file>