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82" r:id="rId4"/>
    <p:sldId id="283" r:id="rId5"/>
    <p:sldId id="284" r:id="rId6"/>
    <p:sldId id="285" r:id="rId7"/>
    <p:sldId id="281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5066" autoAdjust="0"/>
  </p:normalViewPr>
  <p:slideViewPr>
    <p:cSldViewPr>
      <p:cViewPr>
        <p:scale>
          <a:sx n="71" d="100"/>
          <a:sy n="71" d="100"/>
        </p:scale>
        <p:origin x="-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2014/2/21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2014/2/21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fsu.edu/~baker/devices/lxr/http/source/linux/include/linux/input.h?v=2.6.11.8" TargetMode="External"/><Relationship Id="rId3" Type="http://schemas.openxmlformats.org/officeDocument/2006/relationships/hyperlink" Target="http://gfans.bryan.tw/2010/11/30/1361" TargetMode="External"/><Relationship Id="rId7" Type="http://schemas.openxmlformats.org/officeDocument/2006/relationships/hyperlink" Target="http://my.eoe.cn/zouzhenglu/archive/5351.html" TargetMode="External"/><Relationship Id="rId2" Type="http://schemas.openxmlformats.org/officeDocument/2006/relationships/hyperlink" Target="http://zuoshu.iteye.com/blog/1775606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yle77125tech.pixnet.net/blog/post/17556680-%5Bandroid%5D-%E4%BD%BF%E7%94%A8adb%E6%8C%87%E4%BB%A4" TargetMode="External"/><Relationship Id="rId5" Type="http://schemas.openxmlformats.org/officeDocument/2006/relationships/hyperlink" Target="http://forum.xda-developers.com/showthread.php?t=867416" TargetMode="External"/><Relationship Id="rId4" Type="http://schemas.openxmlformats.org/officeDocument/2006/relationships/hyperlink" Target="http://www.mobile01.com/topicdetail.php?f=423&amp;t=169908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進度報告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140221</a:t>
            </a:r>
          </a:p>
          <a:p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王海慧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 txBox="1">
            <a:spLocks/>
          </p:cNvSpPr>
          <p:nvPr/>
        </p:nvSpPr>
        <p:spPr>
          <a:xfrm>
            <a:off x="4716016" y="1412776"/>
            <a:ext cx="3960440" cy="47133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adb</a:t>
            </a:r>
            <a:r>
              <a:rPr lang="en-US" altLang="zh-TW" dirty="0" smtClean="0"/>
              <a:t>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385992" cy="471338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找到</a:t>
            </a:r>
            <a:r>
              <a:rPr lang="en-US" altLang="zh-TW" dirty="0" smtClean="0">
                <a:latin typeface="+mn-lt"/>
              </a:rPr>
              <a:t>device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 smtClean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輸入 </a:t>
            </a:r>
            <a:r>
              <a:rPr lang="en-US" altLang="zh-TW" dirty="0" err="1" smtClean="0">
                <a:latin typeface="+mn-lt"/>
              </a:rPr>
              <a:t>adb</a:t>
            </a:r>
            <a:r>
              <a:rPr lang="en-US" altLang="zh-TW" dirty="0" smtClean="0">
                <a:latin typeface="+mn-lt"/>
              </a:rPr>
              <a:t> shell  </a:t>
            </a:r>
            <a:r>
              <a:rPr lang="zh-TW" altLang="en-US" dirty="0" smtClean="0">
                <a:latin typeface="+mn-lt"/>
              </a:rPr>
              <a:t>再輸入 </a:t>
            </a:r>
            <a:r>
              <a:rPr lang="en-US" altLang="zh-TW" dirty="0" err="1" smtClean="0">
                <a:latin typeface="+mn-lt"/>
              </a:rPr>
              <a:t>getevent</a:t>
            </a:r>
            <a:endParaRPr lang="zh-TW" altLang="en-US" dirty="0">
              <a:latin typeface="+mn-lt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1" t="44294" r="10000" b="40882"/>
          <a:stretch/>
        </p:blipFill>
        <p:spPr bwMode="auto">
          <a:xfrm>
            <a:off x="830161" y="2132856"/>
            <a:ext cx="6256784" cy="1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0" t="17882" r="10184" b="74706"/>
          <a:stretch/>
        </p:blipFill>
        <p:spPr bwMode="auto">
          <a:xfrm>
            <a:off x="830161" y="4503476"/>
            <a:ext cx="6239435" cy="56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adb</a:t>
            </a:r>
            <a:r>
              <a:rPr lang="en-US" altLang="zh-TW" dirty="0" smtClean="0"/>
              <a:t>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4" t="10765" r="10331" b="37706"/>
          <a:stretch/>
        </p:blipFill>
        <p:spPr bwMode="auto">
          <a:xfrm>
            <a:off x="1187624" y="2060848"/>
            <a:ext cx="6199095" cy="392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3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單點觸控 </a:t>
            </a:r>
            <a:r>
              <a:rPr lang="en-US" altLang="zh-TW" dirty="0" smtClean="0"/>
              <a:t>event4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type </a:t>
            </a:r>
            <a:r>
              <a:rPr lang="en-US" altLang="zh-TW" dirty="0" smtClean="0"/>
              <a:t>= #</a:t>
            </a:r>
            <a:r>
              <a:rPr lang="en-US" altLang="zh-TW" dirty="0"/>
              <a:t>define EV_KEY </a:t>
            </a:r>
            <a:r>
              <a:rPr lang="en-US" altLang="zh-TW" dirty="0" smtClean="0"/>
              <a:t>0x01</a:t>
            </a:r>
          </a:p>
          <a:p>
            <a:pPr marL="0" indent="0">
              <a:buNone/>
            </a:pPr>
            <a:r>
              <a:rPr lang="en-US" altLang="zh-TW" dirty="0" smtClean="0"/>
              <a:t>code = #</a:t>
            </a:r>
            <a:r>
              <a:rPr lang="en-US" altLang="zh-TW" dirty="0"/>
              <a:t>define KEY_MENU </a:t>
            </a:r>
            <a:r>
              <a:rPr lang="en-US" altLang="zh-TW" dirty="0" smtClean="0"/>
              <a:t>139</a:t>
            </a:r>
          </a:p>
          <a:p>
            <a:pPr marL="0" indent="0">
              <a:buNone/>
            </a:pPr>
            <a:r>
              <a:rPr lang="en-US" altLang="zh-TW" dirty="0" smtClean="0"/>
              <a:t>value = 1</a:t>
            </a:r>
            <a:r>
              <a:rPr lang="zh-TW" altLang="en-US" dirty="0" smtClean="0"/>
              <a:t>按下，</a:t>
            </a:r>
            <a:r>
              <a:rPr lang="en-US" altLang="zh-TW" dirty="0" smtClean="0"/>
              <a:t>0</a:t>
            </a:r>
            <a:r>
              <a:rPr lang="zh-TW" altLang="en-US" dirty="0"/>
              <a:t>放開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i="1" dirty="0" err="1"/>
              <a:t>linux</a:t>
            </a:r>
            <a:r>
              <a:rPr lang="en-US" altLang="zh-TW" i="1" dirty="0"/>
              <a:t>/include/</a:t>
            </a:r>
            <a:r>
              <a:rPr lang="en-US" altLang="zh-TW" i="1" dirty="0" err="1"/>
              <a:t>linux</a:t>
            </a:r>
            <a:r>
              <a:rPr lang="en-US" altLang="zh-TW" i="1" dirty="0"/>
              <a:t>/</a:t>
            </a:r>
            <a:r>
              <a:rPr lang="en-US" altLang="zh-TW" i="1" dirty="0" err="1"/>
              <a:t>input.h</a:t>
            </a:r>
            <a:endParaRPr lang="en-US" altLang="zh-TW" i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0" t="48682" r="13721" b="38436"/>
          <a:stretch/>
        </p:blipFill>
        <p:spPr bwMode="auto">
          <a:xfrm>
            <a:off x="780274" y="2060848"/>
            <a:ext cx="3617259" cy="98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>
          <a:xfrm>
            <a:off x="755576" y="1556792"/>
            <a:ext cx="7715200" cy="47133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鎖螢幕 </a:t>
            </a:r>
            <a:r>
              <a:rPr lang="en-US" altLang="zh-TW" dirty="0" smtClean="0"/>
              <a:t>event1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FontTx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開螢幕 </a:t>
            </a:r>
            <a:r>
              <a:rPr lang="en-US" altLang="zh-TW" dirty="0"/>
              <a:t>event1-&gt;event2-&gt;</a:t>
            </a:r>
            <a:r>
              <a:rPr lang="en-US" altLang="zh-TW" dirty="0" smtClean="0"/>
              <a:t>event3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1" t="28947" r="4265" b="38412"/>
          <a:stretch/>
        </p:blipFill>
        <p:spPr bwMode="auto">
          <a:xfrm>
            <a:off x="1043607" y="1921133"/>
            <a:ext cx="4773707" cy="248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8" t="52647" b="38176"/>
          <a:stretch/>
        </p:blipFill>
        <p:spPr bwMode="auto">
          <a:xfrm>
            <a:off x="1043607" y="5087378"/>
            <a:ext cx="5289176" cy="69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75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閒置 </a:t>
            </a:r>
            <a:r>
              <a:rPr lang="en-US" altLang="zh-TW" dirty="0"/>
              <a:t>event5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0" t="32830" r="12889" b="37682"/>
          <a:stretch/>
        </p:blipFill>
        <p:spPr bwMode="auto">
          <a:xfrm>
            <a:off x="1187624" y="2276872"/>
            <a:ext cx="3724836" cy="224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74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200" dirty="0" err="1" smtClean="0"/>
              <a:t>Adb</a:t>
            </a:r>
            <a:r>
              <a:rPr lang="en-US" altLang="zh-TW" sz="1200" dirty="0" smtClean="0"/>
              <a:t> shell</a:t>
            </a:r>
          </a:p>
          <a:p>
            <a:r>
              <a:rPr lang="en-US" altLang="zh-TW" sz="1200" dirty="0">
                <a:hlinkClick r:id="rId2"/>
              </a:rPr>
              <a:t>http://</a:t>
            </a:r>
            <a:r>
              <a:rPr lang="en-US" altLang="zh-TW" sz="1200" dirty="0" smtClean="0">
                <a:hlinkClick r:id="rId2"/>
              </a:rPr>
              <a:t>zuoshu.iteye.com/blog/1775606</a:t>
            </a:r>
            <a:r>
              <a:rPr lang="en-US" altLang="zh-TW" sz="1200" dirty="0" smtClean="0"/>
              <a:t> --detailed</a:t>
            </a:r>
          </a:p>
          <a:p>
            <a:r>
              <a:rPr lang="en-US" altLang="zh-TW" sz="1200" dirty="0">
                <a:hlinkClick r:id="rId3"/>
              </a:rPr>
              <a:t>http://</a:t>
            </a:r>
            <a:r>
              <a:rPr lang="en-US" altLang="zh-TW" sz="1200" dirty="0" smtClean="0">
                <a:hlinkClick r:id="rId3"/>
              </a:rPr>
              <a:t>gfans.bryan.tw/2010/11/30/1361</a:t>
            </a:r>
            <a:r>
              <a:rPr lang="en-US" altLang="zh-TW" sz="1200" dirty="0" smtClean="0"/>
              <a:t> --setup</a:t>
            </a:r>
            <a:endParaRPr lang="en-US" altLang="zh-TW" sz="1200" dirty="0" smtClean="0"/>
          </a:p>
          <a:p>
            <a:r>
              <a:rPr lang="en-US" altLang="zh-TW" sz="1200" dirty="0">
                <a:hlinkClick r:id="rId4"/>
              </a:rPr>
              <a:t>http://</a:t>
            </a:r>
            <a:r>
              <a:rPr lang="en-US" altLang="zh-TW" sz="1200" dirty="0" smtClean="0">
                <a:hlinkClick r:id="rId4"/>
              </a:rPr>
              <a:t>www.mobile01.com/topicdetail.php?f=423&amp;t=1699087</a:t>
            </a:r>
            <a:endParaRPr lang="en-US" altLang="zh-TW" sz="1200" dirty="0" smtClean="0"/>
          </a:p>
          <a:p>
            <a:r>
              <a:rPr lang="en-US" altLang="zh-TW" sz="1200" dirty="0">
                <a:hlinkClick r:id="rId5"/>
              </a:rPr>
              <a:t>http://</a:t>
            </a:r>
            <a:r>
              <a:rPr lang="en-US" altLang="zh-TW" sz="1200" dirty="0" smtClean="0">
                <a:hlinkClick r:id="rId5"/>
              </a:rPr>
              <a:t>forum.xda-developers.com/showthread.php?t=867416</a:t>
            </a:r>
            <a:endParaRPr lang="en-US" altLang="zh-TW" sz="1200" dirty="0" smtClean="0"/>
          </a:p>
          <a:p>
            <a:r>
              <a:rPr lang="en-US" altLang="zh-TW" sz="1200" dirty="0">
                <a:hlinkClick r:id="rId6"/>
              </a:rPr>
              <a:t>http://style77125tech.pixnet.net/blog/post/17556680-%5Bandroid%5D-%</a:t>
            </a:r>
            <a:r>
              <a:rPr lang="en-US" altLang="zh-TW" sz="1200" dirty="0" smtClean="0">
                <a:hlinkClick r:id="rId6"/>
              </a:rPr>
              <a:t>E4%BD%BF%E7%94%A8adb%E6%8C%87%E4%BB%A4</a:t>
            </a:r>
            <a:endParaRPr lang="en-US" altLang="zh-TW" sz="1200" dirty="0" smtClean="0"/>
          </a:p>
          <a:p>
            <a:r>
              <a:rPr lang="en-US" altLang="zh-TW" sz="1200" dirty="0">
                <a:hlinkClick r:id="rId7"/>
              </a:rPr>
              <a:t>http://</a:t>
            </a:r>
            <a:r>
              <a:rPr lang="en-US" altLang="zh-TW" sz="1200" dirty="0" smtClean="0">
                <a:hlinkClick r:id="rId7"/>
              </a:rPr>
              <a:t>my.eoe.cn/zouzhenglu/archive/5351.html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 smtClean="0"/>
              <a:t>Linux</a:t>
            </a:r>
          </a:p>
          <a:p>
            <a:r>
              <a:rPr lang="en-US" altLang="zh-TW" sz="1200" dirty="0">
                <a:hlinkClick r:id="rId8"/>
              </a:rPr>
              <a:t>http://www.cs.fsu.edu/~</a:t>
            </a:r>
            <a:r>
              <a:rPr lang="en-US" altLang="zh-TW" sz="1200" dirty="0" smtClean="0">
                <a:hlinkClick r:id="rId8"/>
              </a:rPr>
              <a:t>baker/devices/lxr/http/source/linux/include/linux/input.h?v=2.6.11.8</a:t>
            </a:r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43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2301</TotalTime>
  <Words>160</Words>
  <Application>Microsoft Office PowerPoint</Application>
  <PresentationFormat>如螢幕大小 (4:3)</PresentationFormat>
  <Paragraphs>93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嶢海龍_PPT</vt:lpstr>
      <vt:lpstr>進度報告</vt:lpstr>
      <vt:lpstr>adb shell</vt:lpstr>
      <vt:lpstr>adb shell</vt:lpstr>
      <vt:lpstr>PowerPoint 簡報</vt:lpstr>
      <vt:lpstr>PowerPoint 簡報</vt:lpstr>
      <vt:lpstr>PowerPoint 簡報</vt:lpstr>
      <vt:lpstr>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Umi</cp:lastModifiedBy>
  <cp:revision>195</cp:revision>
  <dcterms:created xsi:type="dcterms:W3CDTF">2013-12-10T15:35:49Z</dcterms:created>
  <dcterms:modified xsi:type="dcterms:W3CDTF">2014-02-20T18:15:04Z</dcterms:modified>
</cp:coreProperties>
</file>