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825" autoAdjust="0"/>
  </p:normalViewPr>
  <p:slideViewPr>
    <p:cSldViewPr>
      <p:cViewPr varScale="1">
        <p:scale>
          <a:sx n="79" d="100"/>
          <a:sy n="79" d="100"/>
        </p:scale>
        <p:origin x="-12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2014/3/20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2014/3/20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uesen_lin/article/details/880516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  <a:r>
              <a:rPr lang="zh-TW" altLang="en-US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手機遠端</a:t>
            </a: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即時操控系統</a:t>
            </a: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Android</a:t>
            </a:r>
            <a:r>
              <a:rPr lang="zh-TW" altLang="en-US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 </a:t>
            </a: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Mobile Phone </a:t>
            </a:r>
            <a:r>
              <a:rPr lang="en-US" altLang="zh-TW" sz="25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Real-time Remote Control </a:t>
            </a:r>
            <a:r>
              <a:rPr lang="en-US" altLang="zh-TW" sz="2500" dirty="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System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endParaRPr lang="en-US" altLang="zh-TW" sz="2800" b="1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2014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03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21</a:t>
            </a:r>
          </a:p>
          <a:p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黃騰嶢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2014/3/20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2093" y="1412776"/>
            <a:ext cx="5999814" cy="4713387"/>
          </a:xfrm>
          <a:solidFill>
            <a:schemeClr val="bg1">
              <a:alpha val="70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pPr>
              <a:spcBef>
                <a:spcPts val="1300"/>
              </a:spcBef>
            </a:pPr>
            <a:r>
              <a:rPr lang="zh-TW" altLang="en-US" smtClean="0"/>
              <a:t> 實作新連線架構</a:t>
            </a:r>
            <a:endParaRPr lang="en-US" altLang="zh-TW" smtClean="0"/>
          </a:p>
          <a:p>
            <a:pPr lvl="1">
              <a:spcBef>
                <a:spcPts val="1300"/>
              </a:spcBef>
            </a:pPr>
            <a:r>
              <a:rPr lang="zh-TW" altLang="en-US" smtClean="0"/>
              <a:t>狀態</a:t>
            </a:r>
            <a:r>
              <a:rPr lang="en-US" altLang="zh-TW" smtClean="0"/>
              <a:t>+</a:t>
            </a:r>
            <a:r>
              <a:rPr lang="zh-TW" altLang="en-US" smtClean="0"/>
              <a:t>畫面控制</a:t>
            </a:r>
            <a:r>
              <a:rPr lang="en-US" altLang="zh-TW" smtClean="0"/>
              <a:t>+</a:t>
            </a:r>
            <a:r>
              <a:rPr lang="zh-TW" altLang="en-US" smtClean="0"/>
              <a:t>音訊</a:t>
            </a:r>
            <a:endParaRPr lang="en-US" altLang="zh-TW" smtClean="0"/>
          </a:p>
          <a:p>
            <a:pPr marL="0" indent="0">
              <a:spcBef>
                <a:spcPts val="1300"/>
              </a:spcBef>
              <a:buNone/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zh-TW" altLang="en-US" smtClean="0"/>
              <a:t> 電腦與手機剪貼簿功能實作</a:t>
            </a:r>
            <a:endParaRPr lang="en-US" altLang="zh-TW" smtClean="0"/>
          </a:p>
          <a:p>
            <a:pPr>
              <a:spcBef>
                <a:spcPts val="1300"/>
              </a:spcBef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zh-TW" altLang="en-US" smtClean="0"/>
              <a:t>尋找手機音訊取得辦法</a:t>
            </a:r>
            <a:endParaRPr lang="en-US" altLang="zh-TW" smtClean="0"/>
          </a:p>
          <a:p>
            <a:pPr>
              <a:spcBef>
                <a:spcPts val="1300"/>
              </a:spcBef>
            </a:pPr>
            <a:r>
              <a:rPr lang="zh-TW" altLang="en-US" smtClean="0"/>
              <a:t>尋找</a:t>
            </a:r>
            <a:r>
              <a:rPr lang="zh-TW" altLang="en-US"/>
              <a:t>手機</a:t>
            </a:r>
            <a:r>
              <a:rPr lang="zh-TW" altLang="en-US" smtClean="0"/>
              <a:t>音訊</a:t>
            </a:r>
            <a:r>
              <a:rPr lang="zh-TW" altLang="en-US"/>
              <a:t>寫入方式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實作新連線</a:t>
            </a:r>
            <a:r>
              <a:rPr lang="zh-TW" altLang="en-US" smtClean="0"/>
              <a:t>架構</a:t>
            </a:r>
            <a:r>
              <a:rPr lang="en-US" altLang="zh-TW" smtClean="0"/>
              <a:t>(1/3)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40768"/>
            <a:ext cx="7848872" cy="471338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>
                <a:solidFill>
                  <a:srgbClr val="3F7F5F"/>
                </a:solidFill>
                <a:latin typeface="Consolas"/>
              </a:rPr>
              <a:t>//===============Socket_Status Start===============</a:t>
            </a:r>
          </a:p>
          <a:p>
            <a:pPr marL="0" indent="0">
              <a:buNone/>
            </a:pP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Status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Runnable{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DataInputStream </a:t>
            </a:r>
            <a:r>
              <a:rPr lang="en-US" altLang="zh-TW" sz="1400">
                <a:solidFill>
                  <a:srgbClr val="0000C0"/>
                </a:solidFill>
                <a:latin typeface="Consolas"/>
              </a:rPr>
              <a:t>DIS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; DataOutputStream </a:t>
            </a:r>
            <a:r>
              <a:rPr lang="en-US" altLang="zh-TW" sz="1400">
                <a:solidFill>
                  <a:srgbClr val="0000C0"/>
                </a:solidFill>
                <a:latin typeface="Consolas"/>
              </a:rPr>
              <a:t>DOS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Status(Socket SC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zh-TW" altLang="en-US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DIS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DataInputStream(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BufferedInputStream(SC.getInputStream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DOS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DataOutputStream(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BufferedOutputStream(SC.getOutputStream()));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(IOException e)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e.printStackTrace();}}</a:t>
            </a:r>
          </a:p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sz="1400" b="1" smtClean="0">
                <a:solidFill>
                  <a:srgbClr val="0000C0"/>
                </a:solidFill>
                <a:latin typeface="Consolas"/>
              </a:rPr>
              <a:t>isConnected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status = </a:t>
            </a:r>
            <a:r>
              <a:rPr lang="en-US" altLang="zh-TW" sz="1400">
                <a:solidFill>
                  <a:srgbClr val="0000C0"/>
                </a:solidFill>
                <a:latin typeface="Consolas"/>
              </a:rPr>
              <a:t>DIS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.readUTF();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(status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zh-TW" sz="1400" b="1">
                <a:solidFill>
                  <a:srgbClr val="2A00FF"/>
                </a:solidFill>
                <a:latin typeface="Consolas"/>
              </a:rPr>
              <a:t>"Initialize</a:t>
            </a:r>
            <a:r>
              <a:rPr lang="en-US" altLang="zh-TW" sz="1400" b="1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){</a:t>
            </a:r>
            <a:endParaRPr lang="zh-TW" altLang="en-US" sz="1400">
              <a:latin typeface="Consolas"/>
            </a:endParaRP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(status == </a:t>
            </a:r>
            <a:r>
              <a:rPr lang="en-US" altLang="zh-TW" sz="1400" b="1">
                <a:solidFill>
                  <a:srgbClr val="2A00FF"/>
                </a:solidFill>
                <a:latin typeface="Consolas"/>
              </a:rPr>
              <a:t>"Information</a:t>
            </a:r>
            <a:r>
              <a:rPr lang="en-US" altLang="zh-TW" sz="1400" b="1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){</a:t>
            </a:r>
            <a:endParaRPr lang="zh-TW" altLang="en-US" sz="1400">
              <a:latin typeface="Consolas"/>
            </a:endParaRP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(status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zh-TW" sz="1400" b="1" smtClean="0">
                <a:solidFill>
                  <a:srgbClr val="2A00FF"/>
                </a:solidFill>
                <a:latin typeface="Consolas"/>
              </a:rPr>
              <a:t>""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(IOException e)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e.printStackTrace();}}}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zh-TW" altLang="en-US" sz="1400">
              <a:latin typeface="Consola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11960" y="2924944"/>
            <a:ext cx="4572000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b="1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 u="sng">
                <a:solidFill>
                  <a:srgbClr val="000000"/>
                </a:solidFill>
                <a:latin typeface="Consolas"/>
              </a:rPr>
              <a:t>sendStatus(String S){</a:t>
            </a:r>
          </a:p>
          <a:p>
            <a:r>
              <a:rPr lang="zh-TW" altLang="en-US" b="1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b="1" smtClean="0">
                <a:solidFill>
                  <a:srgbClr val="0000C0"/>
                </a:solidFill>
                <a:latin typeface="Consolas"/>
              </a:rPr>
              <a:t>isConnected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zh-TW" altLang="en-US" b="1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zh-TW" altLang="en-US" smtClean="0">
                <a:solidFill>
                  <a:srgbClr val="0000C0"/>
                </a:solidFill>
                <a:latin typeface="Consolas"/>
              </a:rPr>
              <a:t>     </a:t>
            </a:r>
            <a:r>
              <a:rPr lang="en-US" altLang="zh-TW" smtClean="0">
                <a:solidFill>
                  <a:srgbClr val="0000C0"/>
                </a:solidFill>
                <a:latin typeface="Consolas"/>
              </a:rPr>
              <a:t>DOS_status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.writeUTF(S</a:t>
            </a:r>
            <a:r>
              <a:rPr lang="en-US" altLang="zh-TW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zh-TW" altLang="en-US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(IOException e) {</a:t>
            </a:r>
          </a:p>
          <a:p>
            <a:r>
              <a:rPr lang="zh-TW" altLang="en-US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e.printStackTrace</a:t>
            </a:r>
            <a:r>
              <a:rPr lang="en-US" altLang="zh-TW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zh-TW" altLang="en-US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TW">
              <a:solidFill>
                <a:srgbClr val="000000"/>
              </a:solidFill>
              <a:latin typeface="Consolas"/>
            </a:endParaRPr>
          </a:p>
          <a:p>
            <a:r>
              <a:rPr lang="zh-TW" altLang="en-US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TW">
              <a:solidFill>
                <a:srgbClr val="000000"/>
              </a:solidFill>
              <a:latin typeface="Consolas"/>
            </a:endParaRPr>
          </a:p>
          <a:p>
            <a:r>
              <a:rPr lang="zh-TW" altLang="en-US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TW">
              <a:solidFill>
                <a:srgbClr val="000000"/>
              </a:solidFill>
              <a:latin typeface="Consolas"/>
            </a:endParaRPr>
          </a:p>
          <a:p>
            <a:r>
              <a:rPr lang="en-US" altLang="zh-TW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TW">
                <a:solidFill>
                  <a:srgbClr val="3F7F5F"/>
                </a:solidFill>
                <a:latin typeface="Consolas"/>
              </a:rPr>
              <a:t>//===============Socket_Status Stop</a:t>
            </a:r>
            <a:r>
              <a:rPr lang="en-US" altLang="zh-TW" smtClean="0">
                <a:solidFill>
                  <a:srgbClr val="3F7F5F"/>
                </a:solidFill>
                <a:latin typeface="Consolas"/>
              </a:rPr>
              <a:t>===============</a:t>
            </a:r>
            <a:r>
              <a:rPr lang="zh-TW" altLang="en-US" smtClean="0">
                <a:solidFill>
                  <a:srgbClr val="3F7F5F"/>
                </a:solidFill>
                <a:latin typeface="Consolas"/>
              </a:rPr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實作新連線</a:t>
            </a:r>
            <a:r>
              <a:rPr lang="zh-TW" altLang="en-US" smtClean="0"/>
              <a:t>架構</a:t>
            </a:r>
            <a:r>
              <a:rPr lang="en-US" altLang="zh-TW" smtClean="0"/>
              <a:t>(2/3)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80728"/>
            <a:ext cx="7715200" cy="55446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>
                <a:solidFill>
                  <a:srgbClr val="3F7F5F"/>
                </a:solidFill>
                <a:latin typeface="Consolas"/>
              </a:rPr>
              <a:t>//===============Socket_PicCtrl Start===============</a:t>
            </a:r>
          </a:p>
          <a:p>
            <a:pPr marL="0" indent="0">
              <a:buNone/>
            </a:pP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PicCtrl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Runnable{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DataInputStream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DIS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;DataOutputStream </a:t>
            </a:r>
            <a:r>
              <a:rPr lang="en-US" altLang="zh-TW" sz="1400">
                <a:solidFill>
                  <a:srgbClr val="0000C0"/>
                </a:solidFill>
                <a:latin typeface="Consolas"/>
              </a:rPr>
              <a:t>DOS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PicCtrl(Socket SC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DIS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DataInputStream(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BufferedInputStream(SC.getInputStream()));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DOS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DataOutputStream(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BufferedOutputStream(SC.getOutputStream()));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(IOException e)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e.printStackTrace();}}</a:t>
            </a:r>
          </a:p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400" smtClean="0">
                <a:solidFill>
                  <a:srgbClr val="646464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TW" sz="1400">
                <a:solidFill>
                  <a:srgbClr val="646464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sz="1400" b="1" smtClean="0">
                <a:solidFill>
                  <a:srgbClr val="0000C0"/>
                </a:solidFill>
                <a:latin typeface="Consolas"/>
              </a:rPr>
              <a:t>isConnected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sz="1400" b="1" smtClean="0">
                <a:solidFill>
                  <a:srgbClr val="0000C0"/>
                </a:solidFill>
                <a:latin typeface="Consolas"/>
              </a:rPr>
              <a:t>DIS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.readUTF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().equals(</a:t>
            </a:r>
            <a:r>
              <a:rPr lang="en-US" altLang="zh-TW" sz="1400" b="1">
                <a:solidFill>
                  <a:srgbClr val="2A00FF"/>
                </a:solidFill>
                <a:latin typeface="Consolas"/>
              </a:rPr>
              <a:t>"START"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)){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ByteArrayOutputStream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BAOS 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ByteArrayOutputStream(2048);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[] buf 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[2048];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num = </a:t>
            </a:r>
            <a:r>
              <a:rPr lang="en-US" altLang="zh-TW" sz="1400" b="1">
                <a:solidFill>
                  <a:srgbClr val="0000C0"/>
                </a:solidFill>
                <a:latin typeface="Consolas"/>
              </a:rPr>
              <a:t>DIS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.read(buf);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(num &lt; 2048)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zh-TW" altLang="en-US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BAOS.write(buf,0,num);</a:t>
            </a: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num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TW" sz="1400">
                <a:solidFill>
                  <a:srgbClr val="0000C0"/>
                </a:solidFill>
                <a:latin typeface="Consolas"/>
              </a:rPr>
              <a:t>DIS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.read(buf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BAOS.flush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PT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PF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Toolkit.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getDefaultToolkit().createImage(BAOS.toByteArray());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(IOException e) {</a:t>
            </a:r>
          </a:p>
          <a:p>
            <a:pPr marL="0" indent="0">
              <a:buNone/>
            </a:pPr>
            <a:r>
              <a:rPr lang="en-US" altLang="zh-TW" sz="1400">
                <a:solidFill>
                  <a:srgbClr val="000000"/>
                </a:solidFill>
                <a:latin typeface="Consolas"/>
              </a:rPr>
              <a:t>e.printStackTrace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();}}}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55976" y="2708920"/>
            <a:ext cx="4572000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sendControl(String S){</a:t>
            </a:r>
          </a:p>
          <a:p>
            <a:r>
              <a:rPr lang="zh-TW" altLang="en-US" b="1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b="1" smtClean="0">
                <a:solidFill>
                  <a:srgbClr val="0000C0"/>
                </a:solidFill>
                <a:latin typeface="Consolas"/>
              </a:rPr>
              <a:t>isConnected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zh-TW" altLang="en-US" b="1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zh-TW" altLang="en-US" smtClean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altLang="zh-TW" smtClean="0">
                <a:solidFill>
                  <a:srgbClr val="0000C0"/>
                </a:solidFill>
                <a:latin typeface="Consolas"/>
              </a:rPr>
              <a:t>DOS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.writeUTF(S</a:t>
            </a:r>
            <a:r>
              <a:rPr lang="en-US" altLang="zh-TW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zh-TW" altLang="en-US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(IOException e) {</a:t>
            </a:r>
          </a:p>
          <a:p>
            <a:r>
              <a:rPr lang="zh-TW" altLang="en-US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e.printStackTrace</a:t>
            </a:r>
            <a:r>
              <a:rPr lang="en-US" altLang="zh-TW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zh-TW" altLang="en-US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TW">
              <a:solidFill>
                <a:srgbClr val="000000"/>
              </a:solidFill>
              <a:latin typeface="Consolas"/>
            </a:endParaRPr>
          </a:p>
          <a:p>
            <a:r>
              <a:rPr lang="zh-TW" altLang="en-US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TW">
              <a:solidFill>
                <a:srgbClr val="000000"/>
              </a:solidFill>
              <a:latin typeface="Consolas"/>
            </a:endParaRPr>
          </a:p>
          <a:p>
            <a:r>
              <a:rPr lang="en-US" altLang="zh-TW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TW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TW">
                <a:solidFill>
                  <a:srgbClr val="3F7F5F"/>
                </a:solidFill>
                <a:latin typeface="Consolas"/>
              </a:rPr>
              <a:t>//===============Socket_PicCtrl Stop===============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09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實作新連線</a:t>
            </a:r>
            <a:r>
              <a:rPr lang="zh-TW" altLang="en-US" smtClean="0"/>
              <a:t>架構</a:t>
            </a:r>
            <a:r>
              <a:rPr lang="en-US" altLang="zh-TW" smtClean="0"/>
              <a:t>(3/3)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8965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>
                <a:solidFill>
                  <a:srgbClr val="3F7F5F"/>
                </a:solidFill>
                <a:latin typeface="Consolas"/>
              </a:rPr>
              <a:t>//===============Socket_Audio Start===============</a:t>
            </a:r>
          </a:p>
          <a:p>
            <a:pPr marL="0" indent="0">
              <a:buNone/>
            </a:pP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Audio_send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Runnable{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BufferedOutputStream </a:t>
            </a:r>
            <a:r>
              <a:rPr lang="en-US" altLang="zh-TW" sz="1400">
                <a:solidFill>
                  <a:srgbClr val="0000C0"/>
                </a:solidFill>
                <a:latin typeface="Consolas"/>
              </a:rPr>
              <a:t>OS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Audio_send(Socket SC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OS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BufferedOutputStream(SC.getOutputStream());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(IOException e)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e.printStackTrace();}}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400" smtClean="0">
                <a:solidFill>
                  <a:srgbClr val="646464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TW" sz="1400">
                <a:solidFill>
                  <a:srgbClr val="646464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(!</a:t>
            </a:r>
            <a:r>
              <a:rPr lang="en-US" altLang="zh-TW" sz="1400" b="1">
                <a:solidFill>
                  <a:srgbClr val="0000C0"/>
                </a:solidFill>
                <a:latin typeface="Consolas"/>
              </a:rPr>
              <a:t>isConnected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tempBuffer[] 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[2048];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byte[]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tempBuffer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= readAudio(tempBuffer, 0, tempBuffer.</a:t>
            </a:r>
            <a:r>
              <a:rPr lang="en-US" altLang="zh-TW" sz="1400" b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(len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0)</a:t>
            </a:r>
            <a:r>
              <a:rPr lang="zh-TW" altLang="en-US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OS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.write(tempBuffer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, 0, len);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(IOException e)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e.printStackTrace();}}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zh-TW" altLang="en-US" sz="1400">
              <a:latin typeface="Consolas"/>
            </a:endParaRP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byte[]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readAudio(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[] b,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start,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stop){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null;</a:t>
            </a:r>
            <a:endParaRPr lang="en-US" altLang="zh-TW" sz="1400" b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000000"/>
                </a:solidFill>
                <a:latin typeface="Consolas"/>
              </a:rPr>
              <a:t>}</a:t>
            </a:r>
            <a:endParaRPr lang="zh-TW" altLang="en-US" sz="140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3568" y="1052736"/>
            <a:ext cx="7776864" cy="53553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Audio_catch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Runnable{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Consolas"/>
              </a:rPr>
              <a:t> BufferedInputStream </a:t>
            </a:r>
            <a:r>
              <a:rPr lang="en-US" altLang="zh-TW">
                <a:solidFill>
                  <a:srgbClr val="0000C0"/>
                </a:solidFill>
                <a:latin typeface="Consolas"/>
              </a:rPr>
              <a:t>IS</a:t>
            </a:r>
            <a:r>
              <a:rPr lang="en-US" altLang="zh-TW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Audio_catch(Socket SC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TW" smtClean="0">
                <a:solidFill>
                  <a:srgbClr val="0000C0"/>
                </a:solidFill>
                <a:latin typeface="Consolas"/>
              </a:rPr>
              <a:t>  IS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BufferedInputStream(SC.getInputStream());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Consolas"/>
              </a:rPr>
              <a:t> }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(IOException e) 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e.printStackTrace();}}</a:t>
            </a:r>
            <a:endParaRPr lang="en-US" altLang="zh-TW">
              <a:solidFill>
                <a:srgbClr val="000000"/>
              </a:solidFill>
              <a:latin typeface="Consolas"/>
            </a:endParaRPr>
          </a:p>
          <a:p>
            <a:r>
              <a:rPr lang="en-US" altLang="zh-TW" smtClean="0">
                <a:solidFill>
                  <a:srgbClr val="646464"/>
                </a:solidFill>
                <a:latin typeface="Consolas"/>
              </a:rPr>
              <a:t> @</a:t>
            </a:r>
            <a:r>
              <a:rPr lang="en-US" altLang="zh-TW">
                <a:solidFill>
                  <a:srgbClr val="646464"/>
                </a:solidFill>
                <a:latin typeface="Consolas"/>
              </a:rPr>
              <a:t>Override</a:t>
            </a:r>
          </a:p>
          <a:p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run() {</a:t>
            </a:r>
          </a:p>
          <a:p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(!</a:t>
            </a:r>
            <a:r>
              <a:rPr lang="en-US" altLang="zh-TW" b="1">
                <a:solidFill>
                  <a:srgbClr val="0000C0"/>
                </a:solidFill>
                <a:latin typeface="Consolas"/>
              </a:rPr>
              <a:t>isConnected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   byte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tempBuffer[] =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[2048];</a:t>
            </a:r>
          </a:p>
          <a:p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   int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len = </a:t>
            </a:r>
            <a:r>
              <a:rPr lang="en-US" altLang="zh-TW" b="1">
                <a:solidFill>
                  <a:srgbClr val="0000C0"/>
                </a:solidFill>
                <a:latin typeface="Consolas"/>
              </a:rPr>
              <a:t>IS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.read(tempBuffer, 0, tempBuffer.</a:t>
            </a:r>
            <a:r>
              <a:rPr lang="en-US" altLang="zh-TW" b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(len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0) 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playAudio(tempBuffer</a:t>
            </a:r>
            <a:r>
              <a:rPr lang="en-US" altLang="zh-TW">
                <a:solidFill>
                  <a:srgbClr val="000000"/>
                </a:solidFill>
                <a:latin typeface="Consolas"/>
              </a:rPr>
              <a:t>, 0, len);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(IOException e) 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TW" smtClean="0">
                <a:solidFill>
                  <a:srgbClr val="000000"/>
                </a:solidFill>
                <a:latin typeface="Consolas"/>
              </a:rPr>
              <a:t>e.printStackTrace();}}</a:t>
            </a:r>
            <a:endParaRPr lang="en-US" altLang="zh-TW">
              <a:solidFill>
                <a:srgbClr val="000000"/>
              </a:solidFill>
              <a:latin typeface="Consolas"/>
            </a:endParaRPr>
          </a:p>
          <a:p>
            <a:r>
              <a:rPr lang="en-US" altLang="zh-TW" smtClean="0">
                <a:solidFill>
                  <a:srgbClr val="000000"/>
                </a:solidFill>
                <a:latin typeface="Consolas"/>
              </a:rPr>
              <a:t> }</a:t>
            </a:r>
            <a:endParaRPr lang="en-US" altLang="zh-TW">
              <a:solidFill>
                <a:srgbClr val="000000"/>
              </a:solidFill>
              <a:latin typeface="Consolas"/>
            </a:endParaRPr>
          </a:p>
          <a:p>
            <a:endParaRPr lang="zh-TW" altLang="en-US">
              <a:latin typeface="Consolas"/>
            </a:endParaRPr>
          </a:p>
          <a:p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 int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playAudio(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[] b,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start,</a:t>
            </a:r>
            <a:r>
              <a:rPr lang="en-US" altLang="zh-TW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 stop){</a:t>
            </a:r>
          </a:p>
          <a:p>
            <a:r>
              <a:rPr lang="en-US" altLang="zh-TW" b="1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altLang="zh-TW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Consolas"/>
              </a:rPr>
              <a:t> }</a:t>
            </a:r>
            <a:endParaRPr lang="en-US" altLang="zh-TW">
              <a:solidFill>
                <a:srgbClr val="000000"/>
              </a:solidFill>
              <a:latin typeface="Consolas"/>
            </a:endParaRPr>
          </a:p>
          <a:p>
            <a:r>
              <a:rPr lang="en-US" altLang="zh-TW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TW">
                <a:solidFill>
                  <a:srgbClr val="3F7F5F"/>
                </a:solidFill>
                <a:latin typeface="Consolas"/>
              </a:rPr>
              <a:t>//===============Socket_Audio Stop===============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0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電腦端剪貼簿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50" y="1196752"/>
            <a:ext cx="8659706" cy="52565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setClipboardContents(String aString) 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StringSelection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stringSelection 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StringSelection(aString);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Clipboard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clipboard = Toolkit.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getDefaultToolkit().getSystemClipboard();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clipboard.setContents(stringSelection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altLang="zh-TW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zh-TW" altLang="en-US" sz="1400">
              <a:latin typeface="Consolas"/>
            </a:endParaRPr>
          </a:p>
          <a:p>
            <a:pPr marL="0" indent="0">
              <a:buNone/>
            </a:pP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String getClipboardContents() 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US" altLang="zh-TW" sz="1400">
                <a:solidFill>
                  <a:srgbClr val="2A00FF"/>
                </a:solidFill>
                <a:latin typeface="Consolas"/>
              </a:rPr>
              <a:t>""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Clipboard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clipboard = Toolkit.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getDefaultToolkit().getSystemClipboard</a:t>
            </a:r>
            <a:r>
              <a:rPr lang="en-US" altLang="zh-TW" sz="1400" i="1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Transferable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contents = clipboard.getContents(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hasTransferableText = (contents !=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&amp;&amp; contents.isDataFlavorSupported(DataFlavor.</a:t>
            </a:r>
            <a:r>
              <a:rPr lang="en-US" altLang="zh-TW" sz="1400" i="1" smtClean="0">
                <a:solidFill>
                  <a:srgbClr val="0000C0"/>
                </a:solidFill>
                <a:latin typeface="Consolas"/>
              </a:rPr>
              <a:t>stringFlavor</a:t>
            </a:r>
            <a:r>
              <a:rPr lang="en-US" altLang="zh-TW" sz="1400" i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(hasTransferableText)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result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(String)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contents.getTransferData(DataFlavor.</a:t>
            </a:r>
            <a:r>
              <a:rPr lang="en-US" altLang="zh-TW" sz="1400" i="1" smtClean="0">
                <a:solidFill>
                  <a:srgbClr val="0000C0"/>
                </a:solidFill>
                <a:latin typeface="Consolas"/>
              </a:rPr>
              <a:t>stringFlavor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(UnsupportedFlavorException | IOException ex) 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TW" sz="1400" i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TW" sz="1400" i="1" smtClean="0">
                <a:solidFill>
                  <a:srgbClr val="000000"/>
                </a:solidFill>
                <a:latin typeface="Consolas"/>
              </a:rPr>
              <a:t>.println(ex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ex.printStackTrace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}}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result;</a:t>
            </a:r>
          </a:p>
          <a:p>
            <a:pPr marL="0" indent="0">
              <a:buNone/>
            </a:pPr>
            <a:r>
              <a:rPr lang="en-US" altLang="zh-TW" sz="1400">
                <a:solidFill>
                  <a:srgbClr val="000000"/>
                </a:solidFill>
                <a:latin typeface="Consolas"/>
              </a:rPr>
              <a:t>}</a:t>
            </a:r>
            <a:endParaRPr lang="zh-TW" altLang="en-US" sz="140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手機端剪貼簿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7776864" cy="51845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onCreate(Bundle savedInstanceState) {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.onCreate(savedInstanceState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setContentView(R.layout.</a:t>
            </a:r>
            <a:r>
              <a:rPr lang="en-US" altLang="zh-TW" sz="1400" i="1" smtClean="0">
                <a:solidFill>
                  <a:srgbClr val="0000C0"/>
                </a:solidFill>
                <a:latin typeface="Consolas"/>
              </a:rPr>
              <a:t>activity_main</a:t>
            </a:r>
            <a:r>
              <a:rPr lang="en-US" altLang="zh-TW" sz="1400" i="1" smtClean="0">
                <a:solidFill>
                  <a:srgbClr val="000000"/>
                </a:solidFill>
                <a:latin typeface="Consolas"/>
              </a:rPr>
              <a:t>);</a:t>
            </a:r>
            <a:endParaRPr lang="zh-TW" altLang="en-US" sz="1400">
              <a:latin typeface="Consolas"/>
            </a:endParaRP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ET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(EditText)findViewById(R.id.</a:t>
            </a:r>
            <a:r>
              <a:rPr lang="en-US" altLang="zh-TW" sz="1400" i="1">
                <a:solidFill>
                  <a:srgbClr val="0000C0"/>
                </a:solidFill>
                <a:latin typeface="Consolas"/>
              </a:rPr>
              <a:t>editText1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(Button)findViewById(R.id.</a:t>
            </a:r>
            <a:r>
              <a:rPr lang="en-US" altLang="zh-TW" sz="1400" i="1">
                <a:solidFill>
                  <a:srgbClr val="0000C0"/>
                </a:solidFill>
                <a:latin typeface="Consolas"/>
              </a:rPr>
              <a:t>button1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TV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= (TextView)findViewById(R.id.</a:t>
            </a:r>
            <a:r>
              <a:rPr lang="en-US" altLang="zh-TW" sz="1400" i="1">
                <a:solidFill>
                  <a:srgbClr val="0000C0"/>
                </a:solidFill>
                <a:latin typeface="Consolas"/>
              </a:rPr>
              <a:t>textView1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ClipboardManager CM = </a:t>
            </a:r>
            <a:r>
              <a:rPr lang="zh-TW" altLang="en-US" sz="1400" b="1" smtClean="0">
                <a:solidFill>
                  <a:srgbClr val="000000"/>
                </a:solidFill>
                <a:latin typeface="Consolas"/>
              </a:rPr>
              <a:t>                       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ClipboardManager)getSystemService(Context.</a:t>
            </a:r>
            <a:r>
              <a:rPr lang="en-US" altLang="zh-TW" sz="1400" b="1" i="1">
                <a:solidFill>
                  <a:srgbClr val="0000C0"/>
                </a:solidFill>
                <a:latin typeface="Consolas"/>
              </a:rPr>
              <a:t>CLIPBOARD_SERVICE</a:t>
            </a:r>
            <a:r>
              <a:rPr lang="en-US" altLang="zh-TW" sz="14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.setOnClickListener(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OnClickListener() {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onClick(View v) 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ClipData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C = ClipData.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newPlainText(</a:t>
            </a:r>
            <a:r>
              <a:rPr lang="en-US" altLang="zh-TW" sz="1400" i="1">
                <a:solidFill>
                  <a:srgbClr val="2A00FF"/>
                </a:solidFill>
                <a:latin typeface="Consolas"/>
              </a:rPr>
              <a:t>"text"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TW" sz="1400" i="1">
                <a:solidFill>
                  <a:srgbClr val="0000C0"/>
                </a:solidFill>
                <a:latin typeface="Consolas"/>
              </a:rPr>
              <a:t>ET</a:t>
            </a:r>
            <a:r>
              <a:rPr lang="en-US" altLang="zh-TW" sz="1400" i="1">
                <a:solidFill>
                  <a:srgbClr val="000000"/>
                </a:solidFill>
                <a:latin typeface="Consolas"/>
              </a:rPr>
              <a:t>.getText());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CM.setPrimaryClip(C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C0"/>
                </a:solidFill>
                <a:latin typeface="Consolas"/>
              </a:rPr>
              <a:t>         </a:t>
            </a:r>
            <a:r>
              <a:rPr lang="en-US" altLang="zh-TW" sz="1400" smtClean="0">
                <a:solidFill>
                  <a:srgbClr val="0000C0"/>
                </a:solidFill>
                <a:latin typeface="Consolas"/>
              </a:rPr>
              <a:t>TV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.setText(get(CM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}});</a:t>
            </a:r>
            <a:endParaRPr lang="en-US" altLang="zh-TW" sz="14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zh-TW" altLang="en-US" sz="1400">
              <a:latin typeface="Consolas"/>
            </a:endParaRPr>
          </a:p>
          <a:p>
            <a:pPr marL="0" indent="0">
              <a:buNone/>
            </a:pPr>
            <a:r>
              <a:rPr lang="en-US" altLang="zh-TW" sz="14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 String get(ClipboardManager CM){</a:t>
            </a:r>
          </a:p>
          <a:p>
            <a:pPr marL="0" indent="0">
              <a:buNone/>
            </a:pPr>
            <a:r>
              <a:rPr lang="zh-TW" altLang="en-US" sz="140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TW" sz="1400" smtClean="0">
                <a:solidFill>
                  <a:srgbClr val="000000"/>
                </a:solidFill>
                <a:latin typeface="Consolas"/>
              </a:rPr>
              <a:t>ClipData.Item </a:t>
            </a:r>
            <a:r>
              <a:rPr lang="en-US" altLang="zh-TW" sz="1400">
                <a:solidFill>
                  <a:srgbClr val="000000"/>
                </a:solidFill>
                <a:latin typeface="Consolas"/>
              </a:rPr>
              <a:t>CI = CM.getPrimaryClip().getItemAt(0);</a:t>
            </a:r>
          </a:p>
          <a:p>
            <a:pPr marL="0" indent="0">
              <a:buNone/>
            </a:pPr>
            <a:r>
              <a:rPr lang="zh-TW" altLang="en-US" sz="1400" b="1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zh-TW" sz="14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TW" sz="14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b="1">
                <a:solidFill>
                  <a:srgbClr val="000000"/>
                </a:solidFill>
                <a:latin typeface="Consolas"/>
              </a:rPr>
              <a:t>CI.getText().toString();</a:t>
            </a:r>
          </a:p>
          <a:p>
            <a:pPr marL="0" indent="0">
              <a:buNone/>
            </a:pPr>
            <a:r>
              <a:rPr lang="en-US" altLang="zh-TW" sz="1400">
                <a:solidFill>
                  <a:srgbClr val="000000"/>
                </a:solidFill>
                <a:latin typeface="Consolas"/>
              </a:rPr>
              <a:t>}</a:t>
            </a:r>
            <a:endParaRPr lang="zh-TW" altLang="en-US" sz="140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  <p:pic>
        <p:nvPicPr>
          <p:cNvPr id="1026" name="Picture 2" descr="C:\Users\YaoHaiLong\Dropbox\YaoHaiLong\#專題進度\參考資料\copy_paste_frame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91540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9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手機音訊取得</a:t>
            </a:r>
            <a:r>
              <a:rPr lang="zh-TW" altLang="en-US" smtClean="0"/>
              <a:t>辦法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8" y="1484784"/>
            <a:ext cx="776446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51520" y="416438"/>
            <a:ext cx="45720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/>
              <a:t>In native code (AudioRecord.h), the values are ..</a:t>
            </a:r>
          </a:p>
          <a:p>
            <a:r>
              <a:rPr lang="en-US" altLang="zh-TW"/>
              <a:t>44     enum input_source {</a:t>
            </a:r>
          </a:p>
          <a:p>
            <a:r>
              <a:rPr lang="en-US" altLang="zh-TW"/>
              <a:t>45         DEFAULT_INPUT   =-1,</a:t>
            </a:r>
          </a:p>
          <a:p>
            <a:r>
              <a:rPr lang="en-US" altLang="zh-TW"/>
              <a:t>46         MIC_INPUT       = 0,</a:t>
            </a:r>
          </a:p>
          <a:p>
            <a:r>
              <a:rPr lang="en-US" altLang="zh-TW"/>
              <a:t>47         VOICE_UPLINK_INPUT = 1,</a:t>
            </a:r>
          </a:p>
          <a:p>
            <a:r>
              <a:rPr lang="en-US" altLang="zh-TW"/>
              <a:t>48         VOICE_DOWNLINK_INPUT = 2,</a:t>
            </a:r>
          </a:p>
          <a:p>
            <a:r>
              <a:rPr lang="en-US" altLang="zh-TW"/>
              <a:t>49         VOICE_CALL_INPUT = 3,</a:t>
            </a:r>
          </a:p>
          <a:p>
            <a:r>
              <a:rPr lang="en-US" altLang="zh-TW"/>
              <a:t>50         NUM_INPUT_SOURCES</a:t>
            </a:r>
          </a:p>
          <a:p>
            <a:r>
              <a:rPr lang="en-US" altLang="zh-TW"/>
              <a:t>51     };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1520" y="3284984"/>
            <a:ext cx="6172701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/>
              <a:t>In Java MediaRecorder AudioSource, the values are ..</a:t>
            </a:r>
          </a:p>
          <a:p>
            <a:r>
              <a:rPr lang="en-US" altLang="zh-TW"/>
              <a:t>120     public final class AudioSource {</a:t>
            </a:r>
          </a:p>
          <a:p>
            <a:r>
              <a:rPr lang="en-US" altLang="zh-TW" smtClean="0"/>
              <a:t>124         </a:t>
            </a:r>
            <a:r>
              <a:rPr lang="en-US" altLang="zh-TW"/>
              <a:t>private AudioSource() {}</a:t>
            </a:r>
          </a:p>
          <a:p>
            <a:r>
              <a:rPr lang="en-US" altLang="zh-TW"/>
              <a:t>125         public static final int DEFAULT = 0</a:t>
            </a:r>
            <a:r>
              <a:rPr lang="en-US" altLang="zh-TW" smtClean="0"/>
              <a:t>;</a:t>
            </a:r>
          </a:p>
          <a:p>
            <a:r>
              <a:rPr lang="en-US" altLang="zh-TW" smtClean="0"/>
              <a:t>127         public static final int MIC = 1;</a:t>
            </a:r>
          </a:p>
          <a:p>
            <a:r>
              <a:rPr lang="en-US" altLang="zh-TW" smtClean="0"/>
              <a:t>128 </a:t>
            </a:r>
            <a:endParaRPr lang="en-US" altLang="zh-TW"/>
          </a:p>
          <a:p>
            <a:r>
              <a:rPr lang="en-US" altLang="zh-TW" smtClean="0"/>
              <a:t>130         </a:t>
            </a:r>
            <a:r>
              <a:rPr lang="en-US" altLang="zh-TW"/>
              <a:t>public static final int VOICE_UPLINK = 2;</a:t>
            </a:r>
          </a:p>
          <a:p>
            <a:r>
              <a:rPr lang="en-US" altLang="zh-TW"/>
              <a:t>131 </a:t>
            </a:r>
          </a:p>
          <a:p>
            <a:r>
              <a:rPr lang="en-US" altLang="zh-TW" smtClean="0"/>
              <a:t>133         </a:t>
            </a:r>
            <a:r>
              <a:rPr lang="en-US" altLang="zh-TW"/>
              <a:t>public static final int VOICE_DOWNLINK = 3;</a:t>
            </a:r>
          </a:p>
          <a:p>
            <a:r>
              <a:rPr lang="en-US" altLang="zh-TW"/>
              <a:t>134 </a:t>
            </a:r>
          </a:p>
          <a:p>
            <a:r>
              <a:rPr lang="en-US" altLang="zh-TW" smtClean="0"/>
              <a:t>136         </a:t>
            </a:r>
            <a:r>
              <a:rPr lang="en-US" altLang="zh-TW"/>
              <a:t>public static final int VOICE_CALL = 4;</a:t>
            </a:r>
          </a:p>
          <a:p>
            <a:r>
              <a:rPr lang="en-US" altLang="zh-TW"/>
              <a:t>137     }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01221" y="2564904"/>
            <a:ext cx="6750496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/>
              <a:t>Now, if you look at AudioFlinger, any input source, whose value of stream type is </a:t>
            </a:r>
            <a:r>
              <a:rPr lang="en-US" altLang="zh-TW" smtClean="0"/>
              <a:t>&gt;=</a:t>
            </a:r>
            <a:r>
              <a:rPr lang="zh-TW" altLang="en-US" smtClean="0"/>
              <a:t> </a:t>
            </a:r>
            <a:r>
              <a:rPr lang="en-US" altLang="zh-TW" smtClean="0"/>
              <a:t>NUM_INPUT_SOURCES </a:t>
            </a:r>
            <a:r>
              <a:rPr lang="en-US" altLang="zh-TW"/>
              <a:t>(i.e., 4</a:t>
            </a:r>
            <a:r>
              <a:rPr lang="en-US" altLang="zh-TW" smtClean="0"/>
              <a:t>),</a:t>
            </a:r>
          </a:p>
          <a:p>
            <a:r>
              <a:rPr lang="en-US" altLang="zh-TW" smtClean="0"/>
              <a:t>we </a:t>
            </a:r>
            <a:r>
              <a:rPr lang="en-US" altLang="zh-TW"/>
              <a:t>will get an "invalid stream type". </a:t>
            </a:r>
            <a:endParaRPr lang="en-US" altLang="zh-TW" smtClean="0"/>
          </a:p>
          <a:p>
            <a:r>
              <a:rPr lang="en-US" altLang="zh-TW" smtClean="0"/>
              <a:t>Because </a:t>
            </a:r>
            <a:r>
              <a:rPr lang="en-US" altLang="zh-TW"/>
              <a:t>of </a:t>
            </a:r>
            <a:r>
              <a:rPr lang="en-US" altLang="zh-TW" smtClean="0"/>
              <a:t>the</a:t>
            </a:r>
            <a:r>
              <a:rPr lang="zh-TW" altLang="en-US" smtClean="0"/>
              <a:t> </a:t>
            </a:r>
            <a:r>
              <a:rPr lang="en-US" altLang="zh-TW" smtClean="0"/>
              <a:t>mismatch </a:t>
            </a:r>
            <a:r>
              <a:rPr lang="en-US" altLang="zh-TW"/>
              <a:t>of the enums, the Java API sets the value of VOICE_CALL stream type as 4.</a:t>
            </a:r>
          </a:p>
          <a:p>
            <a:r>
              <a:rPr lang="en-US" altLang="zh-TW"/>
              <a:t>So, the check fails and we get the failure</a:t>
            </a:r>
            <a:r>
              <a:rPr lang="en-US" altLang="zh-TW" smtClean="0"/>
              <a:t>.</a:t>
            </a:r>
          </a:p>
          <a:p>
            <a:endParaRPr lang="en-US" altLang="zh-TW"/>
          </a:p>
          <a:p>
            <a:r>
              <a:rPr lang="en-US" altLang="zh-TW"/>
              <a:t>Fix: Set the values of the stream types to be the same in the Java and c++ code.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AudioTrack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40768"/>
            <a:ext cx="9114184" cy="48965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public voidtestSetStereoVolumeMax()  throwsException {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final String TEST_NAME= "testSetStereoVolumeMax";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final int TEST_SR =22050;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final int TEST_CONF =AudioFormat.CHANNEL_CONFIGURATION_STEREO;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final int TEST_FORMAT= AudioFormat.ENCODING_PCM_16BIT;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final int TEST_MODE =AudioTrack.MODE_STREAM;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final intTEST_STREAM_TYPE = AudioManager.STREAM_MUSIC;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// --------initialization --------------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</a:t>
            </a:r>
            <a:r>
              <a:rPr lang="en-US" altLang="zh-TW" sz="1100">
                <a:solidFill>
                  <a:srgbClr val="000000"/>
                </a:solidFill>
                <a:latin typeface="Arial"/>
              </a:rPr>
              <a:t> </a:t>
            </a:r>
            <a:r>
              <a:rPr lang="en-US" altLang="zh-TW" sz="1100" smtClean="0">
                <a:solidFill>
                  <a:srgbClr val="000000"/>
                </a:solidFill>
                <a:latin typeface="Arial"/>
              </a:rPr>
              <a:t>  </a:t>
            </a:r>
            <a:r>
              <a:rPr lang="en-US" altLang="zh-TW" sz="1100">
                <a:solidFill>
                  <a:srgbClr val="000000"/>
                </a:solidFill>
                <a:latin typeface="Arial"/>
              </a:rPr>
              <a:t>/*Step1.*/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int  minBuffSize = AudioTrack.getMinBufferSize(TEST_SR, TEST_CONF, TEST_FORMAT);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  /*Step 2.*/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AudioTrack  track = newAudioTrack(TEST_STREAM_TYPE, TEST_SR, </a:t>
            </a:r>
            <a:r>
              <a:rPr lang="en-US" altLang="zh-TW" sz="1100">
                <a:solidFill>
                  <a:srgbClr val="000000"/>
                </a:solidFill>
                <a:latin typeface="Arial"/>
              </a:rPr>
              <a:t>TEST_CONF</a:t>
            </a:r>
            <a:r>
              <a:rPr lang="en-US" altLang="zh-TW" sz="1100" smtClean="0">
                <a:solidFill>
                  <a:srgbClr val="000000"/>
                </a:solidFill>
                <a:latin typeface="Arial"/>
              </a:rPr>
              <a:t>, TEST_FORMAT</a:t>
            </a:r>
            <a:r>
              <a:rPr lang="en-US" altLang="zh-TW" sz="110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zh-TW" sz="1100">
                <a:solidFill>
                  <a:srgbClr val="000000"/>
                </a:solidFill>
                <a:latin typeface="Arial"/>
              </a:rPr>
              <a:t>2 </a:t>
            </a:r>
            <a:r>
              <a:rPr lang="en-US" altLang="zh-TW" sz="1100" smtClean="0">
                <a:solidFill>
                  <a:srgbClr val="000000"/>
                </a:solidFill>
                <a:latin typeface="Arial"/>
              </a:rPr>
              <a:t>*minBuffSize,TEST_MODE</a:t>
            </a:r>
            <a:r>
              <a:rPr lang="en-US" altLang="zh-TW" sz="110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byte data[] = newbyte[minBuffSize];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// -------- test--------------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track.write(data, OFFSET_DEFAULT, data.length);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track.write(data, OFFSET_DEFAULT, data.length);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track.play();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float maxVol =AudioTrack.getMaxVolume();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assertTrue(TEST_NAME, track.setStereoVolume(maxVol, maxVol) == AudioTrack.SUCCESS);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// -------- tear down--------------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     track.release();</a:t>
            </a:r>
          </a:p>
          <a:p>
            <a:pPr marL="0" indent="0">
              <a:buNone/>
            </a:pPr>
            <a:r>
              <a:rPr lang="en-US" altLang="zh-TW" sz="1100">
                <a:solidFill>
                  <a:srgbClr val="000000"/>
                </a:solidFill>
                <a:latin typeface="Arial"/>
              </a:rPr>
              <a:t>    }</a:t>
            </a:r>
          </a:p>
          <a:p>
            <a:endParaRPr lang="zh-TW" altLang="en-US" sz="110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6237312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hlinkClick r:id="rId2"/>
              </a:rPr>
              <a:t>http://blog.csdn.net/xuesen_lin/article/details/8805168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64082"/>
      </p:ext>
    </p:extLst>
  </p:cSld>
  <p:clrMapOvr>
    <a:masterClrMapping/>
  </p:clrMapOvr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1278</TotalTime>
  <Words>1074</Words>
  <Application>Microsoft Office PowerPoint</Application>
  <PresentationFormat>如螢幕大小 (4:3)</PresentationFormat>
  <Paragraphs>240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嶢海龍_PPT</vt:lpstr>
      <vt:lpstr>Android手機遠端即時操控系統 Android Mobile Phone Real-time Remote Control System</vt:lpstr>
      <vt:lpstr>Contents</vt:lpstr>
      <vt:lpstr>實作新連線架構(1/3)</vt:lpstr>
      <vt:lpstr>實作新連線架構(2/3)</vt:lpstr>
      <vt:lpstr>實作新連線架構(3/3)</vt:lpstr>
      <vt:lpstr>電腦端剪貼簿</vt:lpstr>
      <vt:lpstr>手機端剪貼簿</vt:lpstr>
      <vt:lpstr>手機音訊取得辦法</vt:lpstr>
      <vt:lpstr>AudioTrack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HOME</cp:lastModifiedBy>
  <cp:revision>165</cp:revision>
  <dcterms:created xsi:type="dcterms:W3CDTF">2013-12-10T15:35:49Z</dcterms:created>
  <dcterms:modified xsi:type="dcterms:W3CDTF">2014-03-20T12:46:21Z</dcterms:modified>
</cp:coreProperties>
</file>