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8" r:id="rId4"/>
    <p:sldId id="279" r:id="rId5"/>
    <p:sldId id="285" r:id="rId6"/>
    <p:sldId id="281" r:id="rId7"/>
    <p:sldId id="282" r:id="rId8"/>
    <p:sldId id="284" r:id="rId9"/>
    <p:sldId id="283" r:id="rId10"/>
    <p:sldId id="286" r:id="rId11"/>
    <p:sldId id="287" r:id="rId12"/>
    <p:sldId id="288" r:id="rId13"/>
    <p:sldId id="27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1DEE9-EE62-4A59-8E7E-70107071E47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A0C489-357F-4E63-AAFC-24A7F8840716}">
      <dgm:prSet phldrT="[文字]"/>
      <dgm:spPr/>
      <dgm:t>
        <a:bodyPr/>
        <a:lstStyle/>
        <a:p>
          <a:r>
            <a:rPr lang="en-US" altLang="zh-TW" smtClean="0"/>
            <a:t>Android Source</a:t>
          </a:r>
          <a:endParaRPr lang="zh-TW" altLang="en-US"/>
        </a:p>
      </dgm:t>
    </dgm:pt>
    <dgm:pt modelId="{2DD1A3B8-1C0F-4789-960B-F03879E64FCA}" type="parTrans" cxnId="{E879E679-B10D-4EE0-A800-6C77766918DC}">
      <dgm:prSet/>
      <dgm:spPr/>
      <dgm:t>
        <a:bodyPr/>
        <a:lstStyle/>
        <a:p>
          <a:endParaRPr lang="zh-TW" altLang="en-US"/>
        </a:p>
      </dgm:t>
    </dgm:pt>
    <dgm:pt modelId="{096E3A48-7FC2-411C-A658-9B2DF9BE3E37}" type="sibTrans" cxnId="{E879E679-B10D-4EE0-A800-6C77766918DC}">
      <dgm:prSet/>
      <dgm:spPr/>
      <dgm:t>
        <a:bodyPr/>
        <a:lstStyle/>
        <a:p>
          <a:endParaRPr lang="zh-TW" altLang="en-US"/>
        </a:p>
      </dgm:t>
    </dgm:pt>
    <dgm:pt modelId="{D20FE546-DF24-4E5D-949D-266473D5AAB8}">
      <dgm:prSet phldrT="[文字]"/>
      <dgm:spPr/>
      <dgm:t>
        <a:bodyPr/>
        <a:lstStyle/>
        <a:p>
          <a:endParaRPr lang="en-US" altLang="zh-TW" smtClean="0"/>
        </a:p>
        <a:p>
          <a:endParaRPr lang="en-US" altLang="zh-TW" smtClean="0"/>
        </a:p>
        <a:p>
          <a:r>
            <a:rPr lang="en-US" altLang="zh-TW" smtClean="0"/>
            <a:t>Base/cmds/input</a:t>
          </a:r>
          <a:endParaRPr lang="zh-TW" altLang="en-US"/>
        </a:p>
      </dgm:t>
    </dgm:pt>
    <dgm:pt modelId="{DB3CD5BE-AEFB-4664-B144-54592A17D1FE}" type="parTrans" cxnId="{BDE2DF4D-E1F1-4B5D-806E-053B6C2E20F2}">
      <dgm:prSet/>
      <dgm:spPr/>
      <dgm:t>
        <a:bodyPr/>
        <a:lstStyle/>
        <a:p>
          <a:endParaRPr lang="zh-TW" altLang="en-US"/>
        </a:p>
      </dgm:t>
    </dgm:pt>
    <dgm:pt modelId="{676040B9-CA8E-4C49-B214-62347131B2E9}" type="sibTrans" cxnId="{BDE2DF4D-E1F1-4B5D-806E-053B6C2E20F2}">
      <dgm:prSet/>
      <dgm:spPr/>
      <dgm:t>
        <a:bodyPr/>
        <a:lstStyle/>
        <a:p>
          <a:endParaRPr lang="zh-TW" altLang="en-US"/>
        </a:p>
      </dgm:t>
    </dgm:pt>
    <dgm:pt modelId="{178E7D22-3A46-41B6-8D13-9570E8397987}">
      <dgm:prSet phldrT="[文字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mtClean="0"/>
            <a:t>input</a:t>
          </a:r>
          <a:endParaRPr lang="zh-TW" altLang="en-US"/>
        </a:p>
      </dgm:t>
    </dgm:pt>
    <dgm:pt modelId="{91A0B77B-50B3-4FAE-A7D5-E8DE743FBAE8}" type="parTrans" cxnId="{6EE8F37A-F76D-4C52-96E5-BCC94BF9DE4D}">
      <dgm:prSet/>
      <dgm:spPr/>
      <dgm:t>
        <a:bodyPr/>
        <a:lstStyle/>
        <a:p>
          <a:endParaRPr lang="zh-TW" altLang="en-US"/>
        </a:p>
      </dgm:t>
    </dgm:pt>
    <dgm:pt modelId="{A882DE49-FB6C-45D8-BD0F-77324ACE3F67}" type="sibTrans" cxnId="{6EE8F37A-F76D-4C52-96E5-BCC94BF9DE4D}">
      <dgm:prSet/>
      <dgm:spPr/>
      <dgm:t>
        <a:bodyPr/>
        <a:lstStyle/>
        <a:p>
          <a:endParaRPr lang="zh-TW" altLang="en-US"/>
        </a:p>
      </dgm:t>
    </dgm:pt>
    <dgm:pt modelId="{E110C0EB-8121-44A0-8461-BB42E848530C}">
      <dgm:prSet phldrT="[文字]"/>
      <dgm:spPr/>
      <dgm:t>
        <a:bodyPr/>
        <a:lstStyle/>
        <a:p>
          <a:endParaRPr lang="en-US" altLang="zh-TW" smtClean="0"/>
        </a:p>
        <a:p>
          <a:endParaRPr lang="en-US" altLang="zh-TW" smtClean="0"/>
        </a:p>
        <a:p>
          <a:r>
            <a:rPr lang="en-US" altLang="zh-TW" smtClean="0"/>
            <a:t>InputManagerService</a:t>
          </a:r>
          <a:endParaRPr lang="zh-TW" altLang="en-US"/>
        </a:p>
      </dgm:t>
    </dgm:pt>
    <dgm:pt modelId="{EADF777F-F0B2-4674-8DC6-E4C03E04A726}" type="parTrans" cxnId="{A681234C-7F67-47C7-92EE-6D58A9917D04}">
      <dgm:prSet/>
      <dgm:spPr/>
      <dgm:t>
        <a:bodyPr/>
        <a:lstStyle/>
        <a:p>
          <a:endParaRPr lang="zh-TW" altLang="en-US"/>
        </a:p>
      </dgm:t>
    </dgm:pt>
    <dgm:pt modelId="{B9FD06D3-BDB0-4FCA-A7EC-3229DA5F1670}" type="sibTrans" cxnId="{A681234C-7F67-47C7-92EE-6D58A9917D04}">
      <dgm:prSet/>
      <dgm:spPr/>
      <dgm:t>
        <a:bodyPr/>
        <a:lstStyle/>
        <a:p>
          <a:endParaRPr lang="zh-TW" altLang="en-US"/>
        </a:p>
      </dgm:t>
    </dgm:pt>
    <dgm:pt modelId="{A29DA3CB-66AE-4955-AF06-9D5FCFC77ED0}">
      <dgm:prSet phldrT="[文字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mtClean="0"/>
            <a:t>Compile &amp; Run</a:t>
          </a:r>
          <a:endParaRPr lang="zh-TW" altLang="en-US"/>
        </a:p>
      </dgm:t>
    </dgm:pt>
    <dgm:pt modelId="{B27092C0-65FF-4DB6-89F4-4E53A9572696}" type="parTrans" cxnId="{C18ECB0D-CEC4-4F63-AE00-4BF22B43B9BE}">
      <dgm:prSet/>
      <dgm:spPr/>
      <dgm:t>
        <a:bodyPr/>
        <a:lstStyle/>
        <a:p>
          <a:endParaRPr lang="zh-TW" altLang="en-US"/>
        </a:p>
      </dgm:t>
    </dgm:pt>
    <dgm:pt modelId="{5EE5ADE9-CDD2-49CB-8EBC-0B8E8BDF2078}" type="sibTrans" cxnId="{C18ECB0D-CEC4-4F63-AE00-4BF22B43B9BE}">
      <dgm:prSet/>
      <dgm:spPr/>
      <dgm:t>
        <a:bodyPr/>
        <a:lstStyle/>
        <a:p>
          <a:endParaRPr lang="zh-TW" altLang="en-US"/>
        </a:p>
      </dgm:t>
    </dgm:pt>
    <dgm:pt modelId="{32C1B77B-1875-43D3-9264-7266B44C4FB4}">
      <dgm:prSet phldrT="[文字]"/>
      <dgm:spPr/>
      <dgm:t>
        <a:bodyPr/>
        <a:lstStyle/>
        <a:p>
          <a:endParaRPr lang="en-US" altLang="zh-TW" smtClean="0"/>
        </a:p>
        <a:p>
          <a:endParaRPr lang="en-US" altLang="zh-TW" smtClean="0"/>
        </a:p>
        <a:p>
          <a:r>
            <a:rPr lang="en-US" altLang="zh-TW" smtClean="0"/>
            <a:t>System/bin/input</a:t>
          </a:r>
          <a:endParaRPr lang="zh-TW" altLang="en-US"/>
        </a:p>
      </dgm:t>
    </dgm:pt>
    <dgm:pt modelId="{9E615A25-E11E-4A08-A66E-4F9C1F9C3B40}" type="parTrans" cxnId="{6068FDB0-5420-4D9E-97E3-5EE191A6D68F}">
      <dgm:prSet/>
      <dgm:spPr/>
      <dgm:t>
        <a:bodyPr/>
        <a:lstStyle/>
        <a:p>
          <a:endParaRPr lang="zh-TW" altLang="en-US"/>
        </a:p>
      </dgm:t>
    </dgm:pt>
    <dgm:pt modelId="{89E6E86F-1860-4096-B7BA-C626F624C5BD}" type="sibTrans" cxnId="{6068FDB0-5420-4D9E-97E3-5EE191A6D68F}">
      <dgm:prSet/>
      <dgm:spPr/>
      <dgm:t>
        <a:bodyPr/>
        <a:lstStyle/>
        <a:p>
          <a:endParaRPr lang="zh-TW" altLang="en-US"/>
        </a:p>
      </dgm:t>
    </dgm:pt>
    <dgm:pt modelId="{3DC1F202-0DB0-4DDE-A5B0-2EF653F203A7}" type="pres">
      <dgm:prSet presAssocID="{8C01DEE9-EE62-4A59-8E7E-70107071E47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24CDBC4-4B79-4846-851B-9F73BF70A4A1}" type="pres">
      <dgm:prSet presAssocID="{56A0C489-357F-4E63-AAFC-24A7F884071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F938CD-2733-448F-832E-77BD36E02C81}" type="pres">
      <dgm:prSet presAssocID="{56A0C489-357F-4E63-AAFC-24A7F884071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56A018-8DAB-4763-8CD6-8169BF3D36FC}" type="pres">
      <dgm:prSet presAssocID="{178E7D22-3A46-41B6-8D13-9570E8397987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7AD4A09-D76A-4B3C-809B-3BDA763E0F8D}" type="pres">
      <dgm:prSet presAssocID="{178E7D22-3A46-41B6-8D13-9570E8397987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CB8976-6F47-478B-924C-46C9287B0CD2}" type="pres">
      <dgm:prSet presAssocID="{A29DA3CB-66AE-4955-AF06-9D5FCFC77ED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A4247AF-DAB9-458D-9D18-169A98517B1A}" type="pres">
      <dgm:prSet presAssocID="{A29DA3CB-66AE-4955-AF06-9D5FCFC77ED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68FDB0-5420-4D9E-97E3-5EE191A6D68F}" srcId="{A29DA3CB-66AE-4955-AF06-9D5FCFC77ED0}" destId="{32C1B77B-1875-43D3-9264-7266B44C4FB4}" srcOrd="0" destOrd="0" parTransId="{9E615A25-E11E-4A08-A66E-4F9C1F9C3B40}" sibTransId="{89E6E86F-1860-4096-B7BA-C626F624C5BD}"/>
    <dgm:cxn modelId="{48110BC0-DE81-4523-9576-417B96D44167}" type="presOf" srcId="{32C1B77B-1875-43D3-9264-7266B44C4FB4}" destId="{8A4247AF-DAB9-458D-9D18-169A98517B1A}" srcOrd="0" destOrd="0" presId="urn:microsoft.com/office/officeart/2009/3/layout/IncreasingArrowsProcess"/>
    <dgm:cxn modelId="{170684AD-894A-4D52-96E5-1A165F892563}" type="presOf" srcId="{D20FE546-DF24-4E5D-949D-266473D5AAB8}" destId="{F5F938CD-2733-448F-832E-77BD36E02C81}" srcOrd="0" destOrd="0" presId="urn:microsoft.com/office/officeart/2009/3/layout/IncreasingArrowsProcess"/>
    <dgm:cxn modelId="{C18ECB0D-CEC4-4F63-AE00-4BF22B43B9BE}" srcId="{8C01DEE9-EE62-4A59-8E7E-70107071E476}" destId="{A29DA3CB-66AE-4955-AF06-9D5FCFC77ED0}" srcOrd="2" destOrd="0" parTransId="{B27092C0-65FF-4DB6-89F4-4E53A9572696}" sibTransId="{5EE5ADE9-CDD2-49CB-8EBC-0B8E8BDF2078}"/>
    <dgm:cxn modelId="{E879E679-B10D-4EE0-A800-6C77766918DC}" srcId="{8C01DEE9-EE62-4A59-8E7E-70107071E476}" destId="{56A0C489-357F-4E63-AAFC-24A7F8840716}" srcOrd="0" destOrd="0" parTransId="{2DD1A3B8-1C0F-4789-960B-F03879E64FCA}" sibTransId="{096E3A48-7FC2-411C-A658-9B2DF9BE3E37}"/>
    <dgm:cxn modelId="{A681234C-7F67-47C7-92EE-6D58A9917D04}" srcId="{178E7D22-3A46-41B6-8D13-9570E8397987}" destId="{E110C0EB-8121-44A0-8461-BB42E848530C}" srcOrd="0" destOrd="0" parTransId="{EADF777F-F0B2-4674-8DC6-E4C03E04A726}" sibTransId="{B9FD06D3-BDB0-4FCA-A7EC-3229DA5F1670}"/>
    <dgm:cxn modelId="{BDE2DF4D-E1F1-4B5D-806E-053B6C2E20F2}" srcId="{56A0C489-357F-4E63-AAFC-24A7F8840716}" destId="{D20FE546-DF24-4E5D-949D-266473D5AAB8}" srcOrd="0" destOrd="0" parTransId="{DB3CD5BE-AEFB-4664-B144-54592A17D1FE}" sibTransId="{676040B9-CA8E-4C49-B214-62347131B2E9}"/>
    <dgm:cxn modelId="{B0530115-341C-4103-8E28-13883C5E6D37}" type="presOf" srcId="{A29DA3CB-66AE-4955-AF06-9D5FCFC77ED0}" destId="{89CB8976-6F47-478B-924C-46C9287B0CD2}" srcOrd="0" destOrd="0" presId="urn:microsoft.com/office/officeart/2009/3/layout/IncreasingArrowsProcess"/>
    <dgm:cxn modelId="{6EE8F37A-F76D-4C52-96E5-BCC94BF9DE4D}" srcId="{8C01DEE9-EE62-4A59-8E7E-70107071E476}" destId="{178E7D22-3A46-41B6-8D13-9570E8397987}" srcOrd="1" destOrd="0" parTransId="{91A0B77B-50B3-4FAE-A7D5-E8DE743FBAE8}" sibTransId="{A882DE49-FB6C-45D8-BD0F-77324ACE3F67}"/>
    <dgm:cxn modelId="{5E542E1D-C955-4134-8992-67747372B07E}" type="presOf" srcId="{8C01DEE9-EE62-4A59-8E7E-70107071E476}" destId="{3DC1F202-0DB0-4DDE-A5B0-2EF653F203A7}" srcOrd="0" destOrd="0" presId="urn:microsoft.com/office/officeart/2009/3/layout/IncreasingArrowsProcess"/>
    <dgm:cxn modelId="{CCD0327A-4F11-48EF-A095-9557846EB81C}" type="presOf" srcId="{178E7D22-3A46-41B6-8D13-9570E8397987}" destId="{9B56A018-8DAB-4763-8CD6-8169BF3D36FC}" srcOrd="0" destOrd="0" presId="urn:microsoft.com/office/officeart/2009/3/layout/IncreasingArrowsProcess"/>
    <dgm:cxn modelId="{26478F02-AFED-4086-B350-DBD19C0B7065}" type="presOf" srcId="{E110C0EB-8121-44A0-8461-BB42E848530C}" destId="{F7AD4A09-D76A-4B3C-809B-3BDA763E0F8D}" srcOrd="0" destOrd="0" presId="urn:microsoft.com/office/officeart/2009/3/layout/IncreasingArrowsProcess"/>
    <dgm:cxn modelId="{8D86B735-7BE5-4FC9-AC00-828496729A47}" type="presOf" srcId="{56A0C489-357F-4E63-AAFC-24A7F8840716}" destId="{424CDBC4-4B79-4846-851B-9F73BF70A4A1}" srcOrd="0" destOrd="0" presId="urn:microsoft.com/office/officeart/2009/3/layout/IncreasingArrowsProcess"/>
    <dgm:cxn modelId="{737AF412-EB7E-4CDD-A8F4-EE7AF0708979}" type="presParOf" srcId="{3DC1F202-0DB0-4DDE-A5B0-2EF653F203A7}" destId="{424CDBC4-4B79-4846-851B-9F73BF70A4A1}" srcOrd="0" destOrd="0" presId="urn:microsoft.com/office/officeart/2009/3/layout/IncreasingArrowsProcess"/>
    <dgm:cxn modelId="{6E72FB46-0260-4790-B071-6312A395F404}" type="presParOf" srcId="{3DC1F202-0DB0-4DDE-A5B0-2EF653F203A7}" destId="{F5F938CD-2733-448F-832E-77BD36E02C81}" srcOrd="1" destOrd="0" presId="urn:microsoft.com/office/officeart/2009/3/layout/IncreasingArrowsProcess"/>
    <dgm:cxn modelId="{DE24030D-B62A-4E8B-AA88-9519EFCD0BEB}" type="presParOf" srcId="{3DC1F202-0DB0-4DDE-A5B0-2EF653F203A7}" destId="{9B56A018-8DAB-4763-8CD6-8169BF3D36FC}" srcOrd="2" destOrd="0" presId="urn:microsoft.com/office/officeart/2009/3/layout/IncreasingArrowsProcess"/>
    <dgm:cxn modelId="{E0FE2B4F-6AF8-44B1-8052-7772073A4B8F}" type="presParOf" srcId="{3DC1F202-0DB0-4DDE-A5B0-2EF653F203A7}" destId="{F7AD4A09-D76A-4B3C-809B-3BDA763E0F8D}" srcOrd="3" destOrd="0" presId="urn:microsoft.com/office/officeart/2009/3/layout/IncreasingArrowsProcess"/>
    <dgm:cxn modelId="{55643BA9-8B70-45D3-ACE7-78586DE7B919}" type="presParOf" srcId="{3DC1F202-0DB0-4DDE-A5B0-2EF653F203A7}" destId="{89CB8976-6F47-478B-924C-46C9287B0CD2}" srcOrd="4" destOrd="0" presId="urn:microsoft.com/office/officeart/2009/3/layout/IncreasingArrowsProcess"/>
    <dgm:cxn modelId="{454BFC63-A90B-44E0-A85F-AFBBCE13E958}" type="presParOf" srcId="{3DC1F202-0DB0-4DDE-A5B0-2EF653F203A7}" destId="{8A4247AF-DAB9-458D-9D18-169A98517B1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CDBC4-4B79-4846-851B-9F73BF70A4A1}">
      <dsp:nvSpPr>
        <dsp:cNvPr id="0" name=""/>
        <dsp:cNvSpPr/>
      </dsp:nvSpPr>
      <dsp:spPr>
        <a:xfrm>
          <a:off x="0" y="686733"/>
          <a:ext cx="7728520" cy="11255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868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smtClean="0"/>
            <a:t>Android Source</a:t>
          </a:r>
          <a:endParaRPr lang="zh-TW" altLang="en-US" sz="2100" kern="1200"/>
        </a:p>
      </dsp:txBody>
      <dsp:txXfrm>
        <a:off x="0" y="968125"/>
        <a:ext cx="7447129" cy="562783"/>
      </dsp:txXfrm>
    </dsp:sp>
    <dsp:sp modelId="{F5F938CD-2733-448F-832E-77BD36E02C81}">
      <dsp:nvSpPr>
        <dsp:cNvPr id="0" name=""/>
        <dsp:cNvSpPr/>
      </dsp:nvSpPr>
      <dsp:spPr>
        <a:xfrm>
          <a:off x="0" y="1554708"/>
          <a:ext cx="2380384" cy="2168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Base/cmds/input</a:t>
          </a:r>
          <a:endParaRPr lang="zh-TW" altLang="en-US" sz="2000" kern="1200"/>
        </a:p>
      </dsp:txBody>
      <dsp:txXfrm>
        <a:off x="0" y="1554708"/>
        <a:ext cx="2380384" cy="2168256"/>
      </dsp:txXfrm>
    </dsp:sp>
    <dsp:sp modelId="{9B56A018-8DAB-4763-8CD6-8169BF3D36FC}">
      <dsp:nvSpPr>
        <dsp:cNvPr id="0" name=""/>
        <dsp:cNvSpPr/>
      </dsp:nvSpPr>
      <dsp:spPr>
        <a:xfrm>
          <a:off x="2380384" y="1061922"/>
          <a:ext cx="5348135" cy="11255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254000" bIns="17868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smtClean="0"/>
            <a:t>input</a:t>
          </a:r>
          <a:endParaRPr lang="zh-TW" altLang="en-US" sz="2100" kern="1200"/>
        </a:p>
      </dsp:txBody>
      <dsp:txXfrm>
        <a:off x="2380384" y="1343314"/>
        <a:ext cx="5066744" cy="562783"/>
      </dsp:txXfrm>
    </dsp:sp>
    <dsp:sp modelId="{F7AD4A09-D76A-4B3C-809B-3BDA763E0F8D}">
      <dsp:nvSpPr>
        <dsp:cNvPr id="0" name=""/>
        <dsp:cNvSpPr/>
      </dsp:nvSpPr>
      <dsp:spPr>
        <a:xfrm>
          <a:off x="2380384" y="1929897"/>
          <a:ext cx="2380384" cy="2168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InputManagerService</a:t>
          </a:r>
          <a:endParaRPr lang="zh-TW" altLang="en-US" sz="2000" kern="1200"/>
        </a:p>
      </dsp:txBody>
      <dsp:txXfrm>
        <a:off x="2380384" y="1929897"/>
        <a:ext cx="2380384" cy="2168256"/>
      </dsp:txXfrm>
    </dsp:sp>
    <dsp:sp modelId="{89CB8976-6F47-478B-924C-46C9287B0CD2}">
      <dsp:nvSpPr>
        <dsp:cNvPr id="0" name=""/>
        <dsp:cNvSpPr/>
      </dsp:nvSpPr>
      <dsp:spPr>
        <a:xfrm>
          <a:off x="4760768" y="1437111"/>
          <a:ext cx="2967751" cy="11255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254000" bIns="17868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smtClean="0"/>
            <a:t>Compile &amp; Run</a:t>
          </a:r>
          <a:endParaRPr lang="zh-TW" altLang="en-US" sz="2100" kern="1200"/>
        </a:p>
      </dsp:txBody>
      <dsp:txXfrm>
        <a:off x="4760768" y="1718503"/>
        <a:ext cx="2686360" cy="562783"/>
      </dsp:txXfrm>
    </dsp:sp>
    <dsp:sp modelId="{8A4247AF-DAB9-458D-9D18-169A98517B1A}">
      <dsp:nvSpPr>
        <dsp:cNvPr id="0" name=""/>
        <dsp:cNvSpPr/>
      </dsp:nvSpPr>
      <dsp:spPr>
        <a:xfrm>
          <a:off x="4760768" y="2305086"/>
          <a:ext cx="2380384" cy="213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000" kern="120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System/bin/input</a:t>
          </a:r>
          <a:endParaRPr lang="zh-TW" altLang="en-US" sz="2000" kern="1200"/>
        </a:p>
      </dsp:txBody>
      <dsp:txXfrm>
        <a:off x="4760768" y="2305086"/>
        <a:ext cx="2380384" cy="213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2014/4/6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2014/4/6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droidparadise.blogspot.tw/2011/11/java-reflectionhideapi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android.googlesource.com/platform/frameworks/base/+/master/services/java/com/android/server/input/InputManagerService.java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android.googlesource.com/platform/frameworks/base/+/master/cmds/input/src/com/android/commands/input/Input.java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youtu.be/BwHkg1rOEW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11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2014/4/6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Key/touch event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Key/Touch Event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Java @Hide</a:t>
            </a:r>
          </a:p>
          <a:p>
            <a:pPr lvl="1"/>
            <a:r>
              <a:rPr lang="en-US" altLang="zh-TW" smtClean="0">
                <a:hlinkClick r:id="rId2"/>
              </a:rPr>
              <a:t>http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droidparadise.blogspot.tw/2011/11/java-reflectionhideapi.html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pic>
        <p:nvPicPr>
          <p:cNvPr id="1028" name="Picture 4" descr="https://scontent-b-lax.xx.fbcdn.net/hphotos-frc1/t1.0-9/10155175_859987647350292_1352980213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88640"/>
            <a:ext cx="752475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Key/Touch Event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https://android.googlesource.com/platform/frameworks/base</a:t>
            </a:r>
            <a:r>
              <a:rPr lang="en-US" altLang="zh-TW">
                <a:hlinkClick r:id="rId2"/>
              </a:rPr>
              <a:t>/+/</a:t>
            </a:r>
            <a:r>
              <a:rPr lang="en-US" altLang="zh-TW" smtClean="0">
                <a:hlinkClick r:id="rId2"/>
              </a:rPr>
              <a:t>master/cmds/input/src/com/android/commands/input/Input.java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>
                <a:hlinkClick r:id="rId3"/>
              </a:rPr>
              <a:t>https://android.googlesource.com/platform/frameworks/base</a:t>
            </a:r>
            <a:r>
              <a:rPr lang="en-US" altLang="zh-TW">
                <a:hlinkClick r:id="rId3"/>
              </a:rPr>
              <a:t>/+/</a:t>
            </a:r>
            <a:r>
              <a:rPr lang="en-US" altLang="zh-TW" smtClean="0">
                <a:hlinkClick r:id="rId3"/>
              </a:rPr>
              <a:t>master/services/java/com/android/server/input/InputManagerService.java</a:t>
            </a:r>
            <a:endParaRPr lang="en-US" altLang="zh-TW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240985344"/>
              </p:ext>
            </p:extLst>
          </p:nvPr>
        </p:nvGraphicFramePr>
        <p:xfrm>
          <a:off x="755576" y="1268760"/>
          <a:ext cx="7728520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9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2093" y="1412776"/>
            <a:ext cx="5999814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 marL="0" indent="0">
              <a:spcBef>
                <a:spcPts val="1300"/>
              </a:spcBef>
              <a:buNone/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en-US" altLang="zh-TW" smtClean="0"/>
              <a:t>Remote Display</a:t>
            </a:r>
            <a:endParaRPr lang="en-US" altLang="zh-TW" dirty="0"/>
          </a:p>
          <a:p>
            <a:pPr>
              <a:spcBef>
                <a:spcPts val="1300"/>
              </a:spcBef>
            </a:pPr>
            <a:endParaRPr lang="en-US" altLang="zh-TW" dirty="0"/>
          </a:p>
          <a:p>
            <a:pPr>
              <a:spcBef>
                <a:spcPts val="1300"/>
              </a:spcBef>
            </a:pPr>
            <a:r>
              <a:rPr lang="en-US" altLang="zh-TW" smtClean="0"/>
              <a:t>VNC software</a:t>
            </a:r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en-US" altLang="zh-TW" smtClean="0"/>
              <a:t>Key/Touch Event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Remote Display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WiFi-Miracast</a:t>
            </a:r>
            <a:endParaRPr lang="en-US" altLang="zh-TW"/>
          </a:p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WiFi-Miracast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Miracast is a </a:t>
            </a:r>
            <a:r>
              <a:rPr lang="en-US" altLang="zh-TW">
                <a:solidFill>
                  <a:srgbClr val="FF0000"/>
                </a:solidFill>
              </a:rPr>
              <a:t>peer-to-peer</a:t>
            </a:r>
            <a:r>
              <a:rPr lang="en-US" altLang="zh-TW"/>
              <a:t> wireless screencasting standard formed via </a:t>
            </a:r>
            <a:r>
              <a:rPr lang="en-US" altLang="zh-TW">
                <a:solidFill>
                  <a:srgbClr val="FF0000"/>
                </a:solidFill>
              </a:rPr>
              <a:t>Wi-Fi</a:t>
            </a:r>
            <a:r>
              <a:rPr lang="en-US" altLang="zh-TW"/>
              <a:t> Direct connections in a manner similar to </a:t>
            </a:r>
            <a:r>
              <a:rPr lang="en-US" altLang="zh-TW" smtClean="0"/>
              <a:t>Bluetooth.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Android 4.2 or later</a:t>
            </a:r>
          </a:p>
          <a:p>
            <a:r>
              <a:rPr lang="en-US" altLang="zh-TW">
                <a:solidFill>
                  <a:srgbClr val="FF0000"/>
                </a:solidFill>
              </a:rPr>
              <a:t>Can't Control</a:t>
            </a:r>
          </a:p>
          <a:p>
            <a:endParaRPr lang="en-US" altLang="zh-TW"/>
          </a:p>
          <a:p>
            <a:r>
              <a:rPr lang="en-US" altLang="zh-TW" smtClean="0"/>
              <a:t>Features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 smtClean="0"/>
              <a:t>Cross-platform</a:t>
            </a:r>
          </a:p>
          <a:p>
            <a:pPr lvl="1"/>
            <a:r>
              <a:rPr lang="en-US" altLang="zh-TW" smtClean="0"/>
              <a:t>Video + Audio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pic>
        <p:nvPicPr>
          <p:cNvPr id="1026" name="Picture 2" descr="http://img.my.csdn.net/uploads/201301/06/1357478712_84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2cm.com.tw/news/images/N1304260043201304261951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4" y="2737429"/>
            <a:ext cx="2132966" cy="33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4649688" cy="4713387"/>
          </a:xfrm>
        </p:spPr>
        <p:txBody>
          <a:bodyPr/>
          <a:lstStyle/>
          <a:p>
            <a:r>
              <a:rPr lang="en-US" altLang="zh-TW" smtClean="0"/>
              <a:t>Wi-Fi</a:t>
            </a:r>
          </a:p>
          <a:p>
            <a:r>
              <a:rPr lang="en-US" altLang="zh-TW" smtClean="0"/>
              <a:t>Needs a hardware device</a:t>
            </a:r>
          </a:p>
          <a:p>
            <a:r>
              <a:rPr lang="en-US" altLang="zh-TW"/>
              <a:t>Can't Control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7" name="AutoShape 2" descr="Chromecas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4" descr="Chromecas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2776"/>
            <a:ext cx="2969905" cy="475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googlecas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61964"/>
            <a:ext cx="666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00"/>
              </a:spcBef>
            </a:pPr>
            <a:r>
              <a:rPr lang="en-US" altLang="zh-TW"/>
              <a:t>VNC software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RFB protocol</a:t>
            </a:r>
          </a:p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RFB protocol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Remote FrameBuffer</a:t>
            </a:r>
          </a:p>
          <a:p>
            <a:pPr lvl="1"/>
            <a:r>
              <a:rPr lang="en-US" altLang="zh-TW"/>
              <a:t>Display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put a rectangle of pixel data at a given x,y </a:t>
            </a:r>
            <a:r>
              <a:rPr lang="en-US" altLang="zh-TW" smtClean="0"/>
              <a:t>position</a:t>
            </a:r>
            <a:endParaRPr lang="en-US" altLang="zh-TW"/>
          </a:p>
          <a:p>
            <a:pPr lvl="1"/>
            <a:r>
              <a:rPr lang="en-US" altLang="zh-TW"/>
              <a:t>Input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Input events are simply sent to the server by </a:t>
            </a:r>
            <a:r>
              <a:rPr lang="en-US" altLang="zh-TW" smtClean="0"/>
              <a:t>the client </a:t>
            </a:r>
            <a:r>
              <a:rPr lang="en-US" altLang="zh-TW"/>
              <a:t>whenever the user presses a key or pointer button, or whenever the </a:t>
            </a:r>
            <a:r>
              <a:rPr lang="en-US" altLang="zh-TW" smtClean="0"/>
              <a:t>pointing device </a:t>
            </a:r>
            <a:r>
              <a:rPr lang="en-US" altLang="zh-TW"/>
              <a:t>is moved.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Virtual </a:t>
            </a:r>
            <a:r>
              <a:rPr lang="en-US" altLang="zh-TW"/>
              <a:t>Network </a:t>
            </a:r>
            <a:r>
              <a:rPr lang="en-US" altLang="zh-TW" smtClean="0"/>
              <a:t>Computing</a:t>
            </a:r>
          </a:p>
          <a:p>
            <a:pPr lvl="1"/>
            <a:r>
              <a:rPr lang="en-US" altLang="zh-TW" smtClean="0"/>
              <a:t>Thin Client</a:t>
            </a:r>
          </a:p>
          <a:p>
            <a:pPr lvl="2"/>
            <a:r>
              <a:rPr lang="en-US" altLang="zh-TW" smtClean="0"/>
              <a:t>VNC Server </a:t>
            </a:r>
            <a:r>
              <a:rPr lang="en-US" altLang="zh-TW" smtClean="0">
                <a:sym typeface="Wingdings" pitchFamily="2" charset="2"/>
              </a:rPr>
              <a:t>-- VNC Client(</a:t>
            </a:r>
            <a:r>
              <a:rPr lang="en-US" altLang="zh-TW" smtClean="0"/>
              <a:t>Viewer)</a:t>
            </a:r>
          </a:p>
          <a:p>
            <a:pPr lvl="1"/>
            <a:r>
              <a:rPr lang="en-US" altLang="zh-TW" smtClean="0"/>
              <a:t>TCP/IP</a:t>
            </a:r>
          </a:p>
          <a:p>
            <a:pPr lvl="1"/>
            <a:r>
              <a:rPr lang="en-US" altLang="zh-TW"/>
              <a:t>Cross-platform </a:t>
            </a:r>
            <a:r>
              <a:rPr lang="en-US" altLang="zh-TW" smtClean="0"/>
              <a:t>Viewer</a:t>
            </a:r>
          </a:p>
          <a:p>
            <a:pPr lvl="2"/>
            <a:r>
              <a:rPr lang="en-US" altLang="zh-TW" smtClean="0"/>
              <a:t>(</a:t>
            </a:r>
            <a:r>
              <a:rPr lang="en-US" altLang="zh-TW"/>
              <a:t>Server not </a:t>
            </a:r>
            <a:r>
              <a:rPr lang="en-US" altLang="zh-TW" smtClean="0"/>
              <a:t>include)</a:t>
            </a:r>
          </a:p>
          <a:p>
            <a:pPr lvl="1"/>
            <a:r>
              <a:rPr lang="en-US" altLang="zh-TW" smtClean="0"/>
              <a:t>Through network speed to change fps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VNC DEMO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http://</a:t>
            </a:r>
            <a:r>
              <a:rPr lang="en-US" altLang="zh-TW" smtClean="0">
                <a:hlinkClick r:id="rId2"/>
              </a:rPr>
              <a:t>youtu.be/BwHkg1rOEWM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2014/4/6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414474" y="2348880"/>
            <a:ext cx="8313466" cy="2880320"/>
            <a:chOff x="414474" y="1988840"/>
            <a:chExt cx="8313466" cy="28803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74" y="1988840"/>
              <a:ext cx="8313466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3491880" y="2564904"/>
              <a:ext cx="2232248" cy="2880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203848" y="3212976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27031" y="3429000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2954</TotalTime>
  <Words>295</Words>
  <Application>Microsoft Office PowerPoint</Application>
  <PresentationFormat>如螢幕大小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嶢海龍_PPT</vt:lpstr>
      <vt:lpstr>Android手機遠端即時操控系統 Android Mobile Phone Real-time Remote Control System</vt:lpstr>
      <vt:lpstr>Contents</vt:lpstr>
      <vt:lpstr>Remote Display</vt:lpstr>
      <vt:lpstr>WiFi-Miracast</vt:lpstr>
      <vt:lpstr>Chromecast</vt:lpstr>
      <vt:lpstr>VNC software</vt:lpstr>
      <vt:lpstr>RFB protocol</vt:lpstr>
      <vt:lpstr>Features of VNC</vt:lpstr>
      <vt:lpstr>VNC DEMO</vt:lpstr>
      <vt:lpstr>Key/touch event</vt:lpstr>
      <vt:lpstr>Key/Touch Event</vt:lpstr>
      <vt:lpstr>Key/Touch Event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222</cp:revision>
  <dcterms:created xsi:type="dcterms:W3CDTF">2013-12-10T15:35:49Z</dcterms:created>
  <dcterms:modified xsi:type="dcterms:W3CDTF">2014-04-06T14:56:21Z</dcterms:modified>
</cp:coreProperties>
</file>