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4" r:id="rId3"/>
    <p:sldId id="275" r:id="rId4"/>
    <p:sldId id="285" r:id="rId5"/>
    <p:sldId id="272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93C9"/>
    <a:srgbClr val="0066CC"/>
    <a:srgbClr val="BAECC0"/>
    <a:srgbClr val="CCFFCC"/>
    <a:srgbClr val="F68D36"/>
    <a:srgbClr val="73B57E"/>
    <a:srgbClr val="F9B2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87825" autoAdjust="0"/>
  </p:normalViewPr>
  <p:slideViewPr>
    <p:cSldViewPr>
      <p:cViewPr varScale="1">
        <p:scale>
          <a:sx n="79" d="100"/>
          <a:sy n="79" d="100"/>
        </p:scale>
        <p:origin x="-126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C739A-D29D-4CDF-8A25-2475865E8D40}" type="datetimeFigureOut">
              <a:rPr lang="zh-TW" altLang="en-US" smtClean="0"/>
              <a:pPr/>
              <a:t>2013/12/24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57657-29DB-4245-8D93-FC6A8159EF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16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57657-29DB-4245-8D93-FC6A8159EF5C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650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-828600" y="6237312"/>
            <a:ext cx="2133600" cy="365125"/>
          </a:xfrm>
        </p:spPr>
        <p:txBody>
          <a:bodyPr/>
          <a:lstStyle/>
          <a:p>
            <a:fld id="{92F7D03D-0C02-460C-8828-E51E607B6361}" type="datetime1">
              <a:rPr lang="zh-TW" altLang="en-US" smtClean="0"/>
              <a:t>2013/12/24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57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772400" cy="786011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43608" y="3789040"/>
            <a:ext cx="7772400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2013/12/24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406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8407-225A-4FA5-B31C-1ABCB50A2F00}" type="datetime1">
              <a:rPr lang="zh-TW" altLang="en-US" smtClean="0"/>
              <a:t>2013/12/24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715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4400" y="1412776"/>
            <a:ext cx="7715200" cy="4713387"/>
          </a:xfrm>
          <a:noFill/>
        </p:spPr>
        <p:txBody>
          <a:bodyPr/>
          <a:lstStyle>
            <a:lvl1pPr marL="342900" indent="-34290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72400" y="6160219"/>
            <a:ext cx="837456" cy="365125"/>
          </a:xfrm>
        </p:spPr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-396552" y="6469211"/>
            <a:ext cx="2133600" cy="365125"/>
          </a:xfrm>
        </p:spPr>
        <p:txBody>
          <a:bodyPr/>
          <a:lstStyle/>
          <a:p>
            <a:fld id="{12396D94-CD9C-46CF-BAAC-8E4F0E1A7573}" type="datetime1">
              <a:rPr lang="zh-TW" altLang="en-US" smtClean="0"/>
              <a:t>2013/12/24</a:t>
            </a:fld>
            <a:endParaRPr lang="zh-TW" altLang="en-US"/>
          </a:p>
        </p:txBody>
      </p:sp>
      <p:grpSp>
        <p:nvGrpSpPr>
          <p:cNvPr id="7" name="Group 11"/>
          <p:cNvGrpSpPr/>
          <p:nvPr userDrawn="1"/>
        </p:nvGrpSpPr>
        <p:grpSpPr>
          <a:xfrm>
            <a:off x="721913" y="856185"/>
            <a:ext cx="7700174" cy="494209"/>
            <a:chOff x="1172584" y="1443756"/>
            <a:chExt cx="6779110" cy="646331"/>
          </a:xfrm>
        </p:grpSpPr>
        <p:sp>
          <p:nvSpPr>
            <p:cNvPr id="9" name="TextBox 12"/>
            <p:cNvSpPr txBox="1"/>
            <p:nvPr/>
          </p:nvSpPr>
          <p:spPr>
            <a:xfrm>
              <a:off x="4279317" y="1443756"/>
              <a:ext cx="5690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758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079E-D560-4F21-BFB9-AE8B1A31EE03}" type="datetime1">
              <a:rPr lang="zh-TW" altLang="en-US" smtClean="0"/>
              <a:t>2013/12/24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23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-396552" y="646921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fld id="{DBAA8407-225A-4FA5-B31C-1ABCB50A2F00}" type="datetime1">
              <a:rPr lang="zh-TW" altLang="en-US" smtClean="0"/>
              <a:t>2013/12/24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accent6">
                    <a:lumMod val="7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02896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 b="1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794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0" r:id="rId4"/>
    <p:sldLayoutId id="2147483655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>
              <a:lumMod val="75000"/>
            </a:schemeClr>
          </a:solidFill>
          <a:effectLst>
            <a:outerShdw blurRad="38100" dist="38100" dir="2700000" sx="99000" sy="99000" algn="tl">
              <a:srgbClr val="000000">
                <a:alpha val="43137"/>
              </a:srgbClr>
            </a:outerShdw>
          </a:effectLst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8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8032" y="2174999"/>
            <a:ext cx="7772400" cy="1470025"/>
          </a:xfr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altLang="zh-TW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Android</a:t>
            </a:r>
            <a:r>
              <a:rPr lang="zh-TW" altLang="en-US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手機遠端</a:t>
            </a:r>
            <a:r>
              <a:rPr lang="zh-TW" altLang="en-US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即時操控系統</a:t>
            </a:r>
            <a:r>
              <a:rPr lang="en-US" altLang="zh-TW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altLang="zh-TW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altLang="zh-TW" sz="2500" smtClean="0"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新細明體"/>
                <a:cs typeface="+mn-cs"/>
              </a:rPr>
              <a:t>Android</a:t>
            </a:r>
            <a:r>
              <a:rPr lang="zh-TW" altLang="en-US" sz="2500" smtClean="0"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新細明體"/>
                <a:cs typeface="+mn-cs"/>
              </a:rPr>
              <a:t> </a:t>
            </a:r>
            <a:r>
              <a:rPr lang="en-US" altLang="zh-TW" sz="2500" smtClean="0"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新細明體"/>
                <a:cs typeface="+mn-cs"/>
              </a:rPr>
              <a:t>Mobile Phone </a:t>
            </a:r>
            <a:r>
              <a:rPr lang="en-US" altLang="zh-TW" sz="2500" dirty="0"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新細明體"/>
                <a:cs typeface="+mn-cs"/>
              </a:rPr>
              <a:t>Real-time Remote Control </a:t>
            </a:r>
            <a:r>
              <a:rPr lang="en-US" altLang="zh-TW" sz="2500" dirty="0" smtClean="0"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新細明體"/>
                <a:cs typeface="+mn-cs"/>
              </a:rPr>
              <a:t>System</a:t>
            </a:r>
            <a:endParaRPr lang="zh-TW" alt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3645024"/>
            <a:ext cx="6400800" cy="2304256"/>
          </a:xfrm>
        </p:spPr>
        <p:txBody>
          <a:bodyPr>
            <a:normAutofit/>
          </a:bodyPr>
          <a:lstStyle/>
          <a:p>
            <a:r>
              <a:rPr lang="zh-TW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指導教授：黃信貿</a:t>
            </a:r>
            <a:endParaRPr lang="en-US" altLang="zh-TW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組    長：黃騰嶢</a:t>
            </a:r>
            <a:endParaRPr lang="en-US" altLang="zh-TW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組    員：王海慧</a:t>
            </a:r>
            <a:endParaRPr lang="en-US" altLang="zh-TW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          彭俊龍</a:t>
            </a:r>
            <a:endParaRPr lang="zh-TW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D639-57B5-479A-BCD7-5A399F9A6E0E}" type="datetime1">
              <a:rPr lang="zh-TW" altLang="en-US" smtClean="0"/>
              <a:t>2013/12/24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313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88611" y="1412776"/>
            <a:ext cx="4366778" cy="4713387"/>
          </a:xfrm>
          <a:solidFill>
            <a:schemeClr val="bg1">
              <a:alpha val="70000"/>
            </a:schemeClr>
          </a:solidFill>
          <a:effectLst>
            <a:softEdge rad="127000"/>
          </a:effectLst>
        </p:spPr>
        <p:txBody>
          <a:bodyPr>
            <a:normAutofit/>
          </a:bodyPr>
          <a:lstStyle/>
          <a:p>
            <a:pPr>
              <a:spcBef>
                <a:spcPts val="1300"/>
              </a:spcBef>
            </a:pPr>
            <a:r>
              <a:rPr lang="zh-TW" altLang="en-US" smtClean="0"/>
              <a:t> 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2013/12/24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1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2013/12/24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3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2013/12/24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24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620"/>
            <a:ext cx="9144000" cy="6469380"/>
          </a:xfrm>
          <a:prstGeom prst="rect">
            <a:avLst/>
          </a:prstGeom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079E-D560-4F21-BFB9-AE8B1A31EE03}" type="datetime1">
              <a:rPr lang="zh-TW" altLang="en-US" smtClean="0"/>
              <a:t>2013/12/24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 rot="20796535">
            <a:off x="918613" y="4144497"/>
            <a:ext cx="8640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 smtClean="0">
                <a:latin typeface="Bradley Hand ITC" panose="03070402050302030203" pitchFamily="66" charset="0"/>
              </a:rPr>
              <a:t>E</a:t>
            </a:r>
          </a:p>
          <a:p>
            <a:r>
              <a:rPr lang="en-US" altLang="zh-TW" sz="4400" b="1" dirty="0" smtClean="0">
                <a:latin typeface="Bradley Hand ITC" panose="03070402050302030203" pitchFamily="66" charset="0"/>
              </a:rPr>
              <a:t>N</a:t>
            </a:r>
          </a:p>
          <a:p>
            <a:r>
              <a:rPr lang="en-US" altLang="zh-TW" sz="4400" b="1" dirty="0" smtClean="0">
                <a:latin typeface="Bradley Hand ITC" panose="03070402050302030203" pitchFamily="66" charset="0"/>
              </a:rPr>
              <a:t>D</a:t>
            </a:r>
          </a:p>
          <a:p>
            <a:endParaRPr lang="zh-TW" altLang="en-US" dirty="0">
              <a:latin typeface="Bradley Hand ITC" panose="03070402050302030203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824" y="4797152"/>
            <a:ext cx="5786776" cy="923330"/>
          </a:xfrm>
          <a:prstGeom prst="rect">
            <a:avLst/>
          </a:prstGeom>
          <a:ln>
            <a:solidFill>
              <a:srgbClr val="92D05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  <a:scene3d>
            <a:camera prst="isometricOffAxis1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TW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Thanks for listening</a:t>
            </a:r>
            <a:endParaRPr lang="zh-TW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38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嶢海龍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嶢海龍_PPT</Template>
  <TotalTime>747</TotalTime>
  <Words>74</Words>
  <Application>Microsoft Office PowerPoint</Application>
  <PresentationFormat>如螢幕大小 (4:3)</PresentationFormat>
  <Paragraphs>27</Paragraphs>
  <Slides>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嶢海龍_PPT</vt:lpstr>
      <vt:lpstr>Android手機遠端即時操控系統 Android Mobile Phone Real-time Remote Control System</vt:lpstr>
      <vt:lpstr>Contents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</dc:title>
  <dc:creator>Umi</dc:creator>
  <cp:lastModifiedBy>HOME</cp:lastModifiedBy>
  <cp:revision>119</cp:revision>
  <dcterms:created xsi:type="dcterms:W3CDTF">2013-12-10T15:35:49Z</dcterms:created>
  <dcterms:modified xsi:type="dcterms:W3CDTF">2013-12-24T12:54:46Z</dcterms:modified>
</cp:coreProperties>
</file>