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0799763"/>
  <p:notesSz cx="6858000" cy="9144000"/>
  <p:defaultTextStyle>
    <a:defPPr>
      <a:defRPr lang="de-DE"/>
    </a:defPPr>
    <a:lvl1pPr marL="0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01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403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105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8806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509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210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2912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7613" algn="l" defTabSz="1209403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845" y="-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7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3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158C-748D-4D3B-BCF5-E3A3A7D42C30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3186-7682-476D-8AF2-F309B3C5B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9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82676" y="3355036"/>
            <a:ext cx="1605962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hteck 6"/>
          <p:cNvSpPr/>
          <p:nvPr/>
        </p:nvSpPr>
        <p:spPr>
          <a:xfrm>
            <a:off x="6182680" y="4368046"/>
            <a:ext cx="1605963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 err="1" smtClean="0">
                <a:solidFill>
                  <a:schemeClr val="tx1"/>
                </a:solidFill>
              </a:rPr>
              <a:t>Preprocessing</a:t>
            </a:r>
            <a:endParaRPr lang="de-DE" sz="1799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205064" y="4329069"/>
            <a:ext cx="2179216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err="1"/>
              <a:t>Labeling</a:t>
            </a:r>
            <a:r>
              <a:rPr lang="de-DE" sz="1200" dirty="0"/>
              <a:t> (</a:t>
            </a:r>
            <a:r>
              <a:rPr lang="de-DE" sz="1200" dirty="0" err="1"/>
              <a:t>Crowd</a:t>
            </a:r>
            <a:r>
              <a:rPr lang="de-DE" sz="1200" dirty="0"/>
              <a:t>)</a:t>
            </a:r>
            <a:endParaRPr lang="de-DE" sz="1799" dirty="0"/>
          </a:p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Datenbereinigung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9205065" y="3316064"/>
            <a:ext cx="2179215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Twitter-Archive</a:t>
            </a:r>
          </a:p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Twitter-API</a:t>
            </a:r>
            <a:endParaRPr lang="de-DE" sz="1200" dirty="0" smtClean="0"/>
          </a:p>
        </p:txBody>
      </p:sp>
      <p:cxnSp>
        <p:nvCxnSpPr>
          <p:cNvPr id="11" name="Gerader Verbinder 10"/>
          <p:cNvCxnSpPr>
            <a:stCxn id="4" idx="3"/>
            <a:endCxn id="9" idx="1"/>
          </p:cNvCxnSpPr>
          <p:nvPr/>
        </p:nvCxnSpPr>
        <p:spPr>
          <a:xfrm>
            <a:off x="7788638" y="3546897"/>
            <a:ext cx="1416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2"/>
            <a:endCxn id="7" idx="0"/>
          </p:cNvCxnSpPr>
          <p:nvPr/>
        </p:nvCxnSpPr>
        <p:spPr>
          <a:xfrm>
            <a:off x="6985657" y="3738753"/>
            <a:ext cx="0" cy="62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788641" y="4559907"/>
            <a:ext cx="141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82679" y="5381054"/>
            <a:ext cx="1605963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>
                <a:solidFill>
                  <a:schemeClr val="tx1"/>
                </a:solidFill>
              </a:rPr>
              <a:t>Sentiment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6985655" y="4751765"/>
            <a:ext cx="0" cy="62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205064" y="5436657"/>
            <a:ext cx="2179216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Wörterbücher</a:t>
            </a:r>
            <a:endParaRPr lang="de-DE" sz="1200" dirty="0"/>
          </a:p>
        </p:txBody>
      </p:sp>
      <p:cxnSp>
        <p:nvCxnSpPr>
          <p:cNvPr id="20" name="Gerader Verbinder 19"/>
          <p:cNvCxnSpPr/>
          <p:nvPr/>
        </p:nvCxnSpPr>
        <p:spPr>
          <a:xfrm flipV="1">
            <a:off x="7788639" y="5572915"/>
            <a:ext cx="141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2679" y="6394061"/>
            <a:ext cx="1605963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>
                <a:solidFill>
                  <a:schemeClr val="tx1"/>
                </a:solidFill>
              </a:rPr>
              <a:t>Analyse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985655" y="5764767"/>
            <a:ext cx="0" cy="62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9205060" y="6170417"/>
            <a:ext cx="217922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Vergleich der Wörterb</a:t>
            </a:r>
            <a:r>
              <a:rPr lang="de-DE" sz="1200" dirty="0" smtClean="0"/>
              <a:t>ücher</a:t>
            </a:r>
          </a:p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Regressionsmodell</a:t>
            </a:r>
          </a:p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Vergleich der Kursen mit den Sentiments</a:t>
            </a:r>
            <a:endParaRPr lang="de-DE" sz="1200" dirty="0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7788639" y="6585921"/>
            <a:ext cx="141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3160289" y="6394059"/>
            <a:ext cx="1605962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122297" y="5342078"/>
            <a:ext cx="1681943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Dow-Jonas-Industrial</a:t>
            </a:r>
            <a:endParaRPr lang="de-DE" sz="1200" dirty="0"/>
          </a:p>
          <a:p>
            <a:pPr marL="171452" indent="-171452">
              <a:buFont typeface="Calibri" panose="020F0502020204030204" pitchFamily="34" charset="0"/>
              <a:buChar char="→"/>
            </a:pPr>
            <a:r>
              <a:rPr lang="de-DE" sz="1200" dirty="0" smtClean="0"/>
              <a:t>Euro </a:t>
            </a:r>
            <a:r>
              <a:rPr lang="de-DE" sz="1200" dirty="0" err="1" smtClean="0"/>
              <a:t>Stoxx</a:t>
            </a:r>
            <a:r>
              <a:rPr lang="de-DE" sz="1200" dirty="0" smtClean="0"/>
              <a:t> 50</a:t>
            </a:r>
            <a:endParaRPr lang="de-DE" sz="1200" dirty="0"/>
          </a:p>
        </p:txBody>
      </p:sp>
      <p:cxnSp>
        <p:nvCxnSpPr>
          <p:cNvPr id="27" name="Gerader Verbinder 26"/>
          <p:cNvCxnSpPr>
            <a:stCxn id="26" idx="2"/>
            <a:endCxn id="25" idx="0"/>
          </p:cNvCxnSpPr>
          <p:nvPr/>
        </p:nvCxnSpPr>
        <p:spPr>
          <a:xfrm>
            <a:off x="3963269" y="5803743"/>
            <a:ext cx="1" cy="590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5" idx="3"/>
            <a:endCxn id="21" idx="1"/>
          </p:cNvCxnSpPr>
          <p:nvPr/>
        </p:nvCxnSpPr>
        <p:spPr>
          <a:xfrm>
            <a:off x="4766251" y="6585916"/>
            <a:ext cx="141642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6182679" y="7407066"/>
            <a:ext cx="1605963" cy="38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99" dirty="0" smtClean="0">
                <a:solidFill>
                  <a:schemeClr val="tx1"/>
                </a:solidFill>
              </a:rPr>
              <a:t>Interpretieren</a:t>
            </a:r>
            <a:endParaRPr lang="de-DE" sz="1799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6985655" y="6777776"/>
            <a:ext cx="0" cy="62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80360" y="3101340"/>
            <a:ext cx="8808720" cy="489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99" dirty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053257" y="2435915"/>
            <a:ext cx="1621479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Textmining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7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Preisler</dc:creator>
  <cp:lastModifiedBy>Bernhard Preisler</cp:lastModifiedBy>
  <cp:revision>16</cp:revision>
  <dcterms:created xsi:type="dcterms:W3CDTF">2018-01-21T17:50:55Z</dcterms:created>
  <dcterms:modified xsi:type="dcterms:W3CDTF">2018-01-29T14:38:23Z</dcterms:modified>
</cp:coreProperties>
</file>