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72" r:id="rId8"/>
    <p:sldId id="273" r:id="rId9"/>
    <p:sldId id="275" r:id="rId10"/>
    <p:sldId id="268" r:id="rId11"/>
    <p:sldId id="270" r:id="rId12"/>
    <p:sldId id="269" r:id="rId13"/>
    <p:sldId id="276" r:id="rId14"/>
    <p:sldId id="260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064D2-9618-4511-9029-817A2648FF91}" v="1064" dt="2019-05-24T04:20:0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90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 영재" userId="9268475b9af48499" providerId="LiveId" clId="{C98064D2-9618-4511-9029-817A2648FF91}"/>
    <pc:docChg chg="undo custSel modSld">
      <pc:chgData name="천 영재" userId="9268475b9af48499" providerId="LiveId" clId="{C98064D2-9618-4511-9029-817A2648FF91}" dt="2019-05-24T04:53:03.604" v="434" actId="27636"/>
      <pc:docMkLst>
        <pc:docMk/>
      </pc:docMkLst>
      <pc:sldChg chg="addSp modSp">
        <pc:chgData name="천 영재" userId="9268475b9af48499" providerId="LiveId" clId="{C98064D2-9618-4511-9029-817A2648FF91}" dt="2019-05-24T04:53:03.604" v="434" actId="27636"/>
        <pc:sldMkLst>
          <pc:docMk/>
          <pc:sldMk cId="1161714668" sldId="276"/>
        </pc:sldMkLst>
        <pc:spChg chg="mod">
          <ac:chgData name="천 영재" userId="9268475b9af48499" providerId="LiveId" clId="{C98064D2-9618-4511-9029-817A2648FF91}" dt="2019-05-24T04:53:03.604" v="434" actId="27636"/>
          <ac:spMkLst>
            <pc:docMk/>
            <pc:sldMk cId="1161714668" sldId="276"/>
            <ac:spMk id="3" creationId="{F1CD1CBC-BDF8-430D-832D-8040F5F43506}"/>
          </ac:spMkLst>
        </pc:spChg>
        <pc:grpChg chg="mod">
          <ac:chgData name="천 영재" userId="9268475b9af48499" providerId="LiveId" clId="{C98064D2-9618-4511-9029-817A2648FF91}" dt="2019-05-24T04:49:35.505" v="37" actId="14100"/>
          <ac:grpSpMkLst>
            <pc:docMk/>
            <pc:sldMk cId="1161714668" sldId="276"/>
            <ac:grpSpMk id="18" creationId="{2075F92F-BB11-4D8B-B01F-5E1498C9CCAD}"/>
          </ac:grpSpMkLst>
        </pc:grpChg>
        <pc:picChg chg="add mod modCrop">
          <ac:chgData name="천 영재" userId="9268475b9af48499" providerId="LiveId" clId="{C98064D2-9618-4511-9029-817A2648FF91}" dt="2019-05-24T04:49:30.597" v="35" actId="1076"/>
          <ac:picMkLst>
            <pc:docMk/>
            <pc:sldMk cId="1161714668" sldId="276"/>
            <ac:picMk id="5" creationId="{9005009E-355C-4E06-9422-596DC08AAAC5}"/>
          </ac:picMkLst>
        </pc:picChg>
      </pc:sldChg>
    </pc:docChg>
  </pc:docChgLst>
  <pc:docChgLst>
    <pc:chgData name="천 영재" userId="9268475b9af48499" providerId="LiveId" clId="{ED512AD0-1FD1-45C8-B2C5-040A06F07C30}"/>
    <pc:docChg chg="undo custSel addSld delSld modSld sldOrd">
      <pc:chgData name="천 영재" userId="9268475b9af48499" providerId="LiveId" clId="{ED512AD0-1FD1-45C8-B2C5-040A06F07C30}" dt="2019-05-24T04:46:17.544" v="2341" actId="164"/>
      <pc:docMkLst>
        <pc:docMk/>
      </pc:docMkLst>
      <pc:sldChg chg="del">
        <pc:chgData name="천 영재" userId="9268475b9af48499" providerId="LiveId" clId="{ED512AD0-1FD1-45C8-B2C5-040A06F07C30}" dt="2019-05-24T04:05:15.872" v="0" actId="2696"/>
        <pc:sldMkLst>
          <pc:docMk/>
          <pc:sldMk cId="1202719244" sldId="257"/>
        </pc:sldMkLst>
      </pc:sldChg>
      <pc:sldChg chg="del">
        <pc:chgData name="천 영재" userId="9268475b9af48499" providerId="LiveId" clId="{ED512AD0-1FD1-45C8-B2C5-040A06F07C30}" dt="2019-05-24T04:05:17.342" v="2" actId="2696"/>
        <pc:sldMkLst>
          <pc:docMk/>
          <pc:sldMk cId="312711720" sldId="258"/>
        </pc:sldMkLst>
      </pc:sldChg>
      <pc:sldChg chg="del">
        <pc:chgData name="천 영재" userId="9268475b9af48499" providerId="LiveId" clId="{ED512AD0-1FD1-45C8-B2C5-040A06F07C30}" dt="2019-05-24T04:05:16.639" v="1" actId="2696"/>
        <pc:sldMkLst>
          <pc:docMk/>
          <pc:sldMk cId="483591734" sldId="259"/>
        </pc:sldMkLst>
      </pc:sldChg>
      <pc:sldChg chg="modSp add">
        <pc:chgData name="천 영재" userId="9268475b9af48499" providerId="LiveId" clId="{ED512AD0-1FD1-45C8-B2C5-040A06F07C30}" dt="2019-05-24T04:31:38.952" v="1731" actId="20577"/>
        <pc:sldMkLst>
          <pc:docMk/>
          <pc:sldMk cId="1789202966" sldId="264"/>
        </pc:sldMkLst>
        <pc:spChg chg="mod">
          <ac:chgData name="천 영재" userId="9268475b9af48499" providerId="LiveId" clId="{ED512AD0-1FD1-45C8-B2C5-040A06F07C30}" dt="2019-05-24T04:05:28.090" v="25"/>
          <ac:spMkLst>
            <pc:docMk/>
            <pc:sldMk cId="1789202966" sldId="264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31:38.952" v="1731" actId="20577"/>
          <ac:spMkLst>
            <pc:docMk/>
            <pc:sldMk cId="1789202966" sldId="264"/>
            <ac:spMk id="3" creationId="{F1CD1CBC-BDF8-430D-832D-8040F5F43506}"/>
          </ac:spMkLst>
        </pc:spChg>
      </pc:sldChg>
      <pc:sldChg chg="addSp delSp modSp add">
        <pc:chgData name="천 영재" userId="9268475b9af48499" providerId="LiveId" clId="{ED512AD0-1FD1-45C8-B2C5-040A06F07C30}" dt="2019-05-24T04:15:54.509" v="510" actId="20577"/>
        <pc:sldMkLst>
          <pc:docMk/>
          <pc:sldMk cId="1484034344" sldId="265"/>
        </pc:sldMkLst>
        <pc:spChg chg="mod">
          <ac:chgData name="천 영재" userId="9268475b9af48499" providerId="LiveId" clId="{ED512AD0-1FD1-45C8-B2C5-040A06F07C30}" dt="2019-05-24T04:12:03.146" v="342" actId="14100"/>
          <ac:spMkLst>
            <pc:docMk/>
            <pc:sldMk cId="1484034344" sldId="265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15:54.509" v="510" actId="20577"/>
          <ac:spMkLst>
            <pc:docMk/>
            <pc:sldMk cId="1484034344" sldId="265"/>
            <ac:spMk id="3" creationId="{F1CD1CBC-BDF8-430D-832D-8040F5F43506}"/>
          </ac:spMkLst>
        </pc:spChg>
        <pc:picChg chg="add del mod">
          <ac:chgData name="천 영재" userId="9268475b9af48499" providerId="LiveId" clId="{ED512AD0-1FD1-45C8-B2C5-040A06F07C30}" dt="2019-05-24T04:15:46.417" v="506" actId="478"/>
          <ac:picMkLst>
            <pc:docMk/>
            <pc:sldMk cId="1484034344" sldId="265"/>
            <ac:picMk id="4" creationId="{AF87B296-6707-460E-AC2C-2A319BC791F5}"/>
          </ac:picMkLst>
        </pc:picChg>
        <pc:picChg chg="add del mod">
          <ac:chgData name="천 영재" userId="9268475b9af48499" providerId="LiveId" clId="{ED512AD0-1FD1-45C8-B2C5-040A06F07C30}" dt="2019-05-24T04:15:46.730" v="507" actId="478"/>
          <ac:picMkLst>
            <pc:docMk/>
            <pc:sldMk cId="1484034344" sldId="265"/>
            <ac:picMk id="5" creationId="{A6EDD60A-F2A2-42EC-9BAA-0E6542C20B9B}"/>
          </ac:picMkLst>
        </pc:picChg>
      </pc:sldChg>
      <pc:sldChg chg="addSp delSp modSp add">
        <pc:chgData name="천 영재" userId="9268475b9af48499" providerId="LiveId" clId="{ED512AD0-1FD1-45C8-B2C5-040A06F07C30}" dt="2019-05-24T04:13:50.861" v="447" actId="1076"/>
        <pc:sldMkLst>
          <pc:docMk/>
          <pc:sldMk cId="1932202095" sldId="266"/>
        </pc:sldMkLst>
        <pc:spChg chg="del">
          <ac:chgData name="천 영재" userId="9268475b9af48499" providerId="LiveId" clId="{ED512AD0-1FD1-45C8-B2C5-040A06F07C30}" dt="2019-05-24T04:13:33.156" v="440" actId="478"/>
          <ac:spMkLst>
            <pc:docMk/>
            <pc:sldMk cId="1932202095" sldId="266"/>
            <ac:spMk id="2" creationId="{5DBE8E73-A34E-4862-A06E-193ED9D0B1BC}"/>
          </ac:spMkLst>
        </pc:spChg>
        <pc:spChg chg="del mod">
          <ac:chgData name="천 영재" userId="9268475b9af48499" providerId="LiveId" clId="{ED512AD0-1FD1-45C8-B2C5-040A06F07C30}" dt="2019-05-24T04:13:34.531" v="441" actId="478"/>
          <ac:spMkLst>
            <pc:docMk/>
            <pc:sldMk cId="1932202095" sldId="266"/>
            <ac:spMk id="3" creationId="{F1CD1CBC-BDF8-430D-832D-8040F5F43506}"/>
          </ac:spMkLst>
        </pc:spChg>
        <pc:spChg chg="add del mod">
          <ac:chgData name="천 영재" userId="9268475b9af48499" providerId="LiveId" clId="{ED512AD0-1FD1-45C8-B2C5-040A06F07C30}" dt="2019-05-24T04:13:36.780" v="442" actId="478"/>
          <ac:spMkLst>
            <pc:docMk/>
            <pc:sldMk cId="1932202095" sldId="266"/>
            <ac:spMk id="7" creationId="{2E3599E9-F92E-4680-89DF-4F0AD8867D8B}"/>
          </ac:spMkLst>
        </pc:spChg>
        <pc:picChg chg="mod">
          <ac:chgData name="천 영재" userId="9268475b9af48499" providerId="LiveId" clId="{ED512AD0-1FD1-45C8-B2C5-040A06F07C30}" dt="2019-05-24T04:13:50.861" v="447" actId="1076"/>
          <ac:picMkLst>
            <pc:docMk/>
            <pc:sldMk cId="1932202095" sldId="266"/>
            <ac:picMk id="4" creationId="{AF87B296-6707-460E-AC2C-2A319BC791F5}"/>
          </ac:picMkLst>
        </pc:picChg>
        <pc:picChg chg="del">
          <ac:chgData name="천 영재" userId="9268475b9af48499" providerId="LiveId" clId="{ED512AD0-1FD1-45C8-B2C5-040A06F07C30}" dt="2019-05-24T04:13:43.981" v="445" actId="478"/>
          <ac:picMkLst>
            <pc:docMk/>
            <pc:sldMk cId="1932202095" sldId="266"/>
            <ac:picMk id="5" creationId="{A6EDD60A-F2A2-42EC-9BAA-0E6542C20B9B}"/>
          </ac:picMkLst>
        </pc:picChg>
      </pc:sldChg>
      <pc:sldChg chg="addSp delSp add">
        <pc:chgData name="천 영재" userId="9268475b9af48499" providerId="LiveId" clId="{ED512AD0-1FD1-45C8-B2C5-040A06F07C30}" dt="2019-05-24T04:13:56.871" v="450"/>
        <pc:sldMkLst>
          <pc:docMk/>
          <pc:sldMk cId="4106853122" sldId="267"/>
        </pc:sldMkLst>
        <pc:picChg chg="add">
          <ac:chgData name="천 영재" userId="9268475b9af48499" providerId="LiveId" clId="{ED512AD0-1FD1-45C8-B2C5-040A06F07C30}" dt="2019-05-24T04:13:56.871" v="450"/>
          <ac:picMkLst>
            <pc:docMk/>
            <pc:sldMk cId="4106853122" sldId="267"/>
            <ac:picMk id="2" creationId="{678675A3-D795-483C-95C1-76261263530D}"/>
          </ac:picMkLst>
        </pc:picChg>
        <pc:picChg chg="del">
          <ac:chgData name="천 영재" userId="9268475b9af48499" providerId="LiveId" clId="{ED512AD0-1FD1-45C8-B2C5-040A06F07C30}" dt="2019-05-24T04:13:55.772" v="449" actId="478"/>
          <ac:picMkLst>
            <pc:docMk/>
            <pc:sldMk cId="4106853122" sldId="267"/>
            <ac:picMk id="4" creationId="{AF87B296-6707-460E-AC2C-2A319BC791F5}"/>
          </ac:picMkLst>
        </pc:picChg>
      </pc:sldChg>
      <pc:sldChg chg="add del">
        <pc:chgData name="천 영재" userId="9268475b9af48499" providerId="LiveId" clId="{ED512AD0-1FD1-45C8-B2C5-040A06F07C30}" dt="2019-05-24T04:14:11.103" v="452" actId="2696"/>
        <pc:sldMkLst>
          <pc:docMk/>
          <pc:sldMk cId="1762755955" sldId="268"/>
        </pc:sldMkLst>
      </pc:sldChg>
      <pc:sldChg chg="delSp modSp add ord">
        <pc:chgData name="천 영재" userId="9268475b9af48499" providerId="LiveId" clId="{ED512AD0-1FD1-45C8-B2C5-040A06F07C30}" dt="2019-05-24T04:17:04.936" v="738" actId="20577"/>
        <pc:sldMkLst>
          <pc:docMk/>
          <pc:sldMk cId="3730168521" sldId="268"/>
        </pc:sldMkLst>
        <pc:spChg chg="mod">
          <ac:chgData name="천 영재" userId="9268475b9af48499" providerId="LiveId" clId="{ED512AD0-1FD1-45C8-B2C5-040A06F07C30}" dt="2019-05-24T04:14:26.211" v="484"/>
          <ac:spMkLst>
            <pc:docMk/>
            <pc:sldMk cId="3730168521" sldId="268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17:04.936" v="738" actId="20577"/>
          <ac:spMkLst>
            <pc:docMk/>
            <pc:sldMk cId="3730168521" sldId="268"/>
            <ac:spMk id="3" creationId="{F1CD1CBC-BDF8-430D-832D-8040F5F43506}"/>
          </ac:spMkLst>
        </pc:spChg>
        <pc:picChg chg="del">
          <ac:chgData name="천 영재" userId="9268475b9af48499" providerId="LiveId" clId="{ED512AD0-1FD1-45C8-B2C5-040A06F07C30}" dt="2019-05-24T04:14:29.975" v="486" actId="478"/>
          <ac:picMkLst>
            <pc:docMk/>
            <pc:sldMk cId="3730168521" sldId="268"/>
            <ac:picMk id="4" creationId="{AF87B296-6707-460E-AC2C-2A319BC791F5}"/>
          </ac:picMkLst>
        </pc:picChg>
        <pc:picChg chg="del">
          <ac:chgData name="천 영재" userId="9268475b9af48499" providerId="LiveId" clId="{ED512AD0-1FD1-45C8-B2C5-040A06F07C30}" dt="2019-05-24T04:14:30.319" v="487" actId="478"/>
          <ac:picMkLst>
            <pc:docMk/>
            <pc:sldMk cId="3730168521" sldId="268"/>
            <ac:picMk id="5" creationId="{A6EDD60A-F2A2-42EC-9BAA-0E6542C20B9B}"/>
          </ac:picMkLst>
        </pc:picChg>
      </pc:sldChg>
      <pc:sldChg chg="addSp delSp modSp add">
        <pc:chgData name="천 영재" userId="9268475b9af48499" providerId="LiveId" clId="{ED512AD0-1FD1-45C8-B2C5-040A06F07C30}" dt="2019-05-24T04:18:17.379" v="759" actId="1076"/>
        <pc:sldMkLst>
          <pc:docMk/>
          <pc:sldMk cId="306399256" sldId="269"/>
        </pc:sldMkLst>
        <pc:spChg chg="del">
          <ac:chgData name="천 영재" userId="9268475b9af48499" providerId="LiveId" clId="{ED512AD0-1FD1-45C8-B2C5-040A06F07C30}" dt="2019-05-24T04:17:14.801" v="742" actId="478"/>
          <ac:spMkLst>
            <pc:docMk/>
            <pc:sldMk cId="306399256" sldId="269"/>
            <ac:spMk id="2" creationId="{5DBE8E73-A34E-4862-A06E-193ED9D0B1BC}"/>
          </ac:spMkLst>
        </pc:spChg>
        <pc:spChg chg="del mod">
          <ac:chgData name="천 영재" userId="9268475b9af48499" providerId="LiveId" clId="{ED512AD0-1FD1-45C8-B2C5-040A06F07C30}" dt="2019-05-24T04:17:13.501" v="741" actId="478"/>
          <ac:spMkLst>
            <pc:docMk/>
            <pc:sldMk cId="306399256" sldId="269"/>
            <ac:spMk id="3" creationId="{F1CD1CBC-BDF8-430D-832D-8040F5F43506}"/>
          </ac:spMkLst>
        </pc:spChg>
        <pc:spChg chg="add del mod">
          <ac:chgData name="천 영재" userId="9268475b9af48499" providerId="LiveId" clId="{ED512AD0-1FD1-45C8-B2C5-040A06F07C30}" dt="2019-05-24T04:17:15.690" v="743" actId="478"/>
          <ac:spMkLst>
            <pc:docMk/>
            <pc:sldMk cId="306399256" sldId="269"/>
            <ac:spMk id="5" creationId="{7FEE45E3-B841-4C1E-9938-784A582337C2}"/>
          </ac:spMkLst>
        </pc:spChg>
        <pc:picChg chg="add mod">
          <ac:chgData name="천 영재" userId="9268475b9af48499" providerId="LiveId" clId="{ED512AD0-1FD1-45C8-B2C5-040A06F07C30}" dt="2019-05-24T04:18:17.379" v="759" actId="1076"/>
          <ac:picMkLst>
            <pc:docMk/>
            <pc:sldMk cId="306399256" sldId="269"/>
            <ac:picMk id="6" creationId="{65E6F9BD-1D4C-46CC-BE6C-4AED599C532A}"/>
          </ac:picMkLst>
        </pc:picChg>
        <pc:picChg chg="add del mod">
          <ac:chgData name="천 영재" userId="9268475b9af48499" providerId="LiveId" clId="{ED512AD0-1FD1-45C8-B2C5-040A06F07C30}" dt="2019-05-24T04:17:44.059" v="749"/>
          <ac:picMkLst>
            <pc:docMk/>
            <pc:sldMk cId="306399256" sldId="269"/>
            <ac:picMk id="7" creationId="{5E8892AC-C616-4D8F-9650-662FDC9150B6}"/>
          </ac:picMkLst>
        </pc:picChg>
      </pc:sldChg>
      <pc:sldChg chg="addSp delSp modSp add ord">
        <pc:chgData name="천 영재" userId="9268475b9af48499" providerId="LiveId" clId="{ED512AD0-1FD1-45C8-B2C5-040A06F07C30}" dt="2019-05-24T04:18:11.287" v="758" actId="14100"/>
        <pc:sldMkLst>
          <pc:docMk/>
          <pc:sldMk cId="3212572252" sldId="270"/>
        </pc:sldMkLst>
        <pc:picChg chg="add mod">
          <ac:chgData name="천 영재" userId="9268475b9af48499" providerId="LiveId" clId="{ED512AD0-1FD1-45C8-B2C5-040A06F07C30}" dt="2019-05-24T04:18:11.287" v="758" actId="14100"/>
          <ac:picMkLst>
            <pc:docMk/>
            <pc:sldMk cId="3212572252" sldId="270"/>
            <ac:picMk id="5" creationId="{3511A558-B9CB-48A5-AE78-C11C3ED1060D}"/>
          </ac:picMkLst>
        </pc:picChg>
        <pc:picChg chg="del">
          <ac:chgData name="천 영재" userId="9268475b9af48499" providerId="LiveId" clId="{ED512AD0-1FD1-45C8-B2C5-040A06F07C30}" dt="2019-05-24T04:17:55.556" v="753" actId="478"/>
          <ac:picMkLst>
            <pc:docMk/>
            <pc:sldMk cId="3212572252" sldId="270"/>
            <ac:picMk id="6" creationId="{65E6F9BD-1D4C-46CC-BE6C-4AED599C532A}"/>
          </ac:picMkLst>
        </pc:picChg>
      </pc:sldChg>
      <pc:sldChg chg="modSp add del ord">
        <pc:chgData name="천 영재" userId="9268475b9af48499" providerId="LiveId" clId="{ED512AD0-1FD1-45C8-B2C5-040A06F07C30}" dt="2019-05-24T04:24:58.794" v="1435" actId="2696"/>
        <pc:sldMkLst>
          <pc:docMk/>
          <pc:sldMk cId="3953718711" sldId="271"/>
        </pc:sldMkLst>
        <pc:spChg chg="mod">
          <ac:chgData name="천 영재" userId="9268475b9af48499" providerId="LiveId" clId="{ED512AD0-1FD1-45C8-B2C5-040A06F07C30}" dt="2019-05-24T04:18:47.206" v="798"/>
          <ac:spMkLst>
            <pc:docMk/>
            <pc:sldMk cId="3953718711" sldId="271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24:53.217" v="1434" actId="20577"/>
          <ac:spMkLst>
            <pc:docMk/>
            <pc:sldMk cId="3953718711" sldId="271"/>
            <ac:spMk id="3" creationId="{F1CD1CBC-BDF8-430D-832D-8040F5F43506}"/>
          </ac:spMkLst>
        </pc:spChg>
      </pc:sldChg>
      <pc:sldChg chg="add del ord">
        <pc:chgData name="천 영재" userId="9268475b9af48499" providerId="LiveId" clId="{ED512AD0-1FD1-45C8-B2C5-040A06F07C30}" dt="2019-05-24T04:22:46.568" v="1071"/>
        <pc:sldMkLst>
          <pc:docMk/>
          <pc:sldMk cId="627493193" sldId="272"/>
        </pc:sldMkLst>
      </pc:sldChg>
      <pc:sldChg chg="modSp add">
        <pc:chgData name="천 영재" userId="9268475b9af48499" providerId="LiveId" clId="{ED512AD0-1FD1-45C8-B2C5-040A06F07C30}" dt="2019-05-24T04:24:48.429" v="1431" actId="1076"/>
        <pc:sldMkLst>
          <pc:docMk/>
          <pc:sldMk cId="3164520674" sldId="272"/>
        </pc:sldMkLst>
        <pc:spChg chg="mod">
          <ac:chgData name="천 영재" userId="9268475b9af48499" providerId="LiveId" clId="{ED512AD0-1FD1-45C8-B2C5-040A06F07C30}" dt="2019-05-24T04:24:48.429" v="1431" actId="1076"/>
          <ac:spMkLst>
            <pc:docMk/>
            <pc:sldMk cId="3164520674" sldId="272"/>
            <ac:spMk id="3" creationId="{F1CD1CBC-BDF8-430D-832D-8040F5F43506}"/>
          </ac:spMkLst>
        </pc:spChg>
      </pc:sldChg>
      <pc:sldChg chg="addSp delSp modSp add">
        <pc:chgData name="천 영재" userId="9268475b9af48499" providerId="LiveId" clId="{ED512AD0-1FD1-45C8-B2C5-040A06F07C30}" dt="2019-05-24T04:26:36.265" v="1451" actId="14100"/>
        <pc:sldMkLst>
          <pc:docMk/>
          <pc:sldMk cId="1491605012" sldId="273"/>
        </pc:sldMkLst>
        <pc:spChg chg="del mod">
          <ac:chgData name="천 영재" userId="9268475b9af48499" providerId="LiveId" clId="{ED512AD0-1FD1-45C8-B2C5-040A06F07C30}" dt="2019-05-24T04:23:58.147" v="1275" actId="478"/>
          <ac:spMkLst>
            <pc:docMk/>
            <pc:sldMk cId="1491605012" sldId="273"/>
            <ac:spMk id="2" creationId="{5DBE8E73-A34E-4862-A06E-193ED9D0B1BC}"/>
          </ac:spMkLst>
        </pc:spChg>
        <pc:spChg chg="del mod">
          <ac:chgData name="천 영재" userId="9268475b9af48499" providerId="LiveId" clId="{ED512AD0-1FD1-45C8-B2C5-040A06F07C30}" dt="2019-05-24T04:24:00.097" v="1276" actId="478"/>
          <ac:spMkLst>
            <pc:docMk/>
            <pc:sldMk cId="1491605012" sldId="273"/>
            <ac:spMk id="3" creationId="{F1CD1CBC-BDF8-430D-832D-8040F5F43506}"/>
          </ac:spMkLst>
        </pc:spChg>
        <pc:picChg chg="add mod modCrop">
          <ac:chgData name="천 영재" userId="9268475b9af48499" providerId="LiveId" clId="{ED512AD0-1FD1-45C8-B2C5-040A06F07C30}" dt="2019-05-24T04:26:36.265" v="1451" actId="14100"/>
          <ac:picMkLst>
            <pc:docMk/>
            <pc:sldMk cId="1491605012" sldId="273"/>
            <ac:picMk id="4" creationId="{11D13A66-BF3C-49E1-9777-CDFBAFDF64F7}"/>
          </ac:picMkLst>
        </pc:picChg>
        <pc:picChg chg="add mod">
          <ac:chgData name="천 영재" userId="9268475b9af48499" providerId="LiveId" clId="{ED512AD0-1FD1-45C8-B2C5-040A06F07C30}" dt="2019-05-24T04:26:12.100" v="1446" actId="1076"/>
          <ac:picMkLst>
            <pc:docMk/>
            <pc:sldMk cId="1491605012" sldId="273"/>
            <ac:picMk id="7" creationId="{63E709FB-07A5-41F2-B971-EF919AC1ED99}"/>
          </ac:picMkLst>
        </pc:picChg>
      </pc:sldChg>
      <pc:sldChg chg="addSp delSp modSp add del">
        <pc:chgData name="천 영재" userId="9268475b9af48499" providerId="LiveId" clId="{ED512AD0-1FD1-45C8-B2C5-040A06F07C30}" dt="2019-05-24T04:30:58.935" v="1641" actId="2696"/>
        <pc:sldMkLst>
          <pc:docMk/>
          <pc:sldMk cId="503934008" sldId="274"/>
        </pc:sldMkLst>
        <pc:picChg chg="add del mod">
          <ac:chgData name="천 영재" userId="9268475b9af48499" providerId="LiveId" clId="{ED512AD0-1FD1-45C8-B2C5-040A06F07C30}" dt="2019-05-24T04:26:06.711" v="1443"/>
          <ac:picMkLst>
            <pc:docMk/>
            <pc:sldMk cId="503934008" sldId="274"/>
            <ac:picMk id="2" creationId="{E435D7E2-DBF1-478A-BF5B-EFF0D7705706}"/>
          </ac:picMkLst>
        </pc:picChg>
        <pc:picChg chg="add del mod">
          <ac:chgData name="천 영재" userId="9268475b9af48499" providerId="LiveId" clId="{ED512AD0-1FD1-45C8-B2C5-040A06F07C30}" dt="2019-05-24T04:29:32.427" v="1462"/>
          <ac:picMkLst>
            <pc:docMk/>
            <pc:sldMk cId="503934008" sldId="274"/>
            <ac:picMk id="3" creationId="{BE99EDCC-C090-470F-AEEF-F90533D71304}"/>
          </ac:picMkLst>
        </pc:picChg>
        <pc:picChg chg="del">
          <ac:chgData name="천 영재" userId="9268475b9af48499" providerId="LiveId" clId="{ED512AD0-1FD1-45C8-B2C5-040A06F07C30}" dt="2019-05-24T04:25:56.948" v="1438" actId="478"/>
          <ac:picMkLst>
            <pc:docMk/>
            <pc:sldMk cId="503934008" sldId="274"/>
            <ac:picMk id="4" creationId="{11D13A66-BF3C-49E1-9777-CDFBAFDF64F7}"/>
          </ac:picMkLst>
        </pc:picChg>
        <pc:picChg chg="add del mod">
          <ac:chgData name="천 영재" userId="9268475b9af48499" providerId="LiveId" clId="{ED512AD0-1FD1-45C8-B2C5-040A06F07C30}" dt="2019-05-24T04:29:35.406" v="1464"/>
          <ac:picMkLst>
            <pc:docMk/>
            <pc:sldMk cId="503934008" sldId="274"/>
            <ac:picMk id="5" creationId="{0EE5DFE4-BA62-405D-ADFA-FD67FE026131}"/>
          </ac:picMkLst>
        </pc:picChg>
      </pc:sldChg>
      <pc:sldChg chg="addSp modSp add ord">
        <pc:chgData name="천 영재" userId="9268475b9af48499" providerId="LiveId" clId="{ED512AD0-1FD1-45C8-B2C5-040A06F07C30}" dt="2019-05-24T04:30:42.609" v="1638" actId="20577"/>
        <pc:sldMkLst>
          <pc:docMk/>
          <pc:sldMk cId="1211734212" sldId="275"/>
        </pc:sldMkLst>
        <pc:spChg chg="mod">
          <ac:chgData name="천 영재" userId="9268475b9af48499" providerId="LiveId" clId="{ED512AD0-1FD1-45C8-B2C5-040A06F07C30}" dt="2019-05-24T04:30:42.609" v="1638" actId="20577"/>
          <ac:spMkLst>
            <pc:docMk/>
            <pc:sldMk cId="1211734212" sldId="275"/>
            <ac:spMk id="3" creationId="{F1CD1CBC-BDF8-430D-832D-8040F5F43506}"/>
          </ac:spMkLst>
        </pc:spChg>
        <pc:picChg chg="add mod">
          <ac:chgData name="천 영재" userId="9268475b9af48499" providerId="LiveId" clId="{ED512AD0-1FD1-45C8-B2C5-040A06F07C30}" dt="2019-05-24T04:29:48.548" v="1468" actId="1076"/>
          <ac:picMkLst>
            <pc:docMk/>
            <pc:sldMk cId="1211734212" sldId="275"/>
            <ac:picMk id="6" creationId="{D73FBDCF-CA43-4AA3-A166-566909311388}"/>
          </ac:picMkLst>
        </pc:picChg>
        <pc:picChg chg="add mod">
          <ac:chgData name="천 영재" userId="9268475b9af48499" providerId="LiveId" clId="{ED512AD0-1FD1-45C8-B2C5-040A06F07C30}" dt="2019-05-24T04:29:42.537" v="1466" actId="14100"/>
          <ac:picMkLst>
            <pc:docMk/>
            <pc:sldMk cId="1211734212" sldId="275"/>
            <ac:picMk id="7" creationId="{4B9C98D9-761F-47B3-9A8C-86C8056695E6}"/>
          </ac:picMkLst>
        </pc:picChg>
      </pc:sldChg>
      <pc:sldChg chg="addSp delSp modSp add ord">
        <pc:chgData name="천 영재" userId="9268475b9af48499" providerId="LiveId" clId="{ED512AD0-1FD1-45C8-B2C5-040A06F07C30}" dt="2019-05-24T04:46:17.544" v="2341" actId="164"/>
        <pc:sldMkLst>
          <pc:docMk/>
          <pc:sldMk cId="1161714668" sldId="276"/>
        </pc:sldMkLst>
        <pc:spChg chg="mod">
          <ac:chgData name="천 영재" userId="9268475b9af48499" providerId="LiveId" clId="{ED512AD0-1FD1-45C8-B2C5-040A06F07C30}" dt="2019-05-24T04:31:29.499" v="1689"/>
          <ac:spMkLst>
            <pc:docMk/>
            <pc:sldMk cId="1161714668" sldId="276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45:56.683" v="2340" actId="20577"/>
          <ac:spMkLst>
            <pc:docMk/>
            <pc:sldMk cId="1161714668" sldId="276"/>
            <ac:spMk id="3" creationId="{F1CD1CBC-BDF8-430D-832D-8040F5F43506}"/>
          </ac:spMkLst>
        </pc:spChg>
        <pc:grpChg chg="add mod">
          <ac:chgData name="천 영재" userId="9268475b9af48499" providerId="LiveId" clId="{ED512AD0-1FD1-45C8-B2C5-040A06F07C30}" dt="2019-05-24T04:46:17.544" v="2341" actId="164"/>
          <ac:grpSpMkLst>
            <pc:docMk/>
            <pc:sldMk cId="1161714668" sldId="276"/>
            <ac:grpSpMk id="18" creationId="{2075F92F-BB11-4D8B-B01F-5E1498C9CCAD}"/>
          </ac:grpSpMkLst>
        </pc:grpChg>
        <pc:picChg chg="add mod">
          <ac:chgData name="천 영재" userId="9268475b9af48499" providerId="LiveId" clId="{ED512AD0-1FD1-45C8-B2C5-040A06F07C30}" dt="2019-05-24T04:46:17.544" v="2341" actId="164"/>
          <ac:picMkLst>
            <pc:docMk/>
            <pc:sldMk cId="1161714668" sldId="276"/>
            <ac:picMk id="4" creationId="{5C517D15-9714-4733-8254-7EC1DCC93F7B}"/>
          </ac:picMkLst>
        </pc:picChg>
        <pc:inkChg chg="add del">
          <ac:chgData name="천 영재" userId="9268475b9af48499" providerId="LiveId" clId="{ED512AD0-1FD1-45C8-B2C5-040A06F07C30}" dt="2019-05-24T04:42:16.578" v="1966"/>
          <ac:inkMkLst>
            <pc:docMk/>
            <pc:sldMk cId="1161714668" sldId="276"/>
            <ac:inkMk id="5" creationId="{FBFEA9D0-8A3C-4062-82B7-A1E4619BA9E3}"/>
          </ac:inkMkLst>
        </pc:inkChg>
        <pc:inkChg chg="add del">
          <ac:chgData name="천 영재" userId="9268475b9af48499" providerId="LiveId" clId="{ED512AD0-1FD1-45C8-B2C5-040A06F07C30}" dt="2019-05-24T04:42:16.132" v="1965"/>
          <ac:inkMkLst>
            <pc:docMk/>
            <pc:sldMk cId="1161714668" sldId="276"/>
            <ac:inkMk id="6" creationId="{792FEA31-4721-4C9E-BB82-B432357D35B7}"/>
          </ac:inkMkLst>
        </pc:ink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9" creationId="{FB43BBB6-5754-4E93-8E3E-1A0F7D43FED7}"/>
          </ac:cxnSpMkLst>
        </pc:cxn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2" creationId="{28E216F3-FC08-460D-B3AB-46408E7A037A}"/>
          </ac:cxnSpMkLst>
        </pc:cxnChg>
        <pc:cxnChg chg="add del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4" creationId="{4843761C-53F5-45D3-BD51-B5DB58194036}"/>
          </ac:cxnSpMkLst>
        </pc:cxn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5" creationId="{81B6D0E2-F0DF-489D-965E-1CF2E5DE5651}"/>
          </ac:cxnSpMkLst>
        </pc:cxn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6" creationId="{6F96F13A-F94B-4AEA-AF7F-F54FE4616A60}"/>
          </ac:cxnSpMkLst>
        </pc:cxn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7" creationId="{3B929A02-D4B6-46EF-87B8-657AFD4BCB4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ACFE-68A7-4C7E-9452-D987D4799E01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51E11-A7AA-45BA-844C-C3E2398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1E11-A7AA-45BA-844C-C3E239894E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1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488B5-D82B-4B3F-97BE-5BB6148F5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115322-D827-4A15-8988-A4718A7F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5993F-A7DF-46AF-91ED-C751D3FC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07D0-B1F9-425B-9C04-09E5D837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F3DEE-B700-44DF-B2B1-3574E29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7C96-C9C7-483F-9519-8793EEA8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C59-0EB1-42B8-A7DA-4127ADEE4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E55CA-E03E-4CF5-9611-8C461EA4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249FE-E04F-446E-9EC1-3ECCB583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17E38-4035-4169-9F14-25A654EE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390ED3-0B5B-4090-986C-996F64318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62BCC-0611-41C5-9537-36634212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51D6D-5ACE-41BB-A801-DADA8078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26390-756B-48FA-B2EE-00F35EBB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A04B0-A8A8-43A4-95DC-4C7587C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493B-178D-4F1B-88FB-7559C6AE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0B500-D35F-4495-A37C-B1B852DB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5C451-4623-4698-8746-1CF25768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A9F25-4A7D-45A5-BBF8-2C1F12A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7BA35-0A4F-40B1-BE72-BD904C5D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75A0-2C23-4C03-9448-5B6860BD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D93CC-7A8C-4D02-8AC3-CF53D0B4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93F7D-CB6D-457C-9A46-43A623F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50960-F54D-4B36-A430-E8B6EC7E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942E7-67E0-4DC4-B861-C892E63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62F7-C905-4150-846D-8A5F777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5997-581B-4255-9796-7169115A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81F82-9122-4736-8209-65A136BF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67504-E857-4E94-BF34-186B3A3C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9E71B-84D8-497C-BDA9-85C78D76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17A1A-5A08-4B4F-BCCD-D6912D31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9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4614-7150-462A-B07B-26814A3A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C437B-0BEE-4F47-BD8A-3EA89E37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DDB87-E8BF-497C-95B3-CEFC7089F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D1C64A-3E62-421E-89C2-F20A24A19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32805A-FA13-47D2-9C52-724EC5617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82A95-A93E-4085-8203-8EB66E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6726A-2F34-448C-8DC8-20E0BBFD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4FBF3-6C32-4902-99A6-16A42BA4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F4619-18CC-4673-944C-60606A53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9BA69-370E-440C-826A-6B17F5DE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5F5D4F-01FB-47C8-8F15-B38B5A01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EB9B4-4094-4723-B4AB-4F9FE9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3CEBE-0BFB-4DA7-B686-AE154C8F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021C63-1018-4A72-886C-3364675B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1F96D-D077-4CF9-84CC-7CBBB4F6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0813-2114-45B7-8B92-C189399E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EFCE8-F887-4C93-A7BD-72B27AF9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D67A8-AAFF-4EFE-B175-00204BEB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856A5-FD6E-43C7-B0FF-27CBB416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6FF12-9665-467B-B18D-911A219D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11DB1-A559-4EFB-AB1F-83EE912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2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DA2B0-D9A9-4779-8A2E-D85FB8D0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A93C2C-9C36-4B11-B1EB-4559F228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FFE37-84F8-4211-B985-439A247B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2ACC0-1763-4052-AD79-4469FF30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E18A6-38E5-4701-AAE4-30212B4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1EB2F-23BD-4C26-9D1F-6274595E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B0CEE-B5B0-4830-8FB8-DC375A42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A0A71-611F-4B28-8061-AE6444E5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93BD-89F8-408E-AC2E-17CA609D7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E91C-B237-4200-B0E6-DEAEE248A1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D3A7F-B975-4CE3-AC6A-FA1FE2595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40F55-CF6A-4CE5-9C76-8833E472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E5EA85-E0C5-4497-81BE-AF4506BA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</a:rPr>
              <a:t>천조교와 </a:t>
            </a:r>
            <a:r>
              <a:rPr lang="en-US" altLang="ko-KR" sz="4400" dirty="0">
                <a:solidFill>
                  <a:srgbClr val="000000"/>
                </a:solidFill>
              </a:rPr>
              <a:t>2</a:t>
            </a:r>
            <a:r>
              <a:rPr lang="ko-KR" altLang="en-US" sz="4400" dirty="0">
                <a:solidFill>
                  <a:srgbClr val="000000"/>
                </a:solidFill>
              </a:rPr>
              <a:t>소대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B39439-F035-431E-9DB4-48C741AD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NLP Team Project	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D8C0C-1351-427E-B5CB-7ED165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1" r="14004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A46D9290-55D6-4A2F-AD3E-1E5B388FA496}"/>
              </a:ext>
            </a:extLst>
          </p:cNvPr>
          <p:cNvSpPr txBox="1">
            <a:spLocks/>
          </p:cNvSpPr>
          <p:nvPr/>
        </p:nvSpPr>
        <p:spPr>
          <a:xfrm>
            <a:off x="6692413" y="4811715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임기찬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천영재</a:t>
            </a:r>
            <a:r>
              <a:rPr lang="ko-KR" altLang="en-US" sz="1800" dirty="0">
                <a:solidFill>
                  <a:srgbClr val="000000"/>
                </a:solidFill>
              </a:rPr>
              <a:t> 김상헌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오준오</a:t>
            </a:r>
            <a:r>
              <a:rPr lang="ko-KR" altLang="en-US" sz="1800" dirty="0">
                <a:solidFill>
                  <a:srgbClr val="000000"/>
                </a:solidFill>
              </a:rPr>
              <a:t> 강민수</a:t>
            </a:r>
          </a:p>
        </p:txBody>
      </p:sp>
    </p:spTree>
    <p:extLst>
      <p:ext uri="{BB962C8B-B14F-4D97-AF65-F5344CB8AC3E}">
        <p14:creationId xmlns:p14="http://schemas.microsoft.com/office/powerpoint/2010/main" val="7003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자소서 데이터 </a:t>
            </a:r>
            <a:r>
              <a:rPr lang="ko-KR" altLang="en-US" sz="4000" dirty="0" err="1">
                <a:solidFill>
                  <a:srgbClr val="FFFFFF"/>
                </a:solidFill>
              </a:rPr>
              <a:t>크롤링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8963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다음카페 </a:t>
            </a:r>
            <a:r>
              <a:rPr lang="en-US" altLang="ko-KR" sz="2400" dirty="0">
                <a:solidFill>
                  <a:srgbClr val="000000"/>
                </a:solidFill>
              </a:rPr>
              <a:t>“</a:t>
            </a:r>
            <a:r>
              <a:rPr lang="ko-KR" altLang="en-US" sz="2400" dirty="0" err="1">
                <a:solidFill>
                  <a:srgbClr val="000000"/>
                </a:solidFill>
              </a:rPr>
              <a:t>취업뽀개기</a:t>
            </a:r>
            <a:r>
              <a:rPr lang="en-US" altLang="ko-KR" sz="2400" dirty="0">
                <a:solidFill>
                  <a:srgbClr val="000000"/>
                </a:solidFill>
              </a:rPr>
              <a:t>” </a:t>
            </a:r>
            <a:r>
              <a:rPr lang="ko-KR" altLang="en-US" sz="2400" dirty="0">
                <a:solidFill>
                  <a:srgbClr val="000000"/>
                </a:solidFill>
              </a:rPr>
              <a:t>에 올라와 있는 자소서들의 데이터를 </a:t>
            </a:r>
            <a:r>
              <a:rPr lang="ko-KR" altLang="en-US" sz="2400" dirty="0" err="1">
                <a:solidFill>
                  <a:srgbClr val="000000"/>
                </a:solidFill>
              </a:rPr>
              <a:t>크롤링</a:t>
            </a:r>
            <a:r>
              <a:rPr lang="ko-KR" altLang="en-US" sz="2400" dirty="0">
                <a:solidFill>
                  <a:srgbClr val="000000"/>
                </a:solidFill>
              </a:rPr>
              <a:t> 진행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Data set</a:t>
            </a:r>
            <a:r>
              <a:rPr lang="ko-KR" altLang="en-US" sz="2400" dirty="0">
                <a:solidFill>
                  <a:srgbClr val="000000"/>
                </a:solidFill>
              </a:rPr>
              <a:t>을 구하기 위해 진행한 부분이며</a:t>
            </a:r>
            <a:r>
              <a:rPr lang="en-US" altLang="ko-KR" sz="2400" dirty="0">
                <a:solidFill>
                  <a:srgbClr val="000000"/>
                </a:solidFill>
              </a:rPr>
              <a:t>, TXT</a:t>
            </a:r>
            <a:r>
              <a:rPr lang="ko-KR" altLang="en-US" sz="2400" dirty="0">
                <a:solidFill>
                  <a:srgbClr val="000000"/>
                </a:solidFill>
              </a:rPr>
              <a:t>형식의 결과값을 얻음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6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11A558-B9CB-48A5-AE78-C11C3ED1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13672"/>
            <a:ext cx="11605078" cy="68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7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E6F9BD-1D4C-46CC-BE6C-4AED599C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0616" cy="515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어근 의미분석 모델 리서치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77342"/>
            <a:ext cx="10011688" cy="437697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단어의 의미모호성을 해결할 방법으로</a:t>
            </a:r>
            <a:r>
              <a:rPr lang="en-US" altLang="ko-KR" sz="2400" dirty="0">
                <a:solidFill>
                  <a:srgbClr val="000000"/>
                </a:solidFill>
              </a:rPr>
              <a:t>,</a:t>
            </a:r>
            <a:br>
              <a:rPr lang="en-US" altLang="ko-KR" sz="2400" dirty="0">
                <a:solidFill>
                  <a:srgbClr val="000000"/>
                </a:solidFill>
              </a:rPr>
            </a:br>
            <a:r>
              <a:rPr lang="ko-KR" altLang="en-US" sz="2400" dirty="0">
                <a:solidFill>
                  <a:srgbClr val="000000"/>
                </a:solidFill>
              </a:rPr>
              <a:t>의존 구문분석과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확률 기반 애매성 해소 방법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HMM</a:t>
            </a:r>
            <a:r>
              <a:rPr lang="ko-KR" altLang="en-US" sz="2400" dirty="0">
                <a:solidFill>
                  <a:srgbClr val="000000"/>
                </a:solidFill>
              </a:rPr>
              <a:t> 모델을 우리의 특정 상황</a:t>
            </a:r>
            <a:r>
              <a:rPr lang="en-US" altLang="ko-KR" sz="2400" dirty="0">
                <a:solidFill>
                  <a:srgbClr val="000000"/>
                </a:solidFill>
              </a:rPr>
              <a:t>,</a:t>
            </a:r>
            <a:br>
              <a:rPr lang="en-US" altLang="ko-KR" sz="2400" dirty="0">
                <a:solidFill>
                  <a:srgbClr val="000000"/>
                </a:solidFill>
              </a:rPr>
            </a:br>
            <a:r>
              <a:rPr lang="ko-KR" altLang="en-US" sz="2400" dirty="0">
                <a:solidFill>
                  <a:srgbClr val="000000"/>
                </a:solidFill>
              </a:rPr>
              <a:t>자소서라는 특수한 상황만을 국한할 때</a:t>
            </a:r>
            <a:r>
              <a:rPr lang="en-US" altLang="ko-KR" sz="2400" dirty="0">
                <a:solidFill>
                  <a:srgbClr val="000000"/>
                </a:solidFill>
              </a:rPr>
              <a:t>,</a:t>
            </a:r>
            <a:br>
              <a:rPr lang="en-US" altLang="ko-KR" sz="2400" dirty="0">
                <a:solidFill>
                  <a:srgbClr val="000000"/>
                </a:solidFill>
              </a:rPr>
            </a:br>
            <a:r>
              <a:rPr lang="ko-KR" altLang="en-US" sz="2400" dirty="0">
                <a:solidFill>
                  <a:srgbClr val="000000"/>
                </a:solidFill>
              </a:rPr>
              <a:t>격식체로 바꾸는 경우만을 국한할 때</a:t>
            </a:r>
            <a:r>
              <a:rPr lang="en-US" altLang="ko-KR" sz="2400" dirty="0">
                <a:solidFill>
                  <a:srgbClr val="000000"/>
                </a:solidFill>
              </a:rPr>
              <a:t>,</a:t>
            </a:r>
            <a:br>
              <a:rPr lang="en-US" altLang="ko-KR" sz="2400" dirty="0">
                <a:solidFill>
                  <a:srgbClr val="000000"/>
                </a:solidFill>
              </a:rPr>
            </a:br>
            <a:r>
              <a:rPr lang="ko-KR" altLang="en-US" sz="2400" dirty="0">
                <a:solidFill>
                  <a:srgbClr val="000000"/>
                </a:solidFill>
              </a:rPr>
              <a:t>대부분의 형태소가 같은 통계적인 모습을</a:t>
            </a:r>
            <a:br>
              <a:rPr lang="en-US" altLang="ko-KR" sz="2400" dirty="0">
                <a:solidFill>
                  <a:srgbClr val="000000"/>
                </a:solidFill>
              </a:rPr>
            </a:br>
            <a:r>
              <a:rPr lang="ko-KR" altLang="en-US" sz="2400" dirty="0" err="1">
                <a:solidFill>
                  <a:srgbClr val="000000"/>
                </a:solidFill>
              </a:rPr>
              <a:t>보일것이라</a:t>
            </a:r>
            <a:r>
              <a:rPr lang="ko-KR" altLang="en-US" sz="2400" dirty="0">
                <a:solidFill>
                  <a:srgbClr val="000000"/>
                </a:solidFill>
              </a:rPr>
              <a:t> 예상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결과에서 얻는 결론과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실제 구현의 어려움을 </a:t>
            </a:r>
            <a:br>
              <a:rPr lang="en-US" altLang="ko-KR" sz="2400" dirty="0">
                <a:solidFill>
                  <a:srgbClr val="000000"/>
                </a:solidFill>
              </a:rPr>
            </a:br>
            <a:r>
              <a:rPr lang="ko-KR" altLang="en-US" sz="2400" dirty="0">
                <a:solidFill>
                  <a:srgbClr val="000000"/>
                </a:solidFill>
              </a:rPr>
              <a:t>비교해 보았을 때 구현하지 않기로 함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ko-KR" altLang="en-US" sz="2400" dirty="0">
              <a:solidFill>
                <a:srgbClr val="00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75F92F-BB11-4D8B-B01F-5E1498C9CCAD}"/>
              </a:ext>
            </a:extLst>
          </p:cNvPr>
          <p:cNvGrpSpPr/>
          <p:nvPr/>
        </p:nvGrpSpPr>
        <p:grpSpPr>
          <a:xfrm>
            <a:off x="7791450" y="2291800"/>
            <a:ext cx="4367235" cy="2105025"/>
            <a:chOff x="7027229" y="3842839"/>
            <a:chExt cx="4486275" cy="21050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517D15-9714-4733-8254-7EC1DCC9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7229" y="3842839"/>
              <a:ext cx="4486275" cy="2105025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B43BBB6-5754-4E93-8E3E-1A0F7D43FED7}"/>
                </a:ext>
              </a:extLst>
            </p:cNvPr>
            <p:cNvCxnSpPr/>
            <p:nvPr/>
          </p:nvCxnSpPr>
          <p:spPr>
            <a:xfrm>
              <a:off x="7532914" y="4032069"/>
              <a:ext cx="391014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8E216F3-FC08-460D-B3AB-46408E7A037A}"/>
                </a:ext>
              </a:extLst>
            </p:cNvPr>
            <p:cNvCxnSpPr/>
            <p:nvPr/>
          </p:nvCxnSpPr>
          <p:spPr>
            <a:xfrm>
              <a:off x="7027229" y="4370101"/>
              <a:ext cx="441583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43761C-53F5-45D3-BD51-B5DB58194036}"/>
                </a:ext>
              </a:extLst>
            </p:cNvPr>
            <p:cNvCxnSpPr/>
            <p:nvPr/>
          </p:nvCxnSpPr>
          <p:spPr>
            <a:xfrm>
              <a:off x="7027229" y="4624251"/>
              <a:ext cx="441583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B6D0E2-F0DF-489D-965E-1CF2E5DE5651}"/>
                </a:ext>
              </a:extLst>
            </p:cNvPr>
            <p:cNvCxnSpPr/>
            <p:nvPr/>
          </p:nvCxnSpPr>
          <p:spPr>
            <a:xfrm>
              <a:off x="7027229" y="4895351"/>
              <a:ext cx="441583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F96F13A-F94B-4AEA-AF7F-F54FE4616A60}"/>
                </a:ext>
              </a:extLst>
            </p:cNvPr>
            <p:cNvCxnSpPr/>
            <p:nvPr/>
          </p:nvCxnSpPr>
          <p:spPr>
            <a:xfrm>
              <a:off x="7027229" y="5229497"/>
              <a:ext cx="441583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B929A02-D4B6-46EF-87B8-657AFD4BCB45}"/>
                </a:ext>
              </a:extLst>
            </p:cNvPr>
            <p:cNvCxnSpPr/>
            <p:nvPr/>
          </p:nvCxnSpPr>
          <p:spPr>
            <a:xfrm>
              <a:off x="7062449" y="5516879"/>
              <a:ext cx="441583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005009E-355C-4E06-9422-596DC08AAA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578"/>
          <a:stretch/>
        </p:blipFill>
        <p:spPr>
          <a:xfrm>
            <a:off x="7791450" y="4566200"/>
            <a:ext cx="4400550" cy="22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1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3F5FF0-6133-4FCE-A61F-DA78EEF8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Schedule &amp; Team Member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F548D-D2AC-47E6-BD91-A0ADBECB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64" y="2753936"/>
            <a:ext cx="4800601" cy="3770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C3B2B8-5807-4A3C-8DE6-791DC473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37" y="2753936"/>
            <a:ext cx="4214999" cy="3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5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F18E23-49A1-4BA1-AF87-DE5B2B44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dirty="0">
                <a:solidFill>
                  <a:srgbClr val="FFFFFF"/>
                </a:solidFill>
              </a:rPr>
              <a:t>Q&amp;A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3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Input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File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:</a:t>
            </a:r>
            <a:r>
              <a:rPr lang="ko-KR" altLang="en-US" sz="2400" dirty="0">
                <a:solidFill>
                  <a:srgbClr val="000000"/>
                </a:solidFill>
              </a:rPr>
              <a:t> 자기소개서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형태소 분석을 통해 어근 등을 찾는다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입력한 표현보다 더 공식적인 표현으로 수정한다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</a:rPr>
              <a:t>Key Word </a:t>
            </a:r>
            <a:r>
              <a:rPr lang="ko-KR" altLang="en-US" sz="1800" dirty="0">
                <a:solidFill>
                  <a:srgbClr val="000000"/>
                </a:solidFill>
              </a:rPr>
              <a:t>기반 탐색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</a:rPr>
              <a:t>국가적인 공식 연설문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기존의 자기소개서 데이터 셋을 이용하여 자주 쓰이는 어휘들 추출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수정된 자기소개서를 사용자가 보고 추가적인 수정을 통해 완성시킨다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5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진행상황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유의어 사전 데이터화 및 정리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어근분리 결과</a:t>
            </a:r>
            <a:r>
              <a:rPr lang="en-US" altLang="ko-KR" sz="2400" dirty="0">
                <a:solidFill>
                  <a:srgbClr val="000000"/>
                </a:solidFill>
              </a:rPr>
              <a:t>. Term Frequency </a:t>
            </a:r>
            <a:r>
              <a:rPr lang="ko-KR" altLang="en-US" sz="2400" dirty="0">
                <a:solidFill>
                  <a:srgbClr val="000000"/>
                </a:solidFill>
              </a:rPr>
              <a:t>데이터화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</a:rPr>
              <a:t>KoNLPy</a:t>
            </a:r>
            <a:r>
              <a:rPr lang="ko-KR" altLang="en-US" sz="2400" dirty="0">
                <a:solidFill>
                  <a:srgbClr val="000000"/>
                </a:solidFill>
              </a:rPr>
              <a:t>적용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자소서 </a:t>
            </a:r>
            <a:r>
              <a:rPr lang="en-US" altLang="ko-KR" sz="2400" dirty="0">
                <a:solidFill>
                  <a:srgbClr val="000000"/>
                </a:solidFill>
              </a:rPr>
              <a:t>Data </a:t>
            </a:r>
            <a:r>
              <a:rPr lang="ko-KR" altLang="en-US" sz="2400" dirty="0" err="1">
                <a:solidFill>
                  <a:srgbClr val="000000"/>
                </a:solidFill>
              </a:rPr>
              <a:t>크롤링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어근 의미분석 모델 리서치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0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유의어 사전 데이터화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00" y="2525332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한국어 기초사전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우리말샘</a:t>
            </a:r>
            <a:r>
              <a:rPr lang="ko-KR" altLang="en-US" sz="2400" dirty="0">
                <a:solidFill>
                  <a:srgbClr val="000000"/>
                </a:solidFill>
              </a:rPr>
              <a:t> 사전에 있는 유의어들을 데이터화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한국어기초사전 </a:t>
            </a:r>
            <a:r>
              <a:rPr lang="en-US" altLang="ko-KR" sz="2400" dirty="0">
                <a:solidFill>
                  <a:srgbClr val="000000"/>
                </a:solidFill>
              </a:rPr>
              <a:t>51947</a:t>
            </a:r>
            <a:r>
              <a:rPr lang="ko-KR" altLang="en-US" sz="2400" dirty="0">
                <a:solidFill>
                  <a:srgbClr val="000000"/>
                </a:solidFill>
              </a:rPr>
              <a:t>개 중 </a:t>
            </a:r>
            <a:r>
              <a:rPr lang="ko-KR" altLang="en-US" sz="2400" dirty="0" err="1">
                <a:solidFill>
                  <a:srgbClr val="000000"/>
                </a:solidFill>
              </a:rPr>
              <a:t>관련어</a:t>
            </a:r>
            <a:r>
              <a:rPr lang="ko-KR" altLang="en-US" sz="2400" dirty="0">
                <a:solidFill>
                  <a:srgbClr val="000000"/>
                </a:solidFill>
              </a:rPr>
              <a:t> 있는 단어 </a:t>
            </a:r>
            <a:r>
              <a:rPr lang="en-US" altLang="ko-KR" sz="2400" dirty="0">
                <a:solidFill>
                  <a:srgbClr val="000000"/>
                </a:solidFill>
              </a:rPr>
              <a:t>20277</a:t>
            </a:r>
            <a:r>
              <a:rPr lang="ko-KR" altLang="en-US" sz="2400" dirty="0">
                <a:solidFill>
                  <a:srgbClr val="000000"/>
                </a:solidFill>
              </a:rPr>
              <a:t>개 추출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 err="1">
                <a:solidFill>
                  <a:srgbClr val="000000"/>
                </a:solidFill>
              </a:rPr>
              <a:t>우리말샘</a:t>
            </a:r>
            <a:r>
              <a:rPr lang="ko-KR" altLang="en-US" sz="2400" dirty="0">
                <a:solidFill>
                  <a:srgbClr val="000000"/>
                </a:solidFill>
              </a:rPr>
              <a:t> 사전 </a:t>
            </a:r>
            <a:r>
              <a:rPr lang="en-US" altLang="ko-KR" sz="2400" dirty="0">
                <a:solidFill>
                  <a:srgbClr val="000000"/>
                </a:solidFill>
              </a:rPr>
              <a:t>1128176</a:t>
            </a:r>
            <a:r>
              <a:rPr lang="ko-KR" altLang="en-US" sz="2400" dirty="0">
                <a:solidFill>
                  <a:srgbClr val="000000"/>
                </a:solidFill>
              </a:rPr>
              <a:t>개 중 </a:t>
            </a:r>
            <a:r>
              <a:rPr lang="ko-KR" altLang="en-US" sz="2400" dirty="0" err="1">
                <a:solidFill>
                  <a:srgbClr val="000000"/>
                </a:solidFill>
              </a:rPr>
              <a:t>관련어</a:t>
            </a:r>
            <a:r>
              <a:rPr lang="ko-KR" altLang="en-US" sz="2400" dirty="0">
                <a:solidFill>
                  <a:srgbClr val="000000"/>
                </a:solidFill>
              </a:rPr>
              <a:t> 있는 단어 </a:t>
            </a:r>
            <a:r>
              <a:rPr lang="en-US" altLang="ko-KR" sz="2400" dirty="0">
                <a:solidFill>
                  <a:srgbClr val="000000"/>
                </a:solidFill>
              </a:rPr>
              <a:t>346113</a:t>
            </a:r>
            <a:r>
              <a:rPr lang="ko-KR" altLang="en-US" sz="2400" dirty="0">
                <a:solidFill>
                  <a:srgbClr val="000000"/>
                </a:solidFill>
              </a:rPr>
              <a:t>개 추출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87B296-6707-460E-AC2C-2A319BC7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8" y="0"/>
            <a:ext cx="11315700" cy="68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0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8675A3-D795-483C-95C1-76261263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17" y="0"/>
            <a:ext cx="1136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어근분석 결과 데이터 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10011688" cy="323233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</a:rPr>
              <a:t>KoNLPy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의 형태소 모델을 이용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형태소만을 데이터화 하여 </a:t>
            </a:r>
            <a:r>
              <a:rPr lang="en-US" altLang="ko-KR" sz="2400" dirty="0">
                <a:solidFill>
                  <a:srgbClr val="000000"/>
                </a:solidFill>
              </a:rPr>
              <a:t>CSV</a:t>
            </a:r>
            <a:r>
              <a:rPr lang="ko-KR" altLang="en-US" sz="2400" dirty="0">
                <a:solidFill>
                  <a:srgbClr val="000000"/>
                </a:solidFill>
              </a:rPr>
              <a:t>로 </a:t>
            </a:r>
            <a:r>
              <a:rPr lang="en-US" altLang="ko-KR" sz="2400" dirty="0">
                <a:solidFill>
                  <a:srgbClr val="000000"/>
                </a:solidFill>
              </a:rPr>
              <a:t>term frequency </a:t>
            </a:r>
            <a:r>
              <a:rPr lang="ko-KR" altLang="en-US" sz="2400" dirty="0">
                <a:solidFill>
                  <a:srgbClr val="000000"/>
                </a:solidFill>
              </a:rPr>
              <a:t>를 데이터화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자주 사용하는 언어의 통계적 분석을 얻을 수 있을 것으로 보임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 err="1">
                <a:solidFill>
                  <a:srgbClr val="000000"/>
                </a:solidFill>
              </a:rPr>
              <a:t>KoNLPy</a:t>
            </a:r>
            <a:r>
              <a:rPr lang="en-US" altLang="ko-KR" sz="2400" dirty="0">
                <a:solidFill>
                  <a:srgbClr val="000000"/>
                </a:solidFill>
              </a:rPr>
              <a:t> Twitter Korean text(</a:t>
            </a:r>
            <a:r>
              <a:rPr lang="en-US" altLang="ko-KR" sz="2400" dirty="0" err="1">
                <a:solidFill>
                  <a:srgbClr val="000000"/>
                </a:solidFill>
              </a:rPr>
              <a:t>okt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최근 변환됨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  <a:r>
              <a:rPr lang="ko-KR" altLang="en-US" sz="2400" dirty="0">
                <a:solidFill>
                  <a:srgbClr val="000000"/>
                </a:solidFill>
              </a:rPr>
              <a:t>로 적용시킨 코드 구현 및 테스트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 err="1">
                <a:solidFill>
                  <a:srgbClr val="000000"/>
                </a:solidFill>
              </a:rPr>
              <a:t>Mecab</a:t>
            </a:r>
            <a:r>
              <a:rPr lang="en-US" altLang="ko-KR" sz="2400" dirty="0">
                <a:solidFill>
                  <a:srgbClr val="000000"/>
                </a:solidFill>
              </a:rPr>
              <a:t>-ko </a:t>
            </a:r>
            <a:r>
              <a:rPr lang="ko-KR" altLang="en-US" sz="2400" dirty="0">
                <a:solidFill>
                  <a:srgbClr val="000000"/>
                </a:solidFill>
              </a:rPr>
              <a:t>모델을 적용시킨 코드와 비교분석해서 더 나은 쪽으로 구현하여 진행 할 계획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2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D13A66-BF3C-49E1-9777-CDFBAFDF6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71" b="375"/>
          <a:stretch/>
        </p:blipFill>
        <p:spPr>
          <a:xfrm>
            <a:off x="180974" y="385763"/>
            <a:ext cx="9157984" cy="6063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E709FB-07A5-41F2-B971-EF919AC1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958" y="286742"/>
            <a:ext cx="25812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0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어근분석 결과 데이터 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10011688" cy="3232330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</a:rPr>
              <a:t>Mecab</a:t>
            </a:r>
            <a:r>
              <a:rPr lang="ko-KR" altLang="en-US" sz="2400" dirty="0">
                <a:solidFill>
                  <a:srgbClr val="000000"/>
                </a:solidFill>
              </a:rPr>
              <a:t>이 </a:t>
            </a:r>
            <a:r>
              <a:rPr lang="en-US" altLang="ko-KR" sz="2400" dirty="0" err="1">
                <a:solidFill>
                  <a:srgbClr val="000000"/>
                </a:solidFill>
              </a:rPr>
              <a:t>KoNLPy</a:t>
            </a:r>
            <a:r>
              <a:rPr lang="ko-KR" altLang="en-US" sz="2400" dirty="0">
                <a:solidFill>
                  <a:srgbClr val="000000"/>
                </a:solidFill>
              </a:rPr>
              <a:t>에서 나와있는</a:t>
            </a:r>
            <a:br>
              <a:rPr lang="en-US" altLang="ko-KR" sz="2400" dirty="0">
                <a:solidFill>
                  <a:srgbClr val="000000"/>
                </a:solidFill>
              </a:rPr>
            </a:br>
            <a:r>
              <a:rPr lang="ko-KR" altLang="en-US" sz="2400" dirty="0">
                <a:solidFill>
                  <a:srgbClr val="000000"/>
                </a:solidFill>
              </a:rPr>
              <a:t>설명에 표현된 품사 표현이</a:t>
            </a:r>
            <a:br>
              <a:rPr lang="en-US" altLang="ko-KR" sz="2400" dirty="0">
                <a:solidFill>
                  <a:srgbClr val="000000"/>
                </a:solidFill>
              </a:rPr>
            </a:br>
            <a:r>
              <a:rPr lang="ko-KR" altLang="en-US" sz="2400" dirty="0">
                <a:solidFill>
                  <a:srgbClr val="000000"/>
                </a:solidFill>
              </a:rPr>
              <a:t>좀더 자세하기 때문에</a:t>
            </a:r>
            <a:r>
              <a:rPr lang="en-US" altLang="ko-KR" sz="2400" dirty="0">
                <a:solidFill>
                  <a:srgbClr val="000000"/>
                </a:solidFill>
              </a:rPr>
              <a:t>,</a:t>
            </a:r>
            <a:br>
              <a:rPr lang="en-US" altLang="ko-KR" sz="2400" dirty="0">
                <a:solidFill>
                  <a:srgbClr val="000000"/>
                </a:solidFill>
              </a:rPr>
            </a:br>
            <a:r>
              <a:rPr lang="en-US" altLang="ko-KR" sz="2400" dirty="0" err="1">
                <a:solidFill>
                  <a:srgbClr val="000000"/>
                </a:solidFill>
              </a:rPr>
              <a:t>Mecab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모델과 비교할 예정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3FBDCF-CA43-4AA3-A166-56690931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67" y="2374084"/>
            <a:ext cx="3657600" cy="44839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9C98D9-761F-47B3-9A8C-86C805669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352" y="2374084"/>
            <a:ext cx="2703286" cy="44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232</Words>
  <Application>Microsoft Office PowerPoint</Application>
  <PresentationFormat>와이드스크린</PresentationFormat>
  <Paragraphs>47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천조교와 2소대</vt:lpstr>
      <vt:lpstr>프로그램 개요</vt:lpstr>
      <vt:lpstr>진행상황 개요</vt:lpstr>
      <vt:lpstr>유의어 사전 데이터화</vt:lpstr>
      <vt:lpstr>PowerPoint 프레젠테이션</vt:lpstr>
      <vt:lpstr>PowerPoint 프레젠테이션</vt:lpstr>
      <vt:lpstr>어근분석 결과 데이터 화</vt:lpstr>
      <vt:lpstr>PowerPoint 프레젠테이션</vt:lpstr>
      <vt:lpstr>어근분석 결과 데이터 화</vt:lpstr>
      <vt:lpstr>자소서 데이터 크롤링</vt:lpstr>
      <vt:lpstr>PowerPoint 프레젠테이션</vt:lpstr>
      <vt:lpstr>PowerPoint 프레젠테이션</vt:lpstr>
      <vt:lpstr>어근 의미분석 모델 리서치</vt:lpstr>
      <vt:lpstr>Schedule &amp; Team Member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천조교와 2소대</dc:title>
  <dc:creator>김상헌 </dc:creator>
  <cp:lastModifiedBy>천영재 </cp:lastModifiedBy>
  <cp:revision>4</cp:revision>
  <dcterms:created xsi:type="dcterms:W3CDTF">2019-05-17T08:04:41Z</dcterms:created>
  <dcterms:modified xsi:type="dcterms:W3CDTF">2019-05-24T04:53:09Z</dcterms:modified>
</cp:coreProperties>
</file>