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72" r:id="rId7"/>
    <p:sldId id="275" r:id="rId8"/>
    <p:sldId id="278" r:id="rId9"/>
    <p:sldId id="273" r:id="rId10"/>
    <p:sldId id="277" r:id="rId11"/>
    <p:sldId id="282" r:id="rId12"/>
    <p:sldId id="281" r:id="rId13"/>
    <p:sldId id="268" r:id="rId14"/>
    <p:sldId id="26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수" initials="강민" lastIdx="1" clrIdx="0">
    <p:extLst>
      <p:ext uri="{19B8F6BF-5375-455C-9EA6-DF929625EA0E}">
        <p15:presenceInfo xmlns:p15="http://schemas.microsoft.com/office/powerpoint/2012/main" userId="00652f67f72eb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064D2-9618-4511-9029-817A2648FF91}" v="1064" dt="2019-05-24T04:20:0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90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ACFE-68A7-4C7E-9452-D987D4799E01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1E11-A7AA-45BA-844C-C3E239894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1E11-A7AA-45BA-844C-C3E239894E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1E11-A7AA-45BA-844C-C3E239894E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0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88B5-D82B-4B3F-97BE-5BB6148F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15322-D827-4A15-8988-A4718A7F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5993F-A7DF-46AF-91ED-C751D3FC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07D0-B1F9-425B-9C04-09E5D83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F3DEE-B700-44DF-B2B1-3574E29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7C96-C9C7-483F-9519-8793EEA8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C59-0EB1-42B8-A7DA-4127ADEE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E55CA-E03E-4CF5-9611-8C461EA4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49FE-E04F-446E-9EC1-3ECCB583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17E38-4035-4169-9F14-25A654E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90ED3-0B5B-4090-986C-996F64318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62BCC-0611-41C5-9537-36634212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51D6D-5ACE-41BB-A801-DADA8078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26390-756B-48FA-B2EE-00F35EBB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A04B0-A8A8-43A4-95DC-4C7587C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93B-178D-4F1B-88FB-7559C6AE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0B500-D35F-4495-A37C-B1B852DB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C451-4623-4698-8746-1CF25768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A9F25-4A7D-45A5-BBF8-2C1F12A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7BA35-0A4F-40B1-BE72-BD904C5D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75A0-2C23-4C03-9448-5B6860BD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D93CC-7A8C-4D02-8AC3-CF53D0B4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93F7D-CB6D-457C-9A46-43A623F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50960-F54D-4B36-A430-E8B6EC7E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942E7-67E0-4DC4-B861-C892E63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62F7-C905-4150-846D-8A5F777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5997-581B-4255-9796-7169115A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81F82-9122-4736-8209-65A136BF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67504-E857-4E94-BF34-186B3A3C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9E71B-84D8-497C-BDA9-85C78D76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17A1A-5A08-4B4F-BCCD-D6912D31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9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4614-7150-462A-B07B-26814A3A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C437B-0BEE-4F47-BD8A-3EA89E3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DDB87-E8BF-497C-95B3-CEFC7089F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D1C64A-3E62-421E-89C2-F20A24A1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2805A-FA13-47D2-9C52-724EC5617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82A95-A93E-4085-8203-8EB66E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6726A-2F34-448C-8DC8-20E0BBFD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4FBF3-6C32-4902-99A6-16A42BA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4619-18CC-4673-944C-60606A53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9BA69-370E-440C-826A-6B17F5D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5F5D4F-01FB-47C8-8F15-B38B5A0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EB9B4-4094-4723-B4AB-4F9FE9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3CEBE-0BFB-4DA7-B686-AE154C8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21C63-1018-4A72-886C-3364675B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1F96D-D077-4CF9-84CC-7CBBB4F6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0813-2114-45B7-8B92-C189399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FCE8-F887-4C93-A7BD-72B27AF9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D67A8-AAFF-4EFE-B175-00204BEB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56A5-FD6E-43C7-B0FF-27CBB416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6FF12-9665-467B-B18D-911A219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11DB1-A559-4EFB-AB1F-83EE912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2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A2B0-D9A9-4779-8A2E-D85FB8D0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A93C2C-9C36-4B11-B1EB-4559F228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FE37-84F8-4211-B985-439A247B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2ACC0-1763-4052-AD79-4469FF30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E18A6-38E5-4701-AAE4-30212B4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1EB2F-23BD-4C26-9D1F-6274595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B0CEE-B5B0-4830-8FB8-DC375A42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A0A71-611F-4B28-8061-AE6444E5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93BD-89F8-408E-AC2E-17CA609D7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E91C-B237-4200-B0E6-DEAEE248A13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D3A7F-B975-4CE3-AC6A-FA1FE2595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40F55-CF6A-4CE5-9C76-8833E472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5EA85-E0C5-4497-81BE-AF4506BA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</a:rPr>
              <a:t>천조교와 </a:t>
            </a:r>
            <a:r>
              <a:rPr lang="en-US" altLang="ko-KR" sz="4400" dirty="0">
                <a:solidFill>
                  <a:srgbClr val="000000"/>
                </a:solidFill>
              </a:rPr>
              <a:t>2</a:t>
            </a:r>
            <a:r>
              <a:rPr lang="ko-KR" altLang="en-US" sz="4400" dirty="0">
                <a:solidFill>
                  <a:srgbClr val="000000"/>
                </a:solidFill>
              </a:rPr>
              <a:t>소대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39439-F035-431E-9DB4-48C741AD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NLP Team Project	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D8C0C-1351-427E-B5CB-7ED165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r="14004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A46D9290-55D6-4A2F-AD3E-1E5B388FA496}"/>
              </a:ext>
            </a:extLst>
          </p:cNvPr>
          <p:cNvSpPr txBox="1">
            <a:spLocks/>
          </p:cNvSpPr>
          <p:nvPr/>
        </p:nvSpPr>
        <p:spPr>
          <a:xfrm>
            <a:off x="6692413" y="4811715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임기찬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천영재</a:t>
            </a:r>
            <a:r>
              <a:rPr lang="ko-KR" altLang="en-US" sz="1800" dirty="0">
                <a:solidFill>
                  <a:srgbClr val="000000"/>
                </a:solidFill>
              </a:rPr>
              <a:t> 김상헌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오준오</a:t>
            </a:r>
            <a:r>
              <a:rPr lang="ko-KR" altLang="en-US" sz="1800" dirty="0">
                <a:solidFill>
                  <a:srgbClr val="000000"/>
                </a:solidFill>
              </a:rPr>
              <a:t> 강민수</a:t>
            </a:r>
          </a:p>
        </p:txBody>
      </p:sp>
    </p:spTree>
    <p:extLst>
      <p:ext uri="{BB962C8B-B14F-4D97-AF65-F5344CB8AC3E}">
        <p14:creationId xmlns:p14="http://schemas.microsoft.com/office/powerpoint/2010/main" val="7003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D13A66-BF3C-49E1-9777-CDFBAFDF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71" b="375"/>
          <a:stretch/>
        </p:blipFill>
        <p:spPr>
          <a:xfrm>
            <a:off x="180974" y="385763"/>
            <a:ext cx="9157984" cy="6063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709FB-07A5-41F2-B971-EF919AC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58" y="286742"/>
            <a:ext cx="2581275" cy="6162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90ED45-6223-4F9E-A4A4-3DE73F0AA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" y="385763"/>
            <a:ext cx="9157984" cy="6063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C68D85-C244-47C9-978D-390359EC8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957" y="286742"/>
            <a:ext cx="2581275" cy="61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1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D539DA-10EC-4F7E-8528-9DE5A780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>
                <a:solidFill>
                  <a:srgbClr val="FFFFFF"/>
                </a:solidFill>
              </a:rPr>
              <a:t>Komoran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모델 오류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C895D1-73C4-45A7-A293-A52114BB9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31" y="2978923"/>
            <a:ext cx="9520954" cy="20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5DECF0-2E1B-449D-9AD8-A62338B5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>
                <a:solidFill>
                  <a:srgbClr val="FFFFFF"/>
                </a:solidFill>
              </a:rPr>
              <a:t>Mecab</a:t>
            </a:r>
            <a:r>
              <a:rPr lang="ko-KR" altLang="en-US" sz="4000" dirty="0">
                <a:solidFill>
                  <a:srgbClr val="FFFFFF"/>
                </a:solidFill>
              </a:rPr>
              <a:t> 을 이용한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ko-KR" altLang="en-US" sz="4000" dirty="0" err="1">
                <a:solidFill>
                  <a:srgbClr val="FFFFFF"/>
                </a:solidFill>
              </a:rPr>
              <a:t>크롤링</a:t>
            </a:r>
            <a:r>
              <a:rPr lang="ko-KR" altLang="en-US" sz="4000" dirty="0">
                <a:solidFill>
                  <a:srgbClr val="FFFFFF"/>
                </a:solidFill>
              </a:rPr>
              <a:t> 데이터 형태소 분석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55E903-20E0-4907-9A9C-132784161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7" y="2753936"/>
            <a:ext cx="2247900" cy="3596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AE58E4-7003-4BEA-8F09-C64518544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24" y="2753935"/>
            <a:ext cx="2316480" cy="359696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EC598CA-F45B-47CF-8A31-90C04D25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620" y="2589629"/>
            <a:ext cx="3818154" cy="359696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상위 랭킹에 </a:t>
            </a:r>
            <a:r>
              <a:rPr lang="en-US" altLang="ko-KR" sz="2400" dirty="0">
                <a:solidFill>
                  <a:srgbClr val="000000"/>
                </a:solidFill>
              </a:rPr>
              <a:t>Stem word </a:t>
            </a:r>
            <a:r>
              <a:rPr lang="ko-KR" altLang="en-US" sz="2400" dirty="0">
                <a:solidFill>
                  <a:srgbClr val="000000"/>
                </a:solidFill>
              </a:rPr>
              <a:t>다수 분포함을 확인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Stem word </a:t>
            </a:r>
            <a:r>
              <a:rPr lang="ko-KR" altLang="en-US" sz="2400" dirty="0">
                <a:solidFill>
                  <a:srgbClr val="000000"/>
                </a:solidFill>
              </a:rPr>
              <a:t>제거 시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유의미한 결과가 나올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208682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자소서 데이터 </a:t>
            </a:r>
            <a:r>
              <a:rPr lang="ko-KR" altLang="en-US" sz="4000" dirty="0" err="1">
                <a:solidFill>
                  <a:srgbClr val="FFFFFF"/>
                </a:solidFill>
              </a:rPr>
              <a:t>크롤링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11" y="2753936"/>
            <a:ext cx="4577920" cy="32750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다음카페 </a:t>
            </a:r>
            <a:r>
              <a:rPr lang="en-US" altLang="ko-KR" sz="2400" dirty="0">
                <a:solidFill>
                  <a:srgbClr val="000000"/>
                </a:solidFill>
              </a:rPr>
              <a:t>“</a:t>
            </a:r>
            <a:r>
              <a:rPr lang="ko-KR" altLang="en-US" sz="2400" dirty="0" err="1">
                <a:solidFill>
                  <a:srgbClr val="000000"/>
                </a:solidFill>
              </a:rPr>
              <a:t>취업뽀개기</a:t>
            </a:r>
            <a:r>
              <a:rPr lang="en-US" altLang="ko-KR" sz="2400" dirty="0">
                <a:solidFill>
                  <a:srgbClr val="000000"/>
                </a:solidFill>
              </a:rPr>
              <a:t>” </a:t>
            </a:r>
            <a:r>
              <a:rPr lang="ko-KR" altLang="en-US" sz="2400" dirty="0">
                <a:solidFill>
                  <a:srgbClr val="000000"/>
                </a:solidFill>
              </a:rPr>
              <a:t>에 올라와 있는 자소서들의 데이터를 </a:t>
            </a:r>
            <a:r>
              <a:rPr lang="ko-KR" altLang="en-US" sz="2400" dirty="0" err="1">
                <a:solidFill>
                  <a:srgbClr val="000000"/>
                </a:solidFill>
              </a:rPr>
              <a:t>크롤링</a:t>
            </a:r>
            <a:r>
              <a:rPr lang="ko-KR" altLang="en-US" sz="2400" dirty="0">
                <a:solidFill>
                  <a:srgbClr val="000000"/>
                </a:solidFill>
              </a:rPr>
              <a:t> 진행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Data set</a:t>
            </a:r>
            <a:r>
              <a:rPr lang="ko-KR" altLang="en-US" sz="2400" dirty="0">
                <a:solidFill>
                  <a:srgbClr val="000000"/>
                </a:solidFill>
              </a:rPr>
              <a:t>을 구하기 위해 진행한 부분이며</a:t>
            </a:r>
            <a:r>
              <a:rPr lang="en-US" altLang="ko-KR" sz="2400" dirty="0">
                <a:solidFill>
                  <a:srgbClr val="000000"/>
                </a:solidFill>
              </a:rPr>
              <a:t>, TXT</a:t>
            </a:r>
            <a:r>
              <a:rPr lang="ko-KR" altLang="en-US" sz="2400" dirty="0">
                <a:solidFill>
                  <a:srgbClr val="000000"/>
                </a:solidFill>
              </a:rPr>
              <a:t>형식의 결과값을 얻음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 err="1">
                <a:solidFill>
                  <a:srgbClr val="000000"/>
                </a:solidFill>
              </a:rPr>
              <a:t>크롤링</a:t>
            </a:r>
            <a:r>
              <a:rPr lang="ko-KR" altLang="en-US" sz="2400" dirty="0">
                <a:solidFill>
                  <a:srgbClr val="000000"/>
                </a:solidFill>
              </a:rPr>
              <a:t> 추가작업</a:t>
            </a:r>
            <a:r>
              <a:rPr lang="en-US" altLang="ko-KR" sz="2400" dirty="0">
                <a:solidFill>
                  <a:srgbClr val="000000"/>
                </a:solidFill>
              </a:rPr>
              <a:t> -&gt; 852</a:t>
            </a:r>
            <a:r>
              <a:rPr lang="ko-KR" altLang="en-US" sz="2400" dirty="0">
                <a:solidFill>
                  <a:srgbClr val="000000"/>
                </a:solidFill>
              </a:rPr>
              <a:t>개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565F8-7E0F-4447-ABDD-371999239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6" y="2390605"/>
            <a:ext cx="5589814" cy="41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3F5FF0-6133-4FCE-A61F-DA78EEF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Schedule &amp; Team Member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F548D-D2AC-47E6-BD91-A0ADBECB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4" y="2753936"/>
            <a:ext cx="4800601" cy="3770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3B2B8-5807-4A3C-8DE6-791DC473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37" y="2753936"/>
            <a:ext cx="4214999" cy="3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F18E23-49A1-4BA1-AF87-DE5B2B44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solidFill>
                  <a:srgbClr val="FFFFFF"/>
                </a:solidFill>
              </a:rPr>
              <a:t>Q&amp;A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3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Input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File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:</a:t>
            </a:r>
            <a:r>
              <a:rPr lang="ko-KR" altLang="en-US" sz="2400" dirty="0">
                <a:solidFill>
                  <a:srgbClr val="000000"/>
                </a:solidFill>
              </a:rPr>
              <a:t> 자기소개서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형태소 분석을 통해 어근 등을 찾는다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입력한 표현보다 더 공식적인 표현으로 수정한다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</a:rPr>
              <a:t>Key Word </a:t>
            </a:r>
            <a:r>
              <a:rPr lang="ko-KR" altLang="en-US" sz="1800" dirty="0">
                <a:solidFill>
                  <a:srgbClr val="000000"/>
                </a:solidFill>
              </a:rPr>
              <a:t>기반 탐색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</a:rPr>
              <a:t>국가적인 공식 연설문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기존의 자기소개서 데이터 셋을 이용하여 자주 쓰이는 어휘들 추출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수정된 자기소개서를 사용자가 보고 추가적인 수정을 통해 완성시킨다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진행상황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13" y="3117883"/>
            <a:ext cx="10656869" cy="26939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유의어사전에서 필요한 데이터만 추출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000000"/>
                </a:solidFill>
              </a:rPr>
              <a:t>유의어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높임말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준말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err="1">
                <a:solidFill>
                  <a:srgbClr val="000000"/>
                </a:solidFill>
              </a:rPr>
              <a:t>KoNLPy</a:t>
            </a:r>
            <a:r>
              <a:rPr lang="ko-KR" altLang="en-US" sz="2400" dirty="0">
                <a:solidFill>
                  <a:srgbClr val="000000"/>
                </a:solidFill>
              </a:rPr>
              <a:t>의 </a:t>
            </a:r>
            <a:r>
              <a:rPr lang="en-US" altLang="ko-KR" sz="2400" dirty="0" err="1">
                <a:solidFill>
                  <a:srgbClr val="000000"/>
                </a:solidFill>
              </a:rPr>
              <a:t>Mecab</a:t>
            </a:r>
            <a:r>
              <a:rPr lang="ko-KR" altLang="en-US" sz="2400" dirty="0">
                <a:solidFill>
                  <a:srgbClr val="000000"/>
                </a:solidFill>
              </a:rPr>
              <a:t>모델을 사용한 형태소 </a:t>
            </a:r>
            <a:r>
              <a:rPr lang="en-US" altLang="ko-KR" sz="2400" dirty="0">
                <a:solidFill>
                  <a:srgbClr val="000000"/>
                </a:solidFill>
              </a:rPr>
              <a:t>Inverted Matrix</a:t>
            </a:r>
            <a:r>
              <a:rPr lang="ko-KR" altLang="en-US" sz="2400" dirty="0">
                <a:solidFill>
                  <a:srgbClr val="000000"/>
                </a:solidFill>
              </a:rPr>
              <a:t>형태로 데이터 화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데이터 </a:t>
            </a:r>
            <a:r>
              <a:rPr lang="ko-KR" altLang="en-US" sz="2400" dirty="0" err="1">
                <a:solidFill>
                  <a:srgbClr val="000000"/>
                </a:solidFill>
              </a:rPr>
              <a:t>크롤링</a:t>
            </a:r>
            <a:r>
              <a:rPr lang="ko-KR" altLang="en-US" sz="2400" dirty="0">
                <a:solidFill>
                  <a:srgbClr val="000000"/>
                </a:solidFill>
              </a:rPr>
              <a:t> 추가작업</a:t>
            </a:r>
          </a:p>
        </p:txBody>
      </p:sp>
    </p:spTree>
    <p:extLst>
      <p:ext uri="{BB962C8B-B14F-4D97-AF65-F5344CB8AC3E}">
        <p14:creationId xmlns:p14="http://schemas.microsoft.com/office/powerpoint/2010/main" val="17892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유의어 사전 데이터화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00" y="2525332"/>
            <a:ext cx="9833548" cy="37548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한국어 기초사전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</a:rPr>
              <a:t>우리말샘</a:t>
            </a:r>
            <a:r>
              <a:rPr lang="ko-KR" altLang="en-US" sz="2400" dirty="0">
                <a:solidFill>
                  <a:srgbClr val="000000"/>
                </a:solidFill>
              </a:rPr>
              <a:t> 사전에 있는 유의어들을 데이터화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한국어기초사전 </a:t>
            </a:r>
            <a:r>
              <a:rPr lang="en-US" altLang="ko-KR" sz="2400" dirty="0">
                <a:solidFill>
                  <a:srgbClr val="000000"/>
                </a:solidFill>
              </a:rPr>
              <a:t>51947</a:t>
            </a:r>
            <a:r>
              <a:rPr lang="ko-KR" altLang="en-US" sz="2400" dirty="0">
                <a:solidFill>
                  <a:srgbClr val="000000"/>
                </a:solidFill>
              </a:rPr>
              <a:t>개 중 </a:t>
            </a:r>
            <a:r>
              <a:rPr lang="ko-KR" altLang="en-US" sz="2400" dirty="0" err="1">
                <a:solidFill>
                  <a:srgbClr val="000000"/>
                </a:solidFill>
              </a:rPr>
              <a:t>관련어</a:t>
            </a:r>
            <a:r>
              <a:rPr lang="ko-KR" altLang="en-US" sz="2400" dirty="0">
                <a:solidFill>
                  <a:srgbClr val="000000"/>
                </a:solidFill>
              </a:rPr>
              <a:t> 있는 단어 </a:t>
            </a:r>
            <a:r>
              <a:rPr lang="en-US" altLang="ko-KR" sz="2400" dirty="0">
                <a:solidFill>
                  <a:srgbClr val="000000"/>
                </a:solidFill>
              </a:rPr>
              <a:t>20277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 err="1">
                <a:solidFill>
                  <a:srgbClr val="000000"/>
                </a:solidFill>
              </a:rPr>
              <a:t>우리말샘</a:t>
            </a:r>
            <a:r>
              <a:rPr lang="ko-KR" altLang="en-US" sz="2400" dirty="0">
                <a:solidFill>
                  <a:srgbClr val="000000"/>
                </a:solidFill>
              </a:rPr>
              <a:t> 사전 </a:t>
            </a:r>
            <a:r>
              <a:rPr lang="en-US" altLang="ko-KR" sz="2400" dirty="0">
                <a:solidFill>
                  <a:srgbClr val="000000"/>
                </a:solidFill>
              </a:rPr>
              <a:t>1128176</a:t>
            </a:r>
            <a:r>
              <a:rPr lang="ko-KR" altLang="en-US" sz="2400" dirty="0">
                <a:solidFill>
                  <a:srgbClr val="000000"/>
                </a:solidFill>
              </a:rPr>
              <a:t>개 중 </a:t>
            </a:r>
            <a:r>
              <a:rPr lang="ko-KR" altLang="en-US" sz="2400" dirty="0" err="1">
                <a:solidFill>
                  <a:srgbClr val="000000"/>
                </a:solidFill>
              </a:rPr>
              <a:t>관련어</a:t>
            </a:r>
            <a:r>
              <a:rPr lang="ko-KR" altLang="en-US" sz="2400" dirty="0">
                <a:solidFill>
                  <a:srgbClr val="000000"/>
                </a:solidFill>
              </a:rPr>
              <a:t> 있는 단어 </a:t>
            </a:r>
            <a:r>
              <a:rPr lang="en-US" altLang="ko-KR" sz="2400" dirty="0">
                <a:solidFill>
                  <a:srgbClr val="000000"/>
                </a:solidFill>
              </a:rPr>
              <a:t>346113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-&gt; </a:t>
            </a:r>
            <a:r>
              <a:rPr lang="ko-KR" altLang="en-US" sz="2400" dirty="0">
                <a:solidFill>
                  <a:srgbClr val="000000"/>
                </a:solidFill>
              </a:rPr>
              <a:t>동사의 높임말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유의어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준말 총 </a:t>
            </a:r>
            <a:r>
              <a:rPr lang="en-US" altLang="ko-KR" sz="2400" dirty="0">
                <a:solidFill>
                  <a:srgbClr val="000000"/>
                </a:solidFill>
              </a:rPr>
              <a:t>3123</a:t>
            </a:r>
            <a:r>
              <a:rPr lang="ko-KR" altLang="en-US" sz="2400" dirty="0">
                <a:solidFill>
                  <a:srgbClr val="000000"/>
                </a:solidFill>
              </a:rPr>
              <a:t>개 추출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-&gt; </a:t>
            </a:r>
            <a:r>
              <a:rPr lang="ko-KR" altLang="en-US" sz="2400" dirty="0">
                <a:solidFill>
                  <a:srgbClr val="000000"/>
                </a:solidFill>
              </a:rPr>
              <a:t>명사의 </a:t>
            </a:r>
            <a:r>
              <a:rPr lang="ko-KR" altLang="en-US" sz="2400" strike="sngStrike" dirty="0">
                <a:solidFill>
                  <a:srgbClr val="000000"/>
                </a:solidFill>
              </a:rPr>
              <a:t>높임말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유의어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준말 총 </a:t>
            </a:r>
            <a:r>
              <a:rPr lang="en-US" altLang="ko-KR" sz="2400" dirty="0">
                <a:solidFill>
                  <a:srgbClr val="000000"/>
                </a:solidFill>
              </a:rPr>
              <a:t>5674</a:t>
            </a:r>
            <a:r>
              <a:rPr lang="ko-KR" altLang="en-US" sz="2400" dirty="0">
                <a:solidFill>
                  <a:srgbClr val="000000"/>
                </a:solidFill>
              </a:rPr>
              <a:t>개 추출 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F1A7A0-178C-4C9D-952A-A49A1585A4F8}"/>
              </a:ext>
            </a:extLst>
          </p:cNvPr>
          <p:cNvSpPr/>
          <p:nvPr/>
        </p:nvSpPr>
        <p:spPr>
          <a:xfrm>
            <a:off x="0" y="0"/>
            <a:ext cx="12192000" cy="259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D8A358-53B8-41D7-854C-399BACAB0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3" y="1388287"/>
            <a:ext cx="1714515" cy="5221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A5948-F7CE-4C46-8370-1D5612B6C755}"/>
              </a:ext>
            </a:extLst>
          </p:cNvPr>
          <p:cNvSpPr txBox="1"/>
          <p:nvPr/>
        </p:nvSpPr>
        <p:spPr>
          <a:xfrm>
            <a:off x="1087642" y="633399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동사 유의어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1F4628-B0FD-4D41-819D-3E9C84F4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45" y="1337462"/>
            <a:ext cx="1623060" cy="528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D580EA-82A3-4BF1-88F0-B55ABF139BF6}"/>
              </a:ext>
            </a:extLst>
          </p:cNvPr>
          <p:cNvSpPr txBox="1"/>
          <p:nvPr/>
        </p:nvSpPr>
        <p:spPr>
          <a:xfrm>
            <a:off x="6853907" y="633399"/>
            <a:ext cx="28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명사 유의어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0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어근분석 결과 데이터 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10011688" cy="323233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</a:rPr>
              <a:t>KoNLPy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의 형태소 모델을 이용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ko-KR" altLang="en-US" sz="2400" dirty="0">
                <a:solidFill>
                  <a:srgbClr val="000000"/>
                </a:solidFill>
              </a:rPr>
              <a:t>형태소만을 데이터화 하여 </a:t>
            </a:r>
            <a:r>
              <a:rPr lang="en-US" altLang="ko-KR" sz="2400" dirty="0">
                <a:solidFill>
                  <a:srgbClr val="000000"/>
                </a:solidFill>
              </a:rPr>
              <a:t>CSV</a:t>
            </a:r>
            <a:r>
              <a:rPr lang="ko-KR" altLang="en-US" sz="2400" dirty="0">
                <a:solidFill>
                  <a:srgbClr val="000000"/>
                </a:solidFill>
              </a:rPr>
              <a:t>로 </a:t>
            </a:r>
            <a:r>
              <a:rPr lang="en-US" altLang="ko-KR" sz="2400" dirty="0">
                <a:solidFill>
                  <a:srgbClr val="000000"/>
                </a:solidFill>
              </a:rPr>
              <a:t>term frequency </a:t>
            </a:r>
            <a:r>
              <a:rPr lang="ko-KR" altLang="en-US" sz="2400" dirty="0">
                <a:solidFill>
                  <a:srgbClr val="000000"/>
                </a:solidFill>
              </a:rPr>
              <a:t>를 데이터화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Twitter </a:t>
            </a:r>
            <a:r>
              <a:rPr lang="ko-KR" altLang="en-US" sz="2400" dirty="0">
                <a:solidFill>
                  <a:srgbClr val="000000"/>
                </a:solidFill>
              </a:rPr>
              <a:t>모델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</a:rPr>
              <a:t>okt</a:t>
            </a:r>
            <a:r>
              <a:rPr lang="ko-KR" altLang="en-US" sz="2400" dirty="0">
                <a:solidFill>
                  <a:srgbClr val="000000"/>
                </a:solidFill>
              </a:rPr>
              <a:t>로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ko-KR" altLang="en-US" sz="2400" dirty="0">
                <a:solidFill>
                  <a:srgbClr val="000000"/>
                </a:solidFill>
              </a:rPr>
              <a:t>최근 변환됨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r>
              <a:rPr lang="ko-KR" altLang="en-US" sz="2400" dirty="0">
                <a:solidFill>
                  <a:srgbClr val="000000"/>
                </a:solidFill>
              </a:rPr>
              <a:t>로 적용시킨 코드 구현 및 테스트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 err="1">
                <a:solidFill>
                  <a:srgbClr val="000000"/>
                </a:solidFill>
              </a:rPr>
              <a:t>Mecab</a:t>
            </a:r>
            <a:r>
              <a:rPr lang="en-US" altLang="ko-KR" sz="2400" dirty="0">
                <a:solidFill>
                  <a:srgbClr val="000000"/>
                </a:solidFill>
              </a:rPr>
              <a:t>-ko</a:t>
            </a:r>
            <a:r>
              <a:rPr lang="ko-KR" altLang="en-US" sz="2400" dirty="0">
                <a:solidFill>
                  <a:srgbClr val="000000"/>
                </a:solidFill>
              </a:rPr>
              <a:t> 모델로 적용시킨 코드 구현 및 테스트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strike="sngStrike" dirty="0" err="1">
                <a:solidFill>
                  <a:srgbClr val="000000"/>
                </a:solidFill>
              </a:rPr>
              <a:t>Komoran</a:t>
            </a:r>
            <a:r>
              <a:rPr lang="ko-KR" altLang="en-US" sz="2400" strike="sngStrike" dirty="0">
                <a:solidFill>
                  <a:srgbClr val="000000"/>
                </a:solidFill>
              </a:rPr>
              <a:t> 모델로 적용시킨 코드 구현 및 테스트</a:t>
            </a:r>
            <a:r>
              <a:rPr lang="en-US" altLang="ko-KR" sz="2400" strike="sngStrike" dirty="0">
                <a:solidFill>
                  <a:srgbClr val="000000"/>
                </a:solidFill>
              </a:rPr>
              <a:t>.</a:t>
            </a:r>
            <a:endParaRPr lang="ko-KR" altLang="en-US" sz="2400" strike="sngStrik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2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어근분석 결과 데이터 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3FBDCF-CA43-4AA3-A166-566909311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62" y="2152243"/>
            <a:ext cx="3657600" cy="44839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9C98D9-761F-47B3-9A8C-86C805669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123" y="2152243"/>
            <a:ext cx="2703286" cy="4483916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42B99F8-CD72-4046-A561-6581206AE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56" y="2152242"/>
            <a:ext cx="2897817" cy="4483915"/>
          </a:xfrm>
        </p:spPr>
      </p:pic>
    </p:spTree>
    <p:extLst>
      <p:ext uri="{BB962C8B-B14F-4D97-AF65-F5344CB8AC3E}">
        <p14:creationId xmlns:p14="http://schemas.microsoft.com/office/powerpoint/2010/main" val="121173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어근분석 결과 데이터 화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B52A059-00CB-4AC1-8E2A-435F0101F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0" y="2471895"/>
            <a:ext cx="3687967" cy="41900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9F5831-D18A-452A-9A91-C21BD395F6FB}"/>
              </a:ext>
            </a:extLst>
          </p:cNvPr>
          <p:cNvSpPr txBox="1"/>
          <p:nvPr/>
        </p:nvSpPr>
        <p:spPr>
          <a:xfrm>
            <a:off x="783771" y="2974312"/>
            <a:ext cx="506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문장 </a:t>
            </a:r>
            <a:r>
              <a:rPr lang="en-US" altLang="ko-KR" dirty="0"/>
              <a:t>: </a:t>
            </a:r>
            <a:r>
              <a:rPr lang="ko-KR" altLang="en-US" dirty="0" err="1"/>
              <a:t>굉장히잘만든수작지루할틈이없음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Komoran</a:t>
            </a:r>
            <a:r>
              <a:rPr lang="ko-KR" altLang="en-US" dirty="0"/>
              <a:t>이 제일 훌륭한 분석 품질을 나타냄</a:t>
            </a:r>
          </a:p>
        </p:txBody>
      </p:sp>
    </p:spTree>
    <p:extLst>
      <p:ext uri="{BB962C8B-B14F-4D97-AF65-F5344CB8AC3E}">
        <p14:creationId xmlns:p14="http://schemas.microsoft.com/office/powerpoint/2010/main" val="396862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D13A66-BF3C-49E1-9777-CDFBAFDF6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71" b="375"/>
          <a:stretch/>
        </p:blipFill>
        <p:spPr>
          <a:xfrm>
            <a:off x="180974" y="385763"/>
            <a:ext cx="9157984" cy="6063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709FB-07A5-41F2-B971-EF919AC1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958" y="286742"/>
            <a:ext cx="25812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0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281</Words>
  <Application>Microsoft Office PowerPoint</Application>
  <PresentationFormat>와이드스크린</PresentationFormat>
  <Paragraphs>57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천조교와 2소대</vt:lpstr>
      <vt:lpstr>프로그램 개요</vt:lpstr>
      <vt:lpstr>진행상황 개요</vt:lpstr>
      <vt:lpstr>유의어 사전 데이터화</vt:lpstr>
      <vt:lpstr>PowerPoint 프레젠테이션</vt:lpstr>
      <vt:lpstr>어근분석 결과 데이터 화</vt:lpstr>
      <vt:lpstr>어근분석 결과 데이터 화</vt:lpstr>
      <vt:lpstr>어근분석 결과 데이터 화</vt:lpstr>
      <vt:lpstr>PowerPoint 프레젠테이션</vt:lpstr>
      <vt:lpstr>PowerPoint 프레젠테이션</vt:lpstr>
      <vt:lpstr>Komoran 모델 오류</vt:lpstr>
      <vt:lpstr>Mecab 을 이용한  크롤링 데이터 형태소 분석 결과</vt:lpstr>
      <vt:lpstr>자소서 데이터 크롤링</vt:lpstr>
      <vt:lpstr>Schedule &amp; Team Member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천조교와 2소대</dc:title>
  <dc:creator>강 민수</dc:creator>
  <cp:lastModifiedBy>강 민수</cp:lastModifiedBy>
  <cp:revision>3</cp:revision>
  <dcterms:created xsi:type="dcterms:W3CDTF">2019-05-31T08:54:30Z</dcterms:created>
  <dcterms:modified xsi:type="dcterms:W3CDTF">2019-06-01T11:20:18Z</dcterms:modified>
</cp:coreProperties>
</file>