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73" r:id="rId6"/>
    <p:sldId id="272" r:id="rId7"/>
    <p:sldId id="274" r:id="rId8"/>
    <p:sldId id="26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민수" initials="강민" lastIdx="1" clrIdx="0">
    <p:extLst>
      <p:ext uri="{19B8F6BF-5375-455C-9EA6-DF929625EA0E}">
        <p15:presenceInfo xmlns:p15="http://schemas.microsoft.com/office/powerpoint/2012/main" userId="00652f67f72eb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064D2-9618-4511-9029-817A2648FF91}" v="1064" dt="2019-05-24T04:20:0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90" autoAdjust="0"/>
  </p:normalViewPr>
  <p:slideViewPr>
    <p:cSldViewPr snapToGrid="0">
      <p:cViewPr varScale="1">
        <p:scale>
          <a:sx n="80" d="100"/>
          <a:sy n="80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ACFE-68A7-4C7E-9452-D987D4799E0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51E11-A7AA-45BA-844C-C3E2398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1E11-A7AA-45BA-844C-C3E239894E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5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488B5-D82B-4B3F-97BE-5BB6148F5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115322-D827-4A15-8988-A4718A7F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5993F-A7DF-46AF-91ED-C751D3FC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07D0-B1F9-425B-9C04-09E5D837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F3DEE-B700-44DF-B2B1-3574E29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7C96-C9C7-483F-9519-8793EEA8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C59-0EB1-42B8-A7DA-4127ADEE4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E55CA-E03E-4CF5-9611-8C461EA4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249FE-E04F-446E-9EC1-3ECCB583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17E38-4035-4169-9F14-25A654EE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390ED3-0B5B-4090-986C-996F64318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62BCC-0611-41C5-9537-36634212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51D6D-5ACE-41BB-A801-DADA8078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26390-756B-48FA-B2EE-00F35EBB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A04B0-A8A8-43A4-95DC-4C7587C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493B-178D-4F1B-88FB-7559C6AE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0B500-D35F-4495-A37C-B1B852DB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5C451-4623-4698-8746-1CF25768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A9F25-4A7D-45A5-BBF8-2C1F12A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7BA35-0A4F-40B1-BE72-BD904C5D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75A0-2C23-4C03-9448-5B6860BD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D93CC-7A8C-4D02-8AC3-CF53D0B4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93F7D-CB6D-457C-9A46-43A623F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50960-F54D-4B36-A430-E8B6EC7E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942E7-67E0-4DC4-B861-C892E63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62F7-C905-4150-846D-8A5F777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5997-581B-4255-9796-7169115A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81F82-9122-4736-8209-65A136BF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67504-E857-4E94-BF34-186B3A3C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9E71B-84D8-497C-BDA9-85C78D76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17A1A-5A08-4B4F-BCCD-D6912D31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9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4614-7150-462A-B07B-26814A3A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C437B-0BEE-4F47-BD8A-3EA89E37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DDB87-E8BF-497C-95B3-CEFC7089F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D1C64A-3E62-421E-89C2-F20A24A19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32805A-FA13-47D2-9C52-724EC5617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82A95-A93E-4085-8203-8EB66E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6726A-2F34-448C-8DC8-20E0BBFD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4FBF3-6C32-4902-99A6-16A42BA4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F4619-18CC-4673-944C-60606A53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9BA69-370E-440C-826A-6B17F5DE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5F5D4F-01FB-47C8-8F15-B38B5A01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EB9B4-4094-4723-B4AB-4F9FE9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3CEBE-0BFB-4DA7-B686-AE154C8F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021C63-1018-4A72-886C-3364675B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1F96D-D077-4CF9-84CC-7CBBB4F6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0813-2114-45B7-8B92-C189399E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EFCE8-F887-4C93-A7BD-72B27AF9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D67A8-AAFF-4EFE-B175-00204BEB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856A5-FD6E-43C7-B0FF-27CBB416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6FF12-9665-467B-B18D-911A219D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11DB1-A559-4EFB-AB1F-83EE912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2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DA2B0-D9A9-4779-8A2E-D85FB8D0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A93C2C-9C36-4B11-B1EB-4559F228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FFE37-84F8-4211-B985-439A247B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2ACC0-1763-4052-AD79-4469FF30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E18A6-38E5-4701-AAE4-30212B4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1EB2F-23BD-4C26-9D1F-6274595E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B0CEE-B5B0-4830-8FB8-DC375A42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A0A71-611F-4B28-8061-AE6444E5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93BD-89F8-408E-AC2E-17CA609D7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E91C-B237-4200-B0E6-DEAEE248A13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D3A7F-B975-4CE3-AC6A-FA1FE2595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40F55-CF6A-4CE5-9C76-8833E472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E5EA85-E0C5-4497-81BE-AF4506BA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</a:rPr>
              <a:t>천조교와 </a:t>
            </a:r>
            <a:r>
              <a:rPr lang="en-US" altLang="ko-KR" sz="4400" dirty="0">
                <a:solidFill>
                  <a:srgbClr val="000000"/>
                </a:solidFill>
              </a:rPr>
              <a:t>2</a:t>
            </a:r>
            <a:r>
              <a:rPr lang="ko-KR" altLang="en-US" sz="4400" dirty="0">
                <a:solidFill>
                  <a:srgbClr val="000000"/>
                </a:solidFill>
              </a:rPr>
              <a:t>소대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B39439-F035-431E-9DB4-48C741AD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NLP Team Project	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D8C0C-1351-427E-B5CB-7ED165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1" r="14004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A46D9290-55D6-4A2F-AD3E-1E5B388FA496}"/>
              </a:ext>
            </a:extLst>
          </p:cNvPr>
          <p:cNvSpPr txBox="1">
            <a:spLocks/>
          </p:cNvSpPr>
          <p:nvPr/>
        </p:nvSpPr>
        <p:spPr>
          <a:xfrm>
            <a:off x="6692413" y="4811715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임기찬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천영재</a:t>
            </a:r>
            <a:r>
              <a:rPr lang="ko-KR" altLang="en-US" sz="1800" dirty="0">
                <a:solidFill>
                  <a:srgbClr val="000000"/>
                </a:solidFill>
              </a:rPr>
              <a:t> 김상헌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오준오</a:t>
            </a:r>
            <a:r>
              <a:rPr lang="ko-KR" altLang="en-US" sz="1800" dirty="0">
                <a:solidFill>
                  <a:srgbClr val="000000"/>
                </a:solidFill>
              </a:rPr>
              <a:t> 강민수</a:t>
            </a:r>
          </a:p>
        </p:txBody>
      </p:sp>
    </p:spTree>
    <p:extLst>
      <p:ext uri="{BB962C8B-B14F-4D97-AF65-F5344CB8AC3E}">
        <p14:creationId xmlns:p14="http://schemas.microsoft.com/office/powerpoint/2010/main" val="70032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Input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File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:</a:t>
            </a:r>
            <a:r>
              <a:rPr lang="ko-KR" altLang="en-US" sz="2400" dirty="0">
                <a:solidFill>
                  <a:srgbClr val="000000"/>
                </a:solidFill>
              </a:rPr>
              <a:t> 자기소개서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형태소 분석을 통해 어근 등을 찾는다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입력한 표현보다 더 공식적인 표현으로 수정한다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</a:rPr>
              <a:t>Key Word </a:t>
            </a:r>
            <a:r>
              <a:rPr lang="ko-KR" altLang="en-US" sz="1800" dirty="0">
                <a:solidFill>
                  <a:srgbClr val="000000"/>
                </a:solidFill>
              </a:rPr>
              <a:t>기반 탐색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</a:rPr>
              <a:t>국가적인 공식 연설문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기존의 자기소개서 데이터 셋을 이용하여 자주 쓰이는 어휘들 추출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수정된 자기소개서를 사용자가 보고 추가적인 수정을 통해 완성시킨다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진행상황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13" y="3117883"/>
            <a:ext cx="10656869" cy="26939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자기 소개서에서 분석한 형태소를 통해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tf</a:t>
            </a:r>
            <a:r>
              <a:rPr lang="ko-KR" altLang="en-US" sz="2400" dirty="0" smtClean="0">
                <a:solidFill>
                  <a:srgbClr val="000000"/>
                </a:solidFill>
              </a:rPr>
              <a:t> 랭킹 생성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사용자가 입력한 자기 소개</a:t>
            </a:r>
            <a:r>
              <a:rPr lang="ko-KR" altLang="en-US" sz="2400" dirty="0" smtClean="0">
                <a:solidFill>
                  <a:srgbClr val="000000"/>
                </a:solidFill>
              </a:rPr>
              <a:t>서</a:t>
            </a:r>
            <a:r>
              <a:rPr lang="ko-KR" altLang="en-US" sz="2400" dirty="0" smtClean="0">
                <a:solidFill>
                  <a:srgbClr val="000000"/>
                </a:solidFill>
              </a:rPr>
              <a:t>를 형태소 분석해서 단어의 유의어가 존재하면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</a:rPr>
              <a:t>단어와 그 단어의 유의어의 랭킹을 비교한 후에 높은 랭킹의 단어로 교체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FFFFFF"/>
                </a:solidFill>
              </a:rPr>
              <a:t>tf</a:t>
            </a:r>
            <a:r>
              <a:rPr lang="en-US" altLang="ko-KR" sz="4000" dirty="0" smtClean="0">
                <a:solidFill>
                  <a:srgbClr val="FFFFFF"/>
                </a:solidFill>
              </a:rPr>
              <a:t> </a:t>
            </a:r>
            <a:r>
              <a:rPr lang="ko-KR" altLang="en-US" sz="4000" dirty="0" smtClean="0">
                <a:solidFill>
                  <a:srgbClr val="FFFFFF"/>
                </a:solidFill>
              </a:rPr>
              <a:t>랭킹 생성</a:t>
            </a:r>
            <a:r>
              <a:rPr lang="en-US" altLang="ko-KR" sz="4000" dirty="0" smtClean="0">
                <a:solidFill>
                  <a:srgbClr val="FFFFFF"/>
                </a:solidFill>
              </a:rPr>
              <a:t> 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516" y="2525332"/>
            <a:ext cx="3532132" cy="375488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추가로 크롤링한 자기소개서를 더해서 형태소 분석을 진행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stem word</a:t>
            </a:r>
            <a:r>
              <a:rPr lang="ko-KR" altLang="en-US" sz="2400" dirty="0" smtClean="0">
                <a:solidFill>
                  <a:srgbClr val="000000"/>
                </a:solidFill>
              </a:rPr>
              <a:t>를 제거 하고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tf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</a:rPr>
              <a:t>랭킹을 생성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6" y="2525332"/>
            <a:ext cx="5618622" cy="39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56" y="291515"/>
            <a:ext cx="3322471" cy="62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solidFill>
                  <a:srgbClr val="FFFFFF"/>
                </a:solidFill>
              </a:rPr>
              <a:t>입력 받은 자기소개서 수정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10011688" cy="323233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사용자로부터 입력 받은 자기소개서의 형태소 분석을 진행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</a:rPr>
              <a:t>명사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</a:rPr>
              <a:t>동사의 경우 유의어가 있는지 검색을 진행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</a:rPr>
              <a:t>유의어가 존재하면 원 단어와 유의어의 랭킹을 비교 후 더 높은 단어로 교체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53" y="1971946"/>
            <a:ext cx="10406304" cy="6510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69" y="4045619"/>
            <a:ext cx="2543175" cy="1181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60" y="455091"/>
            <a:ext cx="7258050" cy="1028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677" y="2861511"/>
            <a:ext cx="990600" cy="19431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" y="318194"/>
            <a:ext cx="1258963" cy="64612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0069" y="3239275"/>
            <a:ext cx="1485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3F5FF0-6133-4FCE-A61F-DA78EEF8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Schedule &amp; Team Member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F548D-D2AC-47E6-BD91-A0ADBECB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64" y="2753936"/>
            <a:ext cx="4800601" cy="3770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C3B2B8-5807-4A3C-8DE6-791DC473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37" y="2753936"/>
            <a:ext cx="4214999" cy="3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F18E23-49A1-4BA1-AF87-DE5B2B44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dirty="0">
                <a:solidFill>
                  <a:srgbClr val="FFFFFF"/>
                </a:solidFill>
              </a:rPr>
              <a:t>Q&amp;A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3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144</Words>
  <Application>Microsoft Office PowerPoint</Application>
  <PresentationFormat>와이드스크린</PresentationFormat>
  <Paragraphs>27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천조교와 2소대</vt:lpstr>
      <vt:lpstr>프로그램 개요</vt:lpstr>
      <vt:lpstr>진행상황 개요</vt:lpstr>
      <vt:lpstr>tf 랭킹 생성 </vt:lpstr>
      <vt:lpstr>PowerPoint 프레젠테이션</vt:lpstr>
      <vt:lpstr>입력 받은 자기소개서 수정</vt:lpstr>
      <vt:lpstr>PowerPoint 프레젠테이션</vt:lpstr>
      <vt:lpstr>Schedule &amp; Team Member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천조교와 2소대</dc:title>
  <dc:creator>강 민수</dc:creator>
  <cp:lastModifiedBy>Im gichan</cp:lastModifiedBy>
  <cp:revision>14</cp:revision>
  <dcterms:created xsi:type="dcterms:W3CDTF">2019-05-31T08:54:30Z</dcterms:created>
  <dcterms:modified xsi:type="dcterms:W3CDTF">2019-06-07T07:14:22Z</dcterms:modified>
</cp:coreProperties>
</file>