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488B5-D82B-4B3F-97BE-5BB6148F5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115322-D827-4A15-8988-A4718A7F7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5993F-A7DF-46AF-91ED-C751D3FC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07D0-B1F9-425B-9C04-09E5D837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F3DEE-B700-44DF-B2B1-3574E29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1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7C96-C9C7-483F-9519-8793EEA8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C59-0EB1-42B8-A7DA-4127ADEE4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E55CA-E03E-4CF5-9611-8C461EA4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249FE-E04F-446E-9EC1-3ECCB583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17E38-4035-4169-9F14-25A654E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390ED3-0B5B-4090-986C-996F64318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62BCC-0611-41C5-9537-366342122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51D6D-5ACE-41BB-A801-DADA8078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26390-756B-48FA-B2EE-00F35EBB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A04B0-A8A8-43A4-95DC-4C7587C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1493B-178D-4F1B-88FB-7559C6AE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0B500-D35F-4495-A37C-B1B852DB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C451-4623-4698-8746-1CF25768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A9F25-4A7D-45A5-BBF8-2C1F12A9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7BA35-0A4F-40B1-BE72-BD904C5D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75A0-2C23-4C03-9448-5B6860BD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D93CC-7A8C-4D02-8AC3-CF53D0B4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93F7D-CB6D-457C-9A46-43A623F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50960-F54D-4B36-A430-E8B6EC7E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942E7-67E0-4DC4-B861-C892E63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A62F7-C905-4150-846D-8A5F7775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5997-581B-4255-9796-7169115A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D81F82-9122-4736-8209-65A136BF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67504-E857-4E94-BF34-186B3A3C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99E71B-84D8-497C-BDA9-85C78D76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17A1A-5A08-4B4F-BCCD-D6912D31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89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4614-7150-462A-B07B-26814A3A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C437B-0BEE-4F47-BD8A-3EA89E3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DDB87-E8BF-497C-95B3-CEFC7089F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D1C64A-3E62-421E-89C2-F20A24A1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32805A-FA13-47D2-9C52-724EC5617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82A95-A93E-4085-8203-8EB66E4A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6726A-2F34-448C-8DC8-20E0BBFD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4FBF3-6C32-4902-99A6-16A42BA4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F4619-18CC-4673-944C-60606A53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9BA69-370E-440C-826A-6B17F5DE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5F5D4F-01FB-47C8-8F15-B38B5A0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EB9B4-4094-4723-B4AB-4F9FE9A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0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D3CEBE-0BFB-4DA7-B686-AE154C8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021C63-1018-4A72-886C-3364675B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1F96D-D077-4CF9-84CC-7CBBB4F6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0813-2114-45B7-8B92-C189399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FCE8-F887-4C93-A7BD-72B27AF9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D67A8-AAFF-4EFE-B175-00204BEBE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856A5-FD6E-43C7-B0FF-27CBB416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6FF12-9665-467B-B18D-911A219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11DB1-A559-4EFB-AB1F-83EE912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2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A2B0-D9A9-4779-8A2E-D85FB8D0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A93C2C-9C36-4B11-B1EB-4559F228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FFE37-84F8-4211-B985-439A247B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2ACC0-1763-4052-AD79-4469FF30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E18A6-38E5-4701-AAE4-30212B4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1EB2F-23BD-4C26-9D1F-6274595E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B0CEE-B5B0-4830-8FB8-DC375A42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A0A71-611F-4B28-8061-AE6444E5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93BD-89F8-408E-AC2E-17CA609D7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E91C-B237-4200-B0E6-DEAEE248A139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D3A7F-B975-4CE3-AC6A-FA1FE2595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40F55-CF6A-4CE5-9C76-8833E472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30ED-8D3B-4B99-8FB5-239DBA786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E5EA85-E0C5-4497-81BE-AF4506BA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400" dirty="0">
                <a:solidFill>
                  <a:srgbClr val="000000"/>
                </a:solidFill>
              </a:rPr>
              <a:t>천조교와 </a:t>
            </a:r>
            <a:r>
              <a:rPr lang="en-US" altLang="ko-KR" sz="4400" dirty="0">
                <a:solidFill>
                  <a:srgbClr val="000000"/>
                </a:solidFill>
              </a:rPr>
              <a:t>2</a:t>
            </a:r>
            <a:r>
              <a:rPr lang="ko-KR" altLang="en-US" sz="4400" dirty="0">
                <a:solidFill>
                  <a:srgbClr val="000000"/>
                </a:solidFill>
              </a:rPr>
              <a:t>소대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B39439-F035-431E-9DB4-48C741AD7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</a:rPr>
              <a:t>NLP Team Project	</a:t>
            </a:r>
            <a:endParaRPr lang="ko-KR" altLang="en-US" sz="1800" dirty="0">
              <a:solidFill>
                <a:srgbClr val="000000"/>
              </a:solidFill>
            </a:endParaRPr>
          </a:p>
        </p:txBody>
      </p:sp>
      <p:sp>
        <p:nvSpPr>
          <p:cNvPr id="2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D8C0C-1351-427E-B5CB-7ED165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1" r="14004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9" name="부제목 2">
            <a:extLst>
              <a:ext uri="{FF2B5EF4-FFF2-40B4-BE49-F238E27FC236}">
                <a16:creationId xmlns:a16="http://schemas.microsoft.com/office/drawing/2014/main" id="{A46D9290-55D6-4A2F-AD3E-1E5B388FA496}"/>
              </a:ext>
            </a:extLst>
          </p:cNvPr>
          <p:cNvSpPr txBox="1">
            <a:spLocks/>
          </p:cNvSpPr>
          <p:nvPr/>
        </p:nvSpPr>
        <p:spPr>
          <a:xfrm>
            <a:off x="6692413" y="4811715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임기찬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</a:rPr>
              <a:t>천영재</a:t>
            </a:r>
            <a:r>
              <a:rPr lang="ko-KR" altLang="en-US" sz="1800" dirty="0">
                <a:solidFill>
                  <a:srgbClr val="000000"/>
                </a:solidFill>
              </a:rPr>
              <a:t> 김상헌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algn="l"/>
            <a:r>
              <a:rPr lang="ko-KR" altLang="en-US" sz="1800" dirty="0" err="1">
                <a:solidFill>
                  <a:srgbClr val="000000"/>
                </a:solidFill>
              </a:rPr>
              <a:t>오준오</a:t>
            </a:r>
            <a:r>
              <a:rPr lang="ko-KR" altLang="en-US" sz="1800" dirty="0">
                <a:solidFill>
                  <a:srgbClr val="000000"/>
                </a:solidFill>
              </a:rPr>
              <a:t> 강민수</a:t>
            </a:r>
          </a:p>
        </p:txBody>
      </p:sp>
    </p:spTree>
    <p:extLst>
      <p:ext uri="{BB962C8B-B14F-4D97-AF65-F5344CB8AC3E}">
        <p14:creationId xmlns:p14="http://schemas.microsoft.com/office/powerpoint/2010/main" val="7003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C52875-1F9F-4489-9C8B-752CC5A4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PROBLEM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그림 4" descr="사람, 실내, 남자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B5A2CF0-DC18-49E1-8DEA-9C1701BCB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2602903"/>
            <a:ext cx="5175685" cy="3289929"/>
          </a:xfrm>
          <a:prstGeom prst="rect">
            <a:avLst/>
          </a:prstGeom>
        </p:spPr>
      </p:pic>
      <p:pic>
        <p:nvPicPr>
          <p:cNvPr id="7" name="그림 6" descr="사람, 정장, 남자, 넥타이이(가) 표시된 사진&#10;&#10;매우 높은 신뢰도로 생성된 설명">
            <a:extLst>
              <a:ext uri="{FF2B5EF4-FFF2-40B4-BE49-F238E27FC236}">
                <a16:creationId xmlns:a16="http://schemas.microsoft.com/office/drawing/2014/main" id="{B1D86B1F-17D9-4B34-8D45-502F5450B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292" y="2602901"/>
            <a:ext cx="5911854" cy="3289930"/>
          </a:xfrm>
          <a:prstGeom prst="rect">
            <a:avLst/>
          </a:prstGeom>
        </p:spPr>
      </p:pic>
      <p:pic>
        <p:nvPicPr>
          <p:cNvPr id="11" name="그림 10" descr="사람, 실내, 남자이(가) 표시된 사진&#10;&#10;매우 높은 신뢰도로 생성된 설명">
            <a:extLst>
              <a:ext uri="{FF2B5EF4-FFF2-40B4-BE49-F238E27FC236}">
                <a16:creationId xmlns:a16="http://schemas.microsoft.com/office/drawing/2014/main" id="{4F485DFA-D48D-49B7-AA42-D743F63A9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01" y="2602902"/>
            <a:ext cx="5816533" cy="3289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E4C70-16C6-46D0-A1A4-10E8B13C9D5F}"/>
              </a:ext>
            </a:extLst>
          </p:cNvPr>
          <p:cNvSpPr txBox="1"/>
          <p:nvPr/>
        </p:nvSpPr>
        <p:spPr>
          <a:xfrm>
            <a:off x="1283855" y="6040582"/>
            <a:ext cx="972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한글 </a:t>
            </a:r>
            <a:r>
              <a:rPr lang="en-US" altLang="ko-KR" b="1" dirty="0"/>
              <a:t>VS </a:t>
            </a:r>
            <a:r>
              <a:rPr lang="ko-KR" altLang="en-US" b="1" dirty="0"/>
              <a:t>한자 표현</a:t>
            </a:r>
          </a:p>
        </p:txBody>
      </p:sp>
    </p:spTree>
    <p:extLst>
      <p:ext uri="{BB962C8B-B14F-4D97-AF65-F5344CB8AC3E}">
        <p14:creationId xmlns:p14="http://schemas.microsoft.com/office/powerpoint/2010/main" val="12027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9EFE24-F762-42FD-B2CE-8CA9347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한자 </a:t>
            </a:r>
            <a:r>
              <a:rPr lang="ko-KR" altLang="en-US" sz="4000" dirty="0" err="1">
                <a:solidFill>
                  <a:srgbClr val="FFFFFF"/>
                </a:solidFill>
              </a:rPr>
              <a:t>표현어</a:t>
            </a:r>
            <a:r>
              <a:rPr lang="ko-KR" altLang="en-US" sz="4000" dirty="0">
                <a:solidFill>
                  <a:srgbClr val="FFFFFF"/>
                </a:solidFill>
              </a:rPr>
              <a:t>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FCF92-111F-43BF-B7C9-2C8E2E13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</a:rPr>
              <a:t>어렸을 적부터 </a:t>
            </a:r>
            <a:r>
              <a:rPr lang="en-US" altLang="ko-KR" sz="2000" dirty="0">
                <a:solidFill>
                  <a:srgbClr val="000000"/>
                </a:solidFill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</a:rPr>
              <a:t>선천적으로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모든 일에 </a:t>
            </a:r>
            <a:r>
              <a:rPr lang="en-US" altLang="ko-KR" sz="2000" dirty="0">
                <a:solidFill>
                  <a:srgbClr val="000000"/>
                </a:solidFill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</a:rPr>
              <a:t>매사에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무더위 </a:t>
            </a:r>
            <a:r>
              <a:rPr lang="en-US" altLang="ko-KR" sz="2000" dirty="0">
                <a:solidFill>
                  <a:srgbClr val="000000"/>
                </a:solidFill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</a:rPr>
              <a:t>폭염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친한 친구 </a:t>
            </a:r>
            <a:r>
              <a:rPr lang="en-US" altLang="ko-KR" sz="2000" dirty="0">
                <a:solidFill>
                  <a:srgbClr val="000000"/>
                </a:solidFill>
              </a:rPr>
              <a:t>-&gt; </a:t>
            </a:r>
            <a:r>
              <a:rPr lang="ko-KR" altLang="en-US" sz="2000" dirty="0">
                <a:solidFill>
                  <a:srgbClr val="000000"/>
                </a:solidFill>
              </a:rPr>
              <a:t>절친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FE02D2-65A1-4C8E-8574-9687170C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3936"/>
            <a:ext cx="4292514" cy="36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DA21BC6-384F-4652-BAFC-75809D26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>
                <a:solidFill>
                  <a:srgbClr val="FFFFFF"/>
                </a:solidFill>
              </a:rPr>
              <a:t>격식체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– Formal Style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8A259-9BE9-47DF-9BD0-9FAB69B7B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310" y="2978923"/>
            <a:ext cx="7077075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3EFCE-C124-4F61-9D2A-559EC88B3987}"/>
              </a:ext>
            </a:extLst>
          </p:cNvPr>
          <p:cNvSpPr txBox="1"/>
          <p:nvPr/>
        </p:nvSpPr>
        <p:spPr>
          <a:xfrm>
            <a:off x="2867580" y="4705350"/>
            <a:ext cx="27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비격식체</a:t>
            </a:r>
            <a:r>
              <a:rPr lang="en-US" altLang="ko-KR" dirty="0"/>
              <a:t>(</a:t>
            </a:r>
            <a:r>
              <a:rPr lang="ko-KR" altLang="en-US" dirty="0"/>
              <a:t>문어체</a:t>
            </a:r>
            <a:r>
              <a:rPr lang="en-US" altLang="ko-KR" dirty="0"/>
              <a:t>/</a:t>
            </a:r>
            <a:r>
              <a:rPr lang="ko-KR" altLang="en-US" dirty="0"/>
              <a:t>구어체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F0B6D-0611-4CCD-8B90-CBD07315541C}"/>
              </a:ext>
            </a:extLst>
          </p:cNvPr>
          <p:cNvSpPr txBox="1"/>
          <p:nvPr/>
        </p:nvSpPr>
        <p:spPr>
          <a:xfrm>
            <a:off x="7423304" y="4705350"/>
            <a:ext cx="275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격식체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BE8E73-A34E-4862-A06E-193ED9D0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rgbClr val="FFFFFF"/>
                </a:solidFill>
              </a:rPr>
              <a:t>자기소개서 </a:t>
            </a:r>
            <a:r>
              <a:rPr lang="en-US" altLang="ko-KR" sz="4000" dirty="0">
                <a:solidFill>
                  <a:srgbClr val="FFFFFF"/>
                </a:solidFill>
              </a:rPr>
              <a:t>Checking Program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D1CBC-BDF8-430D-832D-8040F5F43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Input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File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:</a:t>
            </a:r>
            <a:r>
              <a:rPr lang="ko-KR" altLang="en-US" sz="2400" dirty="0">
                <a:solidFill>
                  <a:srgbClr val="000000"/>
                </a:solidFill>
              </a:rPr>
              <a:t> 자기소개서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형태소 분석을 통해 어근 등을 찾는다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입력한 표현보다 더 공식적인 표현으로 수정한다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</a:rPr>
              <a:t>Key Word </a:t>
            </a:r>
            <a:r>
              <a:rPr lang="ko-KR" altLang="en-US" sz="1800" dirty="0">
                <a:solidFill>
                  <a:srgbClr val="000000"/>
                </a:solidFill>
              </a:rPr>
              <a:t>기반 탐색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</a:rPr>
              <a:t>국가적인 공식 연설문</a:t>
            </a:r>
            <a:r>
              <a:rPr lang="en-US" altLang="ko-KR" sz="1800" dirty="0">
                <a:solidFill>
                  <a:srgbClr val="000000"/>
                </a:solidFill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</a:rPr>
              <a:t>기존의 자기소개서 데이터 셋을 이용하여 자주 쓰이는 어휘들 추출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</a:rPr>
              <a:t>수정된 자기소개서를 사용자가 보고 추가적인 수정을 통해 완성시킨다</a:t>
            </a:r>
            <a:r>
              <a:rPr lang="en-US" altLang="ko-KR" sz="2400" dirty="0">
                <a:solidFill>
                  <a:srgbClr val="000000"/>
                </a:solidFill>
              </a:rPr>
              <a:t>.</a:t>
            </a:r>
            <a:endParaRPr lang="ko-KR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5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3F5FF0-6133-4FCE-A61F-DA78EEF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rgbClr val="FFFFFF"/>
                </a:solidFill>
              </a:rPr>
              <a:t>Schedule &amp; Team Member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1F548D-D2AC-47E6-BD91-A0ADBECB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64" y="2753936"/>
            <a:ext cx="4800601" cy="3770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3B2B8-5807-4A3C-8DE6-791DC4739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37" y="2753936"/>
            <a:ext cx="4214999" cy="37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5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F18E23-49A1-4BA1-AF87-DE5B2B44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dirty="0">
                <a:solidFill>
                  <a:srgbClr val="FFFFFF"/>
                </a:solidFill>
              </a:rPr>
              <a:t>Q&amp;A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434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천조교와 2소대</vt:lpstr>
      <vt:lpstr>PROBLEM</vt:lpstr>
      <vt:lpstr>한자 표현어 예시</vt:lpstr>
      <vt:lpstr>격식체 – Formal Style</vt:lpstr>
      <vt:lpstr>자기소개서 Checking Program</vt:lpstr>
      <vt:lpstr>Schedule &amp; Team Member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천조교와 2소대</dc:title>
  <dc:creator>김상헌 </dc:creator>
  <cp:lastModifiedBy>김상헌 </cp:lastModifiedBy>
  <cp:revision>2</cp:revision>
  <dcterms:created xsi:type="dcterms:W3CDTF">2019-05-17T08:04:41Z</dcterms:created>
  <dcterms:modified xsi:type="dcterms:W3CDTF">2019-05-17T08:09:53Z</dcterms:modified>
</cp:coreProperties>
</file>