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80" r:id="rId4"/>
    <p:sldId id="309" r:id="rId5"/>
    <p:sldId id="281" r:id="rId6"/>
    <p:sldId id="313" r:id="rId7"/>
    <p:sldId id="310" r:id="rId8"/>
    <p:sldId id="311" r:id="rId9"/>
    <p:sldId id="312" r:id="rId10"/>
    <p:sldId id="294" r:id="rId11"/>
    <p:sldId id="290" r:id="rId12"/>
    <p:sldId id="291" r:id="rId13"/>
    <p:sldId id="295" r:id="rId14"/>
    <p:sldId id="315" r:id="rId15"/>
    <p:sldId id="302" r:id="rId16"/>
    <p:sldId id="304" r:id="rId17"/>
    <p:sldId id="308" r:id="rId18"/>
    <p:sldId id="299" r:id="rId19"/>
    <p:sldId id="301" r:id="rId20"/>
    <p:sldId id="288" r:id="rId21"/>
    <p:sldId id="293" r:id="rId22"/>
    <p:sldId id="292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064D2-9618-4511-9029-817A2648FF91}" v="1064" dt="2019-05-24T04:20:02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990" autoAdjust="0"/>
  </p:normalViewPr>
  <p:slideViewPr>
    <p:cSldViewPr snapToGrid="0">
      <p:cViewPr varScale="1">
        <p:scale>
          <a:sx n="145" d="100"/>
          <a:sy n="145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천 영재" userId="9268475b9af48499" providerId="LiveId" clId="{C98064D2-9618-4511-9029-817A2648FF91}"/>
    <pc:docChg chg="undo custSel modSld">
      <pc:chgData name="천 영재" userId="9268475b9af48499" providerId="LiveId" clId="{C98064D2-9618-4511-9029-817A2648FF91}" dt="2019-05-24T04:53:03.604" v="434" actId="27636"/>
      <pc:docMkLst>
        <pc:docMk/>
      </pc:docMkLst>
      <pc:sldChg chg="addSp modSp">
        <pc:chgData name="천 영재" userId="9268475b9af48499" providerId="LiveId" clId="{C98064D2-9618-4511-9029-817A2648FF91}" dt="2019-05-24T04:53:03.604" v="434" actId="27636"/>
        <pc:sldMkLst>
          <pc:docMk/>
          <pc:sldMk cId="1161714668" sldId="276"/>
        </pc:sldMkLst>
        <pc:spChg chg="mod">
          <ac:chgData name="천 영재" userId="9268475b9af48499" providerId="LiveId" clId="{C98064D2-9618-4511-9029-817A2648FF91}" dt="2019-05-24T04:53:03.604" v="434" actId="27636"/>
          <ac:spMkLst>
            <pc:docMk/>
            <pc:sldMk cId="1161714668" sldId="276"/>
            <ac:spMk id="3" creationId="{F1CD1CBC-BDF8-430D-832D-8040F5F43506}"/>
          </ac:spMkLst>
        </pc:spChg>
        <pc:grpChg chg="mod">
          <ac:chgData name="천 영재" userId="9268475b9af48499" providerId="LiveId" clId="{C98064D2-9618-4511-9029-817A2648FF91}" dt="2019-05-24T04:49:35.505" v="37" actId="14100"/>
          <ac:grpSpMkLst>
            <pc:docMk/>
            <pc:sldMk cId="1161714668" sldId="276"/>
            <ac:grpSpMk id="18" creationId="{2075F92F-BB11-4D8B-B01F-5E1498C9CCAD}"/>
          </ac:grpSpMkLst>
        </pc:grpChg>
        <pc:picChg chg="add mod modCrop">
          <ac:chgData name="천 영재" userId="9268475b9af48499" providerId="LiveId" clId="{C98064D2-9618-4511-9029-817A2648FF91}" dt="2019-05-24T04:49:30.597" v="35" actId="1076"/>
          <ac:picMkLst>
            <pc:docMk/>
            <pc:sldMk cId="1161714668" sldId="276"/>
            <ac:picMk id="5" creationId="{9005009E-355C-4E06-9422-596DC08AAAC5}"/>
          </ac:picMkLst>
        </pc:picChg>
      </pc:sldChg>
    </pc:docChg>
  </pc:docChgLst>
  <pc:docChgLst>
    <pc:chgData name="천 영재" userId="9268475b9af48499" providerId="LiveId" clId="{ED512AD0-1FD1-45C8-B2C5-040A06F07C30}"/>
    <pc:docChg chg="undo custSel addSld delSld modSld sldOrd">
      <pc:chgData name="천 영재" userId="9268475b9af48499" providerId="LiveId" clId="{ED512AD0-1FD1-45C8-B2C5-040A06F07C30}" dt="2019-05-24T04:46:17.544" v="2341" actId="164"/>
      <pc:docMkLst>
        <pc:docMk/>
      </pc:docMkLst>
      <pc:sldChg chg="del">
        <pc:chgData name="천 영재" userId="9268475b9af48499" providerId="LiveId" clId="{ED512AD0-1FD1-45C8-B2C5-040A06F07C30}" dt="2019-05-24T04:05:15.872" v="0" actId="2696"/>
        <pc:sldMkLst>
          <pc:docMk/>
          <pc:sldMk cId="1202719244" sldId="257"/>
        </pc:sldMkLst>
      </pc:sldChg>
      <pc:sldChg chg="del">
        <pc:chgData name="천 영재" userId="9268475b9af48499" providerId="LiveId" clId="{ED512AD0-1FD1-45C8-B2C5-040A06F07C30}" dt="2019-05-24T04:05:17.342" v="2" actId="2696"/>
        <pc:sldMkLst>
          <pc:docMk/>
          <pc:sldMk cId="312711720" sldId="258"/>
        </pc:sldMkLst>
      </pc:sldChg>
      <pc:sldChg chg="del">
        <pc:chgData name="천 영재" userId="9268475b9af48499" providerId="LiveId" clId="{ED512AD0-1FD1-45C8-B2C5-040A06F07C30}" dt="2019-05-24T04:05:16.639" v="1" actId="2696"/>
        <pc:sldMkLst>
          <pc:docMk/>
          <pc:sldMk cId="483591734" sldId="259"/>
        </pc:sldMkLst>
      </pc:sldChg>
      <pc:sldChg chg="modSp add">
        <pc:chgData name="천 영재" userId="9268475b9af48499" providerId="LiveId" clId="{ED512AD0-1FD1-45C8-B2C5-040A06F07C30}" dt="2019-05-24T04:31:38.952" v="1731" actId="20577"/>
        <pc:sldMkLst>
          <pc:docMk/>
          <pc:sldMk cId="1789202966" sldId="264"/>
        </pc:sldMkLst>
        <pc:spChg chg="mod">
          <ac:chgData name="천 영재" userId="9268475b9af48499" providerId="LiveId" clId="{ED512AD0-1FD1-45C8-B2C5-040A06F07C30}" dt="2019-05-24T04:05:28.090" v="25"/>
          <ac:spMkLst>
            <pc:docMk/>
            <pc:sldMk cId="1789202966" sldId="264"/>
            <ac:spMk id="2" creationId="{5DBE8E73-A34E-4862-A06E-193ED9D0B1BC}"/>
          </ac:spMkLst>
        </pc:spChg>
        <pc:spChg chg="mod">
          <ac:chgData name="천 영재" userId="9268475b9af48499" providerId="LiveId" clId="{ED512AD0-1FD1-45C8-B2C5-040A06F07C30}" dt="2019-05-24T04:31:38.952" v="1731" actId="20577"/>
          <ac:spMkLst>
            <pc:docMk/>
            <pc:sldMk cId="1789202966" sldId="264"/>
            <ac:spMk id="3" creationId="{F1CD1CBC-BDF8-430D-832D-8040F5F43506}"/>
          </ac:spMkLst>
        </pc:spChg>
      </pc:sldChg>
      <pc:sldChg chg="addSp delSp modSp add">
        <pc:chgData name="천 영재" userId="9268475b9af48499" providerId="LiveId" clId="{ED512AD0-1FD1-45C8-B2C5-040A06F07C30}" dt="2019-05-24T04:15:54.509" v="510" actId="20577"/>
        <pc:sldMkLst>
          <pc:docMk/>
          <pc:sldMk cId="1484034344" sldId="265"/>
        </pc:sldMkLst>
        <pc:spChg chg="mod">
          <ac:chgData name="천 영재" userId="9268475b9af48499" providerId="LiveId" clId="{ED512AD0-1FD1-45C8-B2C5-040A06F07C30}" dt="2019-05-24T04:12:03.146" v="342" actId="14100"/>
          <ac:spMkLst>
            <pc:docMk/>
            <pc:sldMk cId="1484034344" sldId="265"/>
            <ac:spMk id="2" creationId="{5DBE8E73-A34E-4862-A06E-193ED9D0B1BC}"/>
          </ac:spMkLst>
        </pc:spChg>
        <pc:spChg chg="mod">
          <ac:chgData name="천 영재" userId="9268475b9af48499" providerId="LiveId" clId="{ED512AD0-1FD1-45C8-B2C5-040A06F07C30}" dt="2019-05-24T04:15:54.509" v="510" actId="20577"/>
          <ac:spMkLst>
            <pc:docMk/>
            <pc:sldMk cId="1484034344" sldId="265"/>
            <ac:spMk id="3" creationId="{F1CD1CBC-BDF8-430D-832D-8040F5F43506}"/>
          </ac:spMkLst>
        </pc:spChg>
        <pc:picChg chg="add del mod">
          <ac:chgData name="천 영재" userId="9268475b9af48499" providerId="LiveId" clId="{ED512AD0-1FD1-45C8-B2C5-040A06F07C30}" dt="2019-05-24T04:15:46.417" v="506" actId="478"/>
          <ac:picMkLst>
            <pc:docMk/>
            <pc:sldMk cId="1484034344" sldId="265"/>
            <ac:picMk id="4" creationId="{AF87B296-6707-460E-AC2C-2A319BC791F5}"/>
          </ac:picMkLst>
        </pc:picChg>
        <pc:picChg chg="add del mod">
          <ac:chgData name="천 영재" userId="9268475b9af48499" providerId="LiveId" clId="{ED512AD0-1FD1-45C8-B2C5-040A06F07C30}" dt="2019-05-24T04:15:46.730" v="507" actId="478"/>
          <ac:picMkLst>
            <pc:docMk/>
            <pc:sldMk cId="1484034344" sldId="265"/>
            <ac:picMk id="5" creationId="{A6EDD60A-F2A2-42EC-9BAA-0E6542C20B9B}"/>
          </ac:picMkLst>
        </pc:picChg>
      </pc:sldChg>
      <pc:sldChg chg="addSp delSp modSp add">
        <pc:chgData name="천 영재" userId="9268475b9af48499" providerId="LiveId" clId="{ED512AD0-1FD1-45C8-B2C5-040A06F07C30}" dt="2019-05-24T04:13:50.861" v="447" actId="1076"/>
        <pc:sldMkLst>
          <pc:docMk/>
          <pc:sldMk cId="1932202095" sldId="266"/>
        </pc:sldMkLst>
        <pc:spChg chg="del">
          <ac:chgData name="천 영재" userId="9268475b9af48499" providerId="LiveId" clId="{ED512AD0-1FD1-45C8-B2C5-040A06F07C30}" dt="2019-05-24T04:13:33.156" v="440" actId="478"/>
          <ac:spMkLst>
            <pc:docMk/>
            <pc:sldMk cId="1932202095" sldId="266"/>
            <ac:spMk id="2" creationId="{5DBE8E73-A34E-4862-A06E-193ED9D0B1BC}"/>
          </ac:spMkLst>
        </pc:spChg>
        <pc:spChg chg="del mod">
          <ac:chgData name="천 영재" userId="9268475b9af48499" providerId="LiveId" clId="{ED512AD0-1FD1-45C8-B2C5-040A06F07C30}" dt="2019-05-24T04:13:34.531" v="441" actId="478"/>
          <ac:spMkLst>
            <pc:docMk/>
            <pc:sldMk cId="1932202095" sldId="266"/>
            <ac:spMk id="3" creationId="{F1CD1CBC-BDF8-430D-832D-8040F5F43506}"/>
          </ac:spMkLst>
        </pc:spChg>
        <pc:spChg chg="add del mod">
          <ac:chgData name="천 영재" userId="9268475b9af48499" providerId="LiveId" clId="{ED512AD0-1FD1-45C8-B2C5-040A06F07C30}" dt="2019-05-24T04:13:36.780" v="442" actId="478"/>
          <ac:spMkLst>
            <pc:docMk/>
            <pc:sldMk cId="1932202095" sldId="266"/>
            <ac:spMk id="7" creationId="{2E3599E9-F92E-4680-89DF-4F0AD8867D8B}"/>
          </ac:spMkLst>
        </pc:spChg>
        <pc:picChg chg="mod">
          <ac:chgData name="천 영재" userId="9268475b9af48499" providerId="LiveId" clId="{ED512AD0-1FD1-45C8-B2C5-040A06F07C30}" dt="2019-05-24T04:13:50.861" v="447" actId="1076"/>
          <ac:picMkLst>
            <pc:docMk/>
            <pc:sldMk cId="1932202095" sldId="266"/>
            <ac:picMk id="4" creationId="{AF87B296-6707-460E-AC2C-2A319BC791F5}"/>
          </ac:picMkLst>
        </pc:picChg>
        <pc:picChg chg="del">
          <ac:chgData name="천 영재" userId="9268475b9af48499" providerId="LiveId" clId="{ED512AD0-1FD1-45C8-B2C5-040A06F07C30}" dt="2019-05-24T04:13:43.981" v="445" actId="478"/>
          <ac:picMkLst>
            <pc:docMk/>
            <pc:sldMk cId="1932202095" sldId="266"/>
            <ac:picMk id="5" creationId="{A6EDD60A-F2A2-42EC-9BAA-0E6542C20B9B}"/>
          </ac:picMkLst>
        </pc:picChg>
      </pc:sldChg>
      <pc:sldChg chg="addSp delSp add">
        <pc:chgData name="천 영재" userId="9268475b9af48499" providerId="LiveId" clId="{ED512AD0-1FD1-45C8-B2C5-040A06F07C30}" dt="2019-05-24T04:13:56.871" v="450"/>
        <pc:sldMkLst>
          <pc:docMk/>
          <pc:sldMk cId="4106853122" sldId="267"/>
        </pc:sldMkLst>
        <pc:picChg chg="add">
          <ac:chgData name="천 영재" userId="9268475b9af48499" providerId="LiveId" clId="{ED512AD0-1FD1-45C8-B2C5-040A06F07C30}" dt="2019-05-24T04:13:56.871" v="450"/>
          <ac:picMkLst>
            <pc:docMk/>
            <pc:sldMk cId="4106853122" sldId="267"/>
            <ac:picMk id="2" creationId="{678675A3-D795-483C-95C1-76261263530D}"/>
          </ac:picMkLst>
        </pc:picChg>
        <pc:picChg chg="del">
          <ac:chgData name="천 영재" userId="9268475b9af48499" providerId="LiveId" clId="{ED512AD0-1FD1-45C8-B2C5-040A06F07C30}" dt="2019-05-24T04:13:55.772" v="449" actId="478"/>
          <ac:picMkLst>
            <pc:docMk/>
            <pc:sldMk cId="4106853122" sldId="267"/>
            <ac:picMk id="4" creationId="{AF87B296-6707-460E-AC2C-2A319BC791F5}"/>
          </ac:picMkLst>
        </pc:picChg>
      </pc:sldChg>
      <pc:sldChg chg="add del">
        <pc:chgData name="천 영재" userId="9268475b9af48499" providerId="LiveId" clId="{ED512AD0-1FD1-45C8-B2C5-040A06F07C30}" dt="2019-05-24T04:14:11.103" v="452" actId="2696"/>
        <pc:sldMkLst>
          <pc:docMk/>
          <pc:sldMk cId="1762755955" sldId="268"/>
        </pc:sldMkLst>
      </pc:sldChg>
      <pc:sldChg chg="delSp modSp add ord">
        <pc:chgData name="천 영재" userId="9268475b9af48499" providerId="LiveId" clId="{ED512AD0-1FD1-45C8-B2C5-040A06F07C30}" dt="2019-05-24T04:17:04.936" v="738" actId="20577"/>
        <pc:sldMkLst>
          <pc:docMk/>
          <pc:sldMk cId="3730168521" sldId="268"/>
        </pc:sldMkLst>
        <pc:spChg chg="mod">
          <ac:chgData name="천 영재" userId="9268475b9af48499" providerId="LiveId" clId="{ED512AD0-1FD1-45C8-B2C5-040A06F07C30}" dt="2019-05-24T04:14:26.211" v="484"/>
          <ac:spMkLst>
            <pc:docMk/>
            <pc:sldMk cId="3730168521" sldId="268"/>
            <ac:spMk id="2" creationId="{5DBE8E73-A34E-4862-A06E-193ED9D0B1BC}"/>
          </ac:spMkLst>
        </pc:spChg>
        <pc:spChg chg="mod">
          <ac:chgData name="천 영재" userId="9268475b9af48499" providerId="LiveId" clId="{ED512AD0-1FD1-45C8-B2C5-040A06F07C30}" dt="2019-05-24T04:17:04.936" v="738" actId="20577"/>
          <ac:spMkLst>
            <pc:docMk/>
            <pc:sldMk cId="3730168521" sldId="268"/>
            <ac:spMk id="3" creationId="{F1CD1CBC-BDF8-430D-832D-8040F5F43506}"/>
          </ac:spMkLst>
        </pc:spChg>
        <pc:picChg chg="del">
          <ac:chgData name="천 영재" userId="9268475b9af48499" providerId="LiveId" clId="{ED512AD0-1FD1-45C8-B2C5-040A06F07C30}" dt="2019-05-24T04:14:29.975" v="486" actId="478"/>
          <ac:picMkLst>
            <pc:docMk/>
            <pc:sldMk cId="3730168521" sldId="268"/>
            <ac:picMk id="4" creationId="{AF87B296-6707-460E-AC2C-2A319BC791F5}"/>
          </ac:picMkLst>
        </pc:picChg>
        <pc:picChg chg="del">
          <ac:chgData name="천 영재" userId="9268475b9af48499" providerId="LiveId" clId="{ED512AD0-1FD1-45C8-B2C5-040A06F07C30}" dt="2019-05-24T04:14:30.319" v="487" actId="478"/>
          <ac:picMkLst>
            <pc:docMk/>
            <pc:sldMk cId="3730168521" sldId="268"/>
            <ac:picMk id="5" creationId="{A6EDD60A-F2A2-42EC-9BAA-0E6542C20B9B}"/>
          </ac:picMkLst>
        </pc:picChg>
      </pc:sldChg>
      <pc:sldChg chg="addSp delSp modSp add">
        <pc:chgData name="천 영재" userId="9268475b9af48499" providerId="LiveId" clId="{ED512AD0-1FD1-45C8-B2C5-040A06F07C30}" dt="2019-05-24T04:18:17.379" v="759" actId="1076"/>
        <pc:sldMkLst>
          <pc:docMk/>
          <pc:sldMk cId="306399256" sldId="269"/>
        </pc:sldMkLst>
        <pc:spChg chg="del">
          <ac:chgData name="천 영재" userId="9268475b9af48499" providerId="LiveId" clId="{ED512AD0-1FD1-45C8-B2C5-040A06F07C30}" dt="2019-05-24T04:17:14.801" v="742" actId="478"/>
          <ac:spMkLst>
            <pc:docMk/>
            <pc:sldMk cId="306399256" sldId="269"/>
            <ac:spMk id="2" creationId="{5DBE8E73-A34E-4862-A06E-193ED9D0B1BC}"/>
          </ac:spMkLst>
        </pc:spChg>
        <pc:spChg chg="del mod">
          <ac:chgData name="천 영재" userId="9268475b9af48499" providerId="LiveId" clId="{ED512AD0-1FD1-45C8-B2C5-040A06F07C30}" dt="2019-05-24T04:17:13.501" v="741" actId="478"/>
          <ac:spMkLst>
            <pc:docMk/>
            <pc:sldMk cId="306399256" sldId="269"/>
            <ac:spMk id="3" creationId="{F1CD1CBC-BDF8-430D-832D-8040F5F43506}"/>
          </ac:spMkLst>
        </pc:spChg>
        <pc:spChg chg="add del mod">
          <ac:chgData name="천 영재" userId="9268475b9af48499" providerId="LiveId" clId="{ED512AD0-1FD1-45C8-B2C5-040A06F07C30}" dt="2019-05-24T04:17:15.690" v="743" actId="478"/>
          <ac:spMkLst>
            <pc:docMk/>
            <pc:sldMk cId="306399256" sldId="269"/>
            <ac:spMk id="5" creationId="{7FEE45E3-B841-4C1E-9938-784A582337C2}"/>
          </ac:spMkLst>
        </pc:spChg>
        <pc:picChg chg="add mod">
          <ac:chgData name="천 영재" userId="9268475b9af48499" providerId="LiveId" clId="{ED512AD0-1FD1-45C8-B2C5-040A06F07C30}" dt="2019-05-24T04:18:17.379" v="759" actId="1076"/>
          <ac:picMkLst>
            <pc:docMk/>
            <pc:sldMk cId="306399256" sldId="269"/>
            <ac:picMk id="6" creationId="{65E6F9BD-1D4C-46CC-BE6C-4AED599C532A}"/>
          </ac:picMkLst>
        </pc:picChg>
        <pc:picChg chg="add del mod">
          <ac:chgData name="천 영재" userId="9268475b9af48499" providerId="LiveId" clId="{ED512AD0-1FD1-45C8-B2C5-040A06F07C30}" dt="2019-05-24T04:17:44.059" v="749"/>
          <ac:picMkLst>
            <pc:docMk/>
            <pc:sldMk cId="306399256" sldId="269"/>
            <ac:picMk id="7" creationId="{5E8892AC-C616-4D8F-9650-662FDC9150B6}"/>
          </ac:picMkLst>
        </pc:picChg>
      </pc:sldChg>
      <pc:sldChg chg="addSp delSp modSp add ord">
        <pc:chgData name="천 영재" userId="9268475b9af48499" providerId="LiveId" clId="{ED512AD0-1FD1-45C8-B2C5-040A06F07C30}" dt="2019-05-24T04:18:11.287" v="758" actId="14100"/>
        <pc:sldMkLst>
          <pc:docMk/>
          <pc:sldMk cId="3212572252" sldId="270"/>
        </pc:sldMkLst>
        <pc:picChg chg="add mod">
          <ac:chgData name="천 영재" userId="9268475b9af48499" providerId="LiveId" clId="{ED512AD0-1FD1-45C8-B2C5-040A06F07C30}" dt="2019-05-24T04:18:11.287" v="758" actId="14100"/>
          <ac:picMkLst>
            <pc:docMk/>
            <pc:sldMk cId="3212572252" sldId="270"/>
            <ac:picMk id="5" creationId="{3511A558-B9CB-48A5-AE78-C11C3ED1060D}"/>
          </ac:picMkLst>
        </pc:picChg>
        <pc:picChg chg="del">
          <ac:chgData name="천 영재" userId="9268475b9af48499" providerId="LiveId" clId="{ED512AD0-1FD1-45C8-B2C5-040A06F07C30}" dt="2019-05-24T04:17:55.556" v="753" actId="478"/>
          <ac:picMkLst>
            <pc:docMk/>
            <pc:sldMk cId="3212572252" sldId="270"/>
            <ac:picMk id="6" creationId="{65E6F9BD-1D4C-46CC-BE6C-4AED599C532A}"/>
          </ac:picMkLst>
        </pc:picChg>
      </pc:sldChg>
      <pc:sldChg chg="modSp add del ord">
        <pc:chgData name="천 영재" userId="9268475b9af48499" providerId="LiveId" clId="{ED512AD0-1FD1-45C8-B2C5-040A06F07C30}" dt="2019-05-24T04:24:58.794" v="1435" actId="2696"/>
        <pc:sldMkLst>
          <pc:docMk/>
          <pc:sldMk cId="3953718711" sldId="271"/>
        </pc:sldMkLst>
        <pc:spChg chg="mod">
          <ac:chgData name="천 영재" userId="9268475b9af48499" providerId="LiveId" clId="{ED512AD0-1FD1-45C8-B2C5-040A06F07C30}" dt="2019-05-24T04:18:47.206" v="798"/>
          <ac:spMkLst>
            <pc:docMk/>
            <pc:sldMk cId="3953718711" sldId="271"/>
            <ac:spMk id="2" creationId="{5DBE8E73-A34E-4862-A06E-193ED9D0B1BC}"/>
          </ac:spMkLst>
        </pc:spChg>
        <pc:spChg chg="mod">
          <ac:chgData name="천 영재" userId="9268475b9af48499" providerId="LiveId" clId="{ED512AD0-1FD1-45C8-B2C5-040A06F07C30}" dt="2019-05-24T04:24:53.217" v="1434" actId="20577"/>
          <ac:spMkLst>
            <pc:docMk/>
            <pc:sldMk cId="3953718711" sldId="271"/>
            <ac:spMk id="3" creationId="{F1CD1CBC-BDF8-430D-832D-8040F5F43506}"/>
          </ac:spMkLst>
        </pc:spChg>
      </pc:sldChg>
      <pc:sldChg chg="add del ord">
        <pc:chgData name="천 영재" userId="9268475b9af48499" providerId="LiveId" clId="{ED512AD0-1FD1-45C8-B2C5-040A06F07C30}" dt="2019-05-24T04:22:46.568" v="1071"/>
        <pc:sldMkLst>
          <pc:docMk/>
          <pc:sldMk cId="627493193" sldId="272"/>
        </pc:sldMkLst>
      </pc:sldChg>
      <pc:sldChg chg="modSp add">
        <pc:chgData name="천 영재" userId="9268475b9af48499" providerId="LiveId" clId="{ED512AD0-1FD1-45C8-B2C5-040A06F07C30}" dt="2019-05-24T04:24:48.429" v="1431" actId="1076"/>
        <pc:sldMkLst>
          <pc:docMk/>
          <pc:sldMk cId="3164520674" sldId="272"/>
        </pc:sldMkLst>
        <pc:spChg chg="mod">
          <ac:chgData name="천 영재" userId="9268475b9af48499" providerId="LiveId" clId="{ED512AD0-1FD1-45C8-B2C5-040A06F07C30}" dt="2019-05-24T04:24:48.429" v="1431" actId="1076"/>
          <ac:spMkLst>
            <pc:docMk/>
            <pc:sldMk cId="3164520674" sldId="272"/>
            <ac:spMk id="3" creationId="{F1CD1CBC-BDF8-430D-832D-8040F5F43506}"/>
          </ac:spMkLst>
        </pc:spChg>
      </pc:sldChg>
      <pc:sldChg chg="addSp delSp modSp add">
        <pc:chgData name="천 영재" userId="9268475b9af48499" providerId="LiveId" clId="{ED512AD0-1FD1-45C8-B2C5-040A06F07C30}" dt="2019-05-24T04:26:36.265" v="1451" actId="14100"/>
        <pc:sldMkLst>
          <pc:docMk/>
          <pc:sldMk cId="1491605012" sldId="273"/>
        </pc:sldMkLst>
        <pc:spChg chg="del mod">
          <ac:chgData name="천 영재" userId="9268475b9af48499" providerId="LiveId" clId="{ED512AD0-1FD1-45C8-B2C5-040A06F07C30}" dt="2019-05-24T04:23:58.147" v="1275" actId="478"/>
          <ac:spMkLst>
            <pc:docMk/>
            <pc:sldMk cId="1491605012" sldId="273"/>
            <ac:spMk id="2" creationId="{5DBE8E73-A34E-4862-A06E-193ED9D0B1BC}"/>
          </ac:spMkLst>
        </pc:spChg>
        <pc:spChg chg="del mod">
          <ac:chgData name="천 영재" userId="9268475b9af48499" providerId="LiveId" clId="{ED512AD0-1FD1-45C8-B2C5-040A06F07C30}" dt="2019-05-24T04:24:00.097" v="1276" actId="478"/>
          <ac:spMkLst>
            <pc:docMk/>
            <pc:sldMk cId="1491605012" sldId="273"/>
            <ac:spMk id="3" creationId="{F1CD1CBC-BDF8-430D-832D-8040F5F43506}"/>
          </ac:spMkLst>
        </pc:spChg>
        <pc:picChg chg="add mod modCrop">
          <ac:chgData name="천 영재" userId="9268475b9af48499" providerId="LiveId" clId="{ED512AD0-1FD1-45C8-B2C5-040A06F07C30}" dt="2019-05-24T04:26:36.265" v="1451" actId="14100"/>
          <ac:picMkLst>
            <pc:docMk/>
            <pc:sldMk cId="1491605012" sldId="273"/>
            <ac:picMk id="4" creationId="{11D13A66-BF3C-49E1-9777-CDFBAFDF64F7}"/>
          </ac:picMkLst>
        </pc:picChg>
        <pc:picChg chg="add mod">
          <ac:chgData name="천 영재" userId="9268475b9af48499" providerId="LiveId" clId="{ED512AD0-1FD1-45C8-B2C5-040A06F07C30}" dt="2019-05-24T04:26:12.100" v="1446" actId="1076"/>
          <ac:picMkLst>
            <pc:docMk/>
            <pc:sldMk cId="1491605012" sldId="273"/>
            <ac:picMk id="7" creationId="{63E709FB-07A5-41F2-B971-EF919AC1ED99}"/>
          </ac:picMkLst>
        </pc:picChg>
      </pc:sldChg>
      <pc:sldChg chg="addSp delSp modSp add del">
        <pc:chgData name="천 영재" userId="9268475b9af48499" providerId="LiveId" clId="{ED512AD0-1FD1-45C8-B2C5-040A06F07C30}" dt="2019-05-24T04:30:58.935" v="1641" actId="2696"/>
        <pc:sldMkLst>
          <pc:docMk/>
          <pc:sldMk cId="503934008" sldId="274"/>
        </pc:sldMkLst>
        <pc:picChg chg="add del mod">
          <ac:chgData name="천 영재" userId="9268475b9af48499" providerId="LiveId" clId="{ED512AD0-1FD1-45C8-B2C5-040A06F07C30}" dt="2019-05-24T04:26:06.711" v="1443"/>
          <ac:picMkLst>
            <pc:docMk/>
            <pc:sldMk cId="503934008" sldId="274"/>
            <ac:picMk id="2" creationId="{E435D7E2-DBF1-478A-BF5B-EFF0D7705706}"/>
          </ac:picMkLst>
        </pc:picChg>
        <pc:picChg chg="add del mod">
          <ac:chgData name="천 영재" userId="9268475b9af48499" providerId="LiveId" clId="{ED512AD0-1FD1-45C8-B2C5-040A06F07C30}" dt="2019-05-24T04:29:32.427" v="1462"/>
          <ac:picMkLst>
            <pc:docMk/>
            <pc:sldMk cId="503934008" sldId="274"/>
            <ac:picMk id="3" creationId="{BE99EDCC-C090-470F-AEEF-F90533D71304}"/>
          </ac:picMkLst>
        </pc:picChg>
        <pc:picChg chg="del">
          <ac:chgData name="천 영재" userId="9268475b9af48499" providerId="LiveId" clId="{ED512AD0-1FD1-45C8-B2C5-040A06F07C30}" dt="2019-05-24T04:25:56.948" v="1438" actId="478"/>
          <ac:picMkLst>
            <pc:docMk/>
            <pc:sldMk cId="503934008" sldId="274"/>
            <ac:picMk id="4" creationId="{11D13A66-BF3C-49E1-9777-CDFBAFDF64F7}"/>
          </ac:picMkLst>
        </pc:picChg>
        <pc:picChg chg="add del mod">
          <ac:chgData name="천 영재" userId="9268475b9af48499" providerId="LiveId" clId="{ED512AD0-1FD1-45C8-B2C5-040A06F07C30}" dt="2019-05-24T04:29:35.406" v="1464"/>
          <ac:picMkLst>
            <pc:docMk/>
            <pc:sldMk cId="503934008" sldId="274"/>
            <ac:picMk id="5" creationId="{0EE5DFE4-BA62-405D-ADFA-FD67FE026131}"/>
          </ac:picMkLst>
        </pc:picChg>
      </pc:sldChg>
      <pc:sldChg chg="addSp modSp add ord">
        <pc:chgData name="천 영재" userId="9268475b9af48499" providerId="LiveId" clId="{ED512AD0-1FD1-45C8-B2C5-040A06F07C30}" dt="2019-05-24T04:30:42.609" v="1638" actId="20577"/>
        <pc:sldMkLst>
          <pc:docMk/>
          <pc:sldMk cId="1211734212" sldId="275"/>
        </pc:sldMkLst>
        <pc:spChg chg="mod">
          <ac:chgData name="천 영재" userId="9268475b9af48499" providerId="LiveId" clId="{ED512AD0-1FD1-45C8-B2C5-040A06F07C30}" dt="2019-05-24T04:30:42.609" v="1638" actId="20577"/>
          <ac:spMkLst>
            <pc:docMk/>
            <pc:sldMk cId="1211734212" sldId="275"/>
            <ac:spMk id="3" creationId="{F1CD1CBC-BDF8-430D-832D-8040F5F43506}"/>
          </ac:spMkLst>
        </pc:spChg>
        <pc:picChg chg="add mod">
          <ac:chgData name="천 영재" userId="9268475b9af48499" providerId="LiveId" clId="{ED512AD0-1FD1-45C8-B2C5-040A06F07C30}" dt="2019-05-24T04:29:48.548" v="1468" actId="1076"/>
          <ac:picMkLst>
            <pc:docMk/>
            <pc:sldMk cId="1211734212" sldId="275"/>
            <ac:picMk id="6" creationId="{D73FBDCF-CA43-4AA3-A166-566909311388}"/>
          </ac:picMkLst>
        </pc:picChg>
        <pc:picChg chg="add mod">
          <ac:chgData name="천 영재" userId="9268475b9af48499" providerId="LiveId" clId="{ED512AD0-1FD1-45C8-B2C5-040A06F07C30}" dt="2019-05-24T04:29:42.537" v="1466" actId="14100"/>
          <ac:picMkLst>
            <pc:docMk/>
            <pc:sldMk cId="1211734212" sldId="275"/>
            <ac:picMk id="7" creationId="{4B9C98D9-761F-47B3-9A8C-86C8056695E6}"/>
          </ac:picMkLst>
        </pc:picChg>
      </pc:sldChg>
      <pc:sldChg chg="addSp delSp modSp add ord">
        <pc:chgData name="천 영재" userId="9268475b9af48499" providerId="LiveId" clId="{ED512AD0-1FD1-45C8-B2C5-040A06F07C30}" dt="2019-05-24T04:46:17.544" v="2341" actId="164"/>
        <pc:sldMkLst>
          <pc:docMk/>
          <pc:sldMk cId="1161714668" sldId="276"/>
        </pc:sldMkLst>
        <pc:spChg chg="mod">
          <ac:chgData name="천 영재" userId="9268475b9af48499" providerId="LiveId" clId="{ED512AD0-1FD1-45C8-B2C5-040A06F07C30}" dt="2019-05-24T04:31:29.499" v="1689"/>
          <ac:spMkLst>
            <pc:docMk/>
            <pc:sldMk cId="1161714668" sldId="276"/>
            <ac:spMk id="2" creationId="{5DBE8E73-A34E-4862-A06E-193ED9D0B1BC}"/>
          </ac:spMkLst>
        </pc:spChg>
        <pc:spChg chg="mod">
          <ac:chgData name="천 영재" userId="9268475b9af48499" providerId="LiveId" clId="{ED512AD0-1FD1-45C8-B2C5-040A06F07C30}" dt="2019-05-24T04:45:56.683" v="2340" actId="20577"/>
          <ac:spMkLst>
            <pc:docMk/>
            <pc:sldMk cId="1161714668" sldId="276"/>
            <ac:spMk id="3" creationId="{F1CD1CBC-BDF8-430D-832D-8040F5F43506}"/>
          </ac:spMkLst>
        </pc:spChg>
        <pc:grpChg chg="add mod">
          <ac:chgData name="천 영재" userId="9268475b9af48499" providerId="LiveId" clId="{ED512AD0-1FD1-45C8-B2C5-040A06F07C30}" dt="2019-05-24T04:46:17.544" v="2341" actId="164"/>
          <ac:grpSpMkLst>
            <pc:docMk/>
            <pc:sldMk cId="1161714668" sldId="276"/>
            <ac:grpSpMk id="18" creationId="{2075F92F-BB11-4D8B-B01F-5E1498C9CCAD}"/>
          </ac:grpSpMkLst>
        </pc:grpChg>
        <pc:picChg chg="add mod">
          <ac:chgData name="천 영재" userId="9268475b9af48499" providerId="LiveId" clId="{ED512AD0-1FD1-45C8-B2C5-040A06F07C30}" dt="2019-05-24T04:46:17.544" v="2341" actId="164"/>
          <ac:picMkLst>
            <pc:docMk/>
            <pc:sldMk cId="1161714668" sldId="276"/>
            <ac:picMk id="4" creationId="{5C517D15-9714-4733-8254-7EC1DCC93F7B}"/>
          </ac:picMkLst>
        </pc:picChg>
        <pc:inkChg chg="add del">
          <ac:chgData name="천 영재" userId="9268475b9af48499" providerId="LiveId" clId="{ED512AD0-1FD1-45C8-B2C5-040A06F07C30}" dt="2019-05-24T04:42:16.578" v="1966"/>
          <ac:inkMkLst>
            <pc:docMk/>
            <pc:sldMk cId="1161714668" sldId="276"/>
            <ac:inkMk id="5" creationId="{FBFEA9D0-8A3C-4062-82B7-A1E4619BA9E3}"/>
          </ac:inkMkLst>
        </pc:inkChg>
        <pc:inkChg chg="add del">
          <ac:chgData name="천 영재" userId="9268475b9af48499" providerId="LiveId" clId="{ED512AD0-1FD1-45C8-B2C5-040A06F07C30}" dt="2019-05-24T04:42:16.132" v="1965"/>
          <ac:inkMkLst>
            <pc:docMk/>
            <pc:sldMk cId="1161714668" sldId="276"/>
            <ac:inkMk id="6" creationId="{792FEA31-4721-4C9E-BB82-B432357D35B7}"/>
          </ac:inkMkLst>
        </pc:inkChg>
        <pc:cxnChg chg="add mod">
          <ac:chgData name="천 영재" userId="9268475b9af48499" providerId="LiveId" clId="{ED512AD0-1FD1-45C8-B2C5-040A06F07C30}" dt="2019-05-24T04:46:17.544" v="2341" actId="164"/>
          <ac:cxnSpMkLst>
            <pc:docMk/>
            <pc:sldMk cId="1161714668" sldId="276"/>
            <ac:cxnSpMk id="9" creationId="{FB43BBB6-5754-4E93-8E3E-1A0F7D43FED7}"/>
          </ac:cxnSpMkLst>
        </pc:cxnChg>
        <pc:cxnChg chg="add mod">
          <ac:chgData name="천 영재" userId="9268475b9af48499" providerId="LiveId" clId="{ED512AD0-1FD1-45C8-B2C5-040A06F07C30}" dt="2019-05-24T04:46:17.544" v="2341" actId="164"/>
          <ac:cxnSpMkLst>
            <pc:docMk/>
            <pc:sldMk cId="1161714668" sldId="276"/>
            <ac:cxnSpMk id="12" creationId="{28E216F3-FC08-460D-B3AB-46408E7A037A}"/>
          </ac:cxnSpMkLst>
        </pc:cxnChg>
        <pc:cxnChg chg="add del mod">
          <ac:chgData name="천 영재" userId="9268475b9af48499" providerId="LiveId" clId="{ED512AD0-1FD1-45C8-B2C5-040A06F07C30}" dt="2019-05-24T04:46:17.544" v="2341" actId="164"/>
          <ac:cxnSpMkLst>
            <pc:docMk/>
            <pc:sldMk cId="1161714668" sldId="276"/>
            <ac:cxnSpMk id="14" creationId="{4843761C-53F5-45D3-BD51-B5DB58194036}"/>
          </ac:cxnSpMkLst>
        </pc:cxnChg>
        <pc:cxnChg chg="add mod">
          <ac:chgData name="천 영재" userId="9268475b9af48499" providerId="LiveId" clId="{ED512AD0-1FD1-45C8-B2C5-040A06F07C30}" dt="2019-05-24T04:46:17.544" v="2341" actId="164"/>
          <ac:cxnSpMkLst>
            <pc:docMk/>
            <pc:sldMk cId="1161714668" sldId="276"/>
            <ac:cxnSpMk id="15" creationId="{81B6D0E2-F0DF-489D-965E-1CF2E5DE5651}"/>
          </ac:cxnSpMkLst>
        </pc:cxnChg>
        <pc:cxnChg chg="add mod">
          <ac:chgData name="천 영재" userId="9268475b9af48499" providerId="LiveId" clId="{ED512AD0-1FD1-45C8-B2C5-040A06F07C30}" dt="2019-05-24T04:46:17.544" v="2341" actId="164"/>
          <ac:cxnSpMkLst>
            <pc:docMk/>
            <pc:sldMk cId="1161714668" sldId="276"/>
            <ac:cxnSpMk id="16" creationId="{6F96F13A-F94B-4AEA-AF7F-F54FE4616A60}"/>
          </ac:cxnSpMkLst>
        </pc:cxnChg>
        <pc:cxnChg chg="add mod">
          <ac:chgData name="천 영재" userId="9268475b9af48499" providerId="LiveId" clId="{ED512AD0-1FD1-45C8-B2C5-040A06F07C30}" dt="2019-05-24T04:46:17.544" v="2341" actId="164"/>
          <ac:cxnSpMkLst>
            <pc:docMk/>
            <pc:sldMk cId="1161714668" sldId="276"/>
            <ac:cxnSpMk id="17" creationId="{3B929A02-D4B6-46EF-87B8-657AFD4BCB4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ACFE-68A7-4C7E-9452-D987D4799E01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51E11-A7AA-45BA-844C-C3E239894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2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51E11-A7AA-45BA-844C-C3E239894E5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07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</a:t>
            </a:r>
            <a:r>
              <a:rPr lang="en-US" altLang="ko-KR" dirty="0"/>
              <a:t>, </a:t>
            </a:r>
            <a:r>
              <a:rPr lang="ko-KR" altLang="en-US" dirty="0"/>
              <a:t>그</a:t>
            </a:r>
            <a:r>
              <a:rPr lang="en-US" altLang="ko-KR" dirty="0"/>
              <a:t>, </a:t>
            </a:r>
            <a:r>
              <a:rPr lang="ko-KR" altLang="en-US" dirty="0"/>
              <a:t>저 제거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51E11-A7AA-45BA-844C-C3E239894E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60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51E11-A7AA-45BA-844C-C3E239894E5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52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51E11-A7AA-45BA-844C-C3E239894E5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56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488B5-D82B-4B3F-97BE-5BB6148F5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115322-D827-4A15-8988-A4718A7F7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5993F-A7DF-46AF-91ED-C751D3FC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107D0-B1F9-425B-9C04-09E5D837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F3DEE-B700-44DF-B2B1-3574E294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1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7C96-C9C7-483F-9519-8793EEA8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42C59-0EB1-42B8-A7DA-4127ADEE4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E55CA-E03E-4CF5-9611-8C461EA4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249FE-E04F-446E-9EC1-3ECCB583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17E38-4035-4169-9F14-25A654EE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2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390ED3-0B5B-4090-986C-996F64318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62BCC-0611-41C5-9537-36634212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51D6D-5ACE-41BB-A801-DADA8078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26390-756B-48FA-B2EE-00F35EBB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A04B0-A8A8-43A4-95DC-4C7587C8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1493B-178D-4F1B-88FB-7559C6AE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0B500-D35F-4495-A37C-B1B852DB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5C451-4623-4698-8746-1CF25768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A9F25-4A7D-45A5-BBF8-2C1F12A9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7BA35-0A4F-40B1-BE72-BD904C5D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0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C75A0-2C23-4C03-9448-5B6860BD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D93CC-7A8C-4D02-8AC3-CF53D0B4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93F7D-CB6D-457C-9A46-43A623F2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50960-F54D-4B36-A430-E8B6EC7E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942E7-67E0-4DC4-B861-C892E639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8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62F7-C905-4150-846D-8A5F7775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F5997-581B-4255-9796-7169115A8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D81F82-9122-4736-8209-65A136BF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67504-E857-4E94-BF34-186B3A3C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9E71B-84D8-497C-BDA9-85C78D76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17A1A-5A08-4B4F-BCCD-D6912D31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89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C4614-7150-462A-B07B-26814A3A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C437B-0BEE-4F47-BD8A-3EA89E37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8DDB87-E8BF-497C-95B3-CEFC7089F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D1C64A-3E62-421E-89C2-F20A24A19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32805A-FA13-47D2-9C52-724EC5617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82A95-A93E-4085-8203-8EB66E4A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6726A-2F34-448C-8DC8-20E0BBFD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64FBF3-6C32-4902-99A6-16A42BA4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7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F4619-18CC-4673-944C-60606A53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E9BA69-370E-440C-826A-6B17F5DE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5F5D4F-01FB-47C8-8F15-B38B5A01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EEB9B4-4094-4723-B4AB-4F9FE9AA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02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D3CEBE-0BFB-4DA7-B686-AE154C8F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021C63-1018-4A72-886C-3364675B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1F96D-D077-4CF9-84CC-7CBBB4F6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7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10813-2114-45B7-8B92-C189399E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EFCE8-F887-4C93-A7BD-72B27AF9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7D67A8-AAFF-4EFE-B175-00204BEBE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856A5-FD6E-43C7-B0FF-27CBB416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6FF12-9665-467B-B18D-911A219D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11DB1-A559-4EFB-AB1F-83EE912D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2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DA2B0-D9A9-4779-8A2E-D85FB8D0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A93C2C-9C36-4B11-B1EB-4559F2283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FFE37-84F8-4211-B985-439A247B0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2ACC0-1763-4052-AD79-4469FF30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E18A6-38E5-4701-AAE4-30212B4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1EB2F-23BD-4C26-9D1F-6274595E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1B0CEE-B5B0-4830-8FB8-DC375A42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0A0A71-611F-4B28-8061-AE6444E5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693BD-89F8-408E-AC2E-17CA609D7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E91C-B237-4200-B0E6-DEAEE248A13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D3A7F-B975-4CE3-AC6A-FA1FE2595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40F55-CF6A-4CE5-9C76-8833E472C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8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namu18/CauNlpResum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E5EA85-E0C5-4497-81BE-AF4506BAA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400" dirty="0">
                <a:solidFill>
                  <a:srgbClr val="000000"/>
                </a:solidFill>
              </a:rPr>
              <a:t>천조교와 </a:t>
            </a:r>
            <a:r>
              <a:rPr lang="en-US" altLang="ko-KR" sz="4400" dirty="0">
                <a:solidFill>
                  <a:srgbClr val="000000"/>
                </a:solidFill>
              </a:rPr>
              <a:t>2</a:t>
            </a:r>
            <a:r>
              <a:rPr lang="ko-KR" altLang="en-US" sz="4400" dirty="0">
                <a:solidFill>
                  <a:srgbClr val="000000"/>
                </a:solidFill>
              </a:rPr>
              <a:t>소대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B39439-F035-431E-9DB4-48C741AD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NLP Team Project	 - Final Report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8D8C0C-1351-427E-B5CB-7ED165E627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1" r="14004" b="-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9" name="부제목 2">
            <a:extLst>
              <a:ext uri="{FF2B5EF4-FFF2-40B4-BE49-F238E27FC236}">
                <a16:creationId xmlns:a16="http://schemas.microsoft.com/office/drawing/2014/main" id="{A46D9290-55D6-4A2F-AD3E-1E5B388FA496}"/>
              </a:ext>
            </a:extLst>
          </p:cNvPr>
          <p:cNvSpPr txBox="1">
            <a:spLocks/>
          </p:cNvSpPr>
          <p:nvPr/>
        </p:nvSpPr>
        <p:spPr>
          <a:xfrm>
            <a:off x="6692413" y="4811715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>
                <a:solidFill>
                  <a:srgbClr val="000000"/>
                </a:solidFill>
              </a:rPr>
              <a:t>임기찬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</a:rPr>
              <a:t>천영재</a:t>
            </a:r>
            <a:r>
              <a:rPr lang="ko-KR" altLang="en-US" sz="1800" dirty="0">
                <a:solidFill>
                  <a:srgbClr val="000000"/>
                </a:solidFill>
              </a:rPr>
              <a:t> 김상헌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algn="l"/>
            <a:r>
              <a:rPr lang="ko-KR" altLang="en-US" sz="1800" dirty="0" err="1">
                <a:solidFill>
                  <a:srgbClr val="000000"/>
                </a:solidFill>
              </a:rPr>
              <a:t>오준오</a:t>
            </a:r>
            <a:r>
              <a:rPr lang="ko-KR" altLang="en-US" sz="1800" dirty="0">
                <a:solidFill>
                  <a:srgbClr val="000000"/>
                </a:solidFill>
              </a:rPr>
              <a:t> 강민수</a:t>
            </a:r>
          </a:p>
        </p:txBody>
      </p:sp>
    </p:spTree>
    <p:extLst>
      <p:ext uri="{BB962C8B-B14F-4D97-AF65-F5344CB8AC3E}">
        <p14:creationId xmlns:p14="http://schemas.microsoft.com/office/powerpoint/2010/main" val="70032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유의어 사전 데이터화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100" y="2525332"/>
            <a:ext cx="9833548" cy="375488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</a:rPr>
              <a:t>한국어 기초사전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</a:rPr>
              <a:t>우리말샘</a:t>
            </a:r>
            <a:r>
              <a:rPr lang="ko-KR" altLang="en-US" sz="2400" dirty="0">
                <a:solidFill>
                  <a:srgbClr val="000000"/>
                </a:solidFill>
              </a:rPr>
              <a:t> 사전에 있는 유의어들을 데이터화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>
                <a:solidFill>
                  <a:srgbClr val="000000"/>
                </a:solidFill>
              </a:rPr>
              <a:t>한국어기초사전 </a:t>
            </a:r>
            <a:r>
              <a:rPr lang="en-US" altLang="ko-KR" sz="2400" dirty="0">
                <a:solidFill>
                  <a:srgbClr val="000000"/>
                </a:solidFill>
              </a:rPr>
              <a:t>51947</a:t>
            </a:r>
            <a:r>
              <a:rPr lang="ko-KR" altLang="en-US" sz="2400" dirty="0">
                <a:solidFill>
                  <a:srgbClr val="000000"/>
                </a:solidFill>
              </a:rPr>
              <a:t>개 중 </a:t>
            </a:r>
            <a:r>
              <a:rPr lang="ko-KR" altLang="en-US" sz="2400" dirty="0" err="1">
                <a:solidFill>
                  <a:srgbClr val="000000"/>
                </a:solidFill>
              </a:rPr>
              <a:t>관련어</a:t>
            </a:r>
            <a:r>
              <a:rPr lang="ko-KR" altLang="en-US" sz="2400" dirty="0">
                <a:solidFill>
                  <a:srgbClr val="000000"/>
                </a:solidFill>
              </a:rPr>
              <a:t> 있는 단어 </a:t>
            </a:r>
            <a:r>
              <a:rPr lang="en-US" altLang="ko-KR" sz="2400" dirty="0">
                <a:solidFill>
                  <a:srgbClr val="000000"/>
                </a:solidFill>
              </a:rPr>
              <a:t>20277</a:t>
            </a:r>
            <a:r>
              <a:rPr lang="ko-KR" altLang="en-US" sz="2400" dirty="0">
                <a:solidFill>
                  <a:srgbClr val="000000"/>
                </a:solidFill>
              </a:rPr>
              <a:t>개 추출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 err="1">
                <a:solidFill>
                  <a:srgbClr val="000000"/>
                </a:solidFill>
              </a:rPr>
              <a:t>우리말샘</a:t>
            </a:r>
            <a:r>
              <a:rPr lang="ko-KR" altLang="en-US" sz="2400" dirty="0">
                <a:solidFill>
                  <a:srgbClr val="000000"/>
                </a:solidFill>
              </a:rPr>
              <a:t> 사전 </a:t>
            </a:r>
            <a:r>
              <a:rPr lang="en-US" altLang="ko-KR" sz="2400" dirty="0">
                <a:solidFill>
                  <a:srgbClr val="000000"/>
                </a:solidFill>
              </a:rPr>
              <a:t>1128176</a:t>
            </a:r>
            <a:r>
              <a:rPr lang="ko-KR" altLang="en-US" sz="2400" dirty="0">
                <a:solidFill>
                  <a:srgbClr val="000000"/>
                </a:solidFill>
              </a:rPr>
              <a:t>개 중 </a:t>
            </a:r>
            <a:r>
              <a:rPr lang="ko-KR" altLang="en-US" sz="2400" dirty="0" err="1">
                <a:solidFill>
                  <a:srgbClr val="000000"/>
                </a:solidFill>
              </a:rPr>
              <a:t>관련어</a:t>
            </a:r>
            <a:r>
              <a:rPr lang="ko-KR" altLang="en-US" sz="2400" dirty="0">
                <a:solidFill>
                  <a:srgbClr val="000000"/>
                </a:solidFill>
              </a:rPr>
              <a:t> 있는 단어 </a:t>
            </a:r>
            <a:r>
              <a:rPr lang="en-US" altLang="ko-KR" sz="2400" dirty="0">
                <a:solidFill>
                  <a:srgbClr val="000000"/>
                </a:solidFill>
              </a:rPr>
              <a:t>346113</a:t>
            </a:r>
            <a:r>
              <a:rPr lang="ko-KR" altLang="en-US" sz="2400" dirty="0">
                <a:solidFill>
                  <a:srgbClr val="000000"/>
                </a:solidFill>
              </a:rPr>
              <a:t>개 추출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-&gt; </a:t>
            </a:r>
            <a:r>
              <a:rPr lang="ko-KR" altLang="en-US" sz="2400" dirty="0">
                <a:solidFill>
                  <a:srgbClr val="000000"/>
                </a:solidFill>
              </a:rPr>
              <a:t>동사의 높임말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유의어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준말 총 </a:t>
            </a:r>
            <a:r>
              <a:rPr lang="en-US" altLang="ko-KR" sz="2400" dirty="0">
                <a:solidFill>
                  <a:srgbClr val="000000"/>
                </a:solidFill>
              </a:rPr>
              <a:t>3123</a:t>
            </a:r>
            <a:r>
              <a:rPr lang="ko-KR" altLang="en-US" sz="2400" dirty="0">
                <a:solidFill>
                  <a:srgbClr val="000000"/>
                </a:solidFill>
              </a:rPr>
              <a:t>개 추출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-&gt; </a:t>
            </a:r>
            <a:r>
              <a:rPr lang="ko-KR" altLang="en-US" sz="2400" dirty="0">
                <a:solidFill>
                  <a:srgbClr val="000000"/>
                </a:solidFill>
              </a:rPr>
              <a:t>명사의 </a:t>
            </a:r>
            <a:r>
              <a:rPr lang="ko-KR" altLang="en-US" sz="2400" strike="sngStrike" dirty="0">
                <a:solidFill>
                  <a:srgbClr val="000000"/>
                </a:solidFill>
              </a:rPr>
              <a:t>높임말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유의어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준말 총 </a:t>
            </a:r>
            <a:r>
              <a:rPr lang="en-US" altLang="ko-KR" sz="2400" dirty="0">
                <a:solidFill>
                  <a:srgbClr val="000000"/>
                </a:solidFill>
              </a:rPr>
              <a:t>5674</a:t>
            </a:r>
            <a:r>
              <a:rPr lang="ko-KR" altLang="en-US" sz="2400" dirty="0">
                <a:solidFill>
                  <a:srgbClr val="000000"/>
                </a:solidFill>
              </a:rPr>
              <a:t>개 추출 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6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87B296-6707-460E-AC2C-2A319BC79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8" y="0"/>
            <a:ext cx="11315700" cy="68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7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78675A3-D795-483C-95C1-76261263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17" y="0"/>
            <a:ext cx="11360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2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F1A7A0-178C-4C9D-952A-A49A1585A4F8}"/>
              </a:ext>
            </a:extLst>
          </p:cNvPr>
          <p:cNvSpPr/>
          <p:nvPr/>
        </p:nvSpPr>
        <p:spPr>
          <a:xfrm>
            <a:off x="0" y="0"/>
            <a:ext cx="12192000" cy="259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D8A358-53B8-41D7-854C-399BACAB0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72" y="1318111"/>
            <a:ext cx="1714515" cy="5221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A5948-F7CE-4C46-8370-1D5612B6C755}"/>
              </a:ext>
            </a:extLst>
          </p:cNvPr>
          <p:cNvSpPr txBox="1"/>
          <p:nvPr/>
        </p:nvSpPr>
        <p:spPr>
          <a:xfrm>
            <a:off x="1087642" y="633399"/>
            <a:ext cx="283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동사 유의어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D580EA-82A3-4BF1-88F0-B55ABF139BF6}"/>
              </a:ext>
            </a:extLst>
          </p:cNvPr>
          <p:cNvSpPr txBox="1"/>
          <p:nvPr/>
        </p:nvSpPr>
        <p:spPr>
          <a:xfrm>
            <a:off x="4126522" y="633399"/>
            <a:ext cx="283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동사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높임말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2D82C-4DB8-4139-86E9-9A83869210AB}"/>
              </a:ext>
            </a:extLst>
          </p:cNvPr>
          <p:cNvSpPr txBox="1"/>
          <p:nvPr/>
        </p:nvSpPr>
        <p:spPr>
          <a:xfrm>
            <a:off x="7315758" y="652781"/>
            <a:ext cx="283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동사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준말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ECC788-AB67-4C36-918B-17D353DAF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045" y="1329541"/>
            <a:ext cx="2152650" cy="31718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2FD713-894B-4498-AE15-876758E1F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995" y="1310800"/>
            <a:ext cx="25908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8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7F1A7A0-178C-4C9D-952A-A49A1585A4F8}"/>
              </a:ext>
            </a:extLst>
          </p:cNvPr>
          <p:cNvSpPr/>
          <p:nvPr/>
        </p:nvSpPr>
        <p:spPr>
          <a:xfrm>
            <a:off x="0" y="0"/>
            <a:ext cx="12192000" cy="259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A5948-F7CE-4C46-8370-1D5612B6C755}"/>
              </a:ext>
            </a:extLst>
          </p:cNvPr>
          <p:cNvSpPr txBox="1"/>
          <p:nvPr/>
        </p:nvSpPr>
        <p:spPr>
          <a:xfrm>
            <a:off x="1087642" y="633399"/>
            <a:ext cx="283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명사 유의어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D580EA-82A3-4BF1-88F0-B55ABF139BF6}"/>
              </a:ext>
            </a:extLst>
          </p:cNvPr>
          <p:cNvSpPr txBox="1"/>
          <p:nvPr/>
        </p:nvSpPr>
        <p:spPr>
          <a:xfrm>
            <a:off x="4126522" y="633399"/>
            <a:ext cx="283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명사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높임말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2D82C-4DB8-4139-86E9-9A83869210AB}"/>
              </a:ext>
            </a:extLst>
          </p:cNvPr>
          <p:cNvSpPr txBox="1"/>
          <p:nvPr/>
        </p:nvSpPr>
        <p:spPr>
          <a:xfrm>
            <a:off x="7315758" y="652781"/>
            <a:ext cx="283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명사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준말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53CD40-A892-49C4-A00D-925BB0E69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29" y="1310800"/>
            <a:ext cx="1623060" cy="52806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F199BE-8F92-4C2C-B430-5AF7AAE74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751" y="1296237"/>
            <a:ext cx="2000250" cy="4572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DE9DEC9-4411-42DD-B17B-487DA3B36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720" y="1310800"/>
            <a:ext cx="20193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2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형태소 분석 데이터화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506855" cy="1951822"/>
          </a:xfrm>
        </p:spPr>
        <p:txBody>
          <a:bodyPr>
            <a:normAutofit/>
          </a:bodyPr>
          <a:lstStyle/>
          <a:p>
            <a:r>
              <a:rPr lang="en-US" altLang="ko-KR" sz="2400" dirty="0" err="1">
                <a:solidFill>
                  <a:srgbClr val="000000"/>
                </a:solidFill>
              </a:rPr>
              <a:t>KoNLPy</a:t>
            </a: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ko-KR" altLang="en-US" sz="2400" dirty="0">
                <a:solidFill>
                  <a:srgbClr val="000000"/>
                </a:solidFill>
              </a:rPr>
              <a:t>내 분석 모델 중 </a:t>
            </a:r>
            <a:r>
              <a:rPr lang="en-US" altLang="ko-KR" sz="2400" dirty="0" err="1">
                <a:solidFill>
                  <a:srgbClr val="000000"/>
                </a:solidFill>
              </a:rPr>
              <a:t>Mecab</a:t>
            </a:r>
            <a:r>
              <a:rPr lang="ko-KR" altLang="en-US" sz="2400" dirty="0">
                <a:solidFill>
                  <a:srgbClr val="000000"/>
                </a:solidFill>
              </a:rPr>
              <a:t>으로</a:t>
            </a: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ko-KR" altLang="en-US" sz="2400" dirty="0">
                <a:solidFill>
                  <a:srgbClr val="000000"/>
                </a:solidFill>
              </a:rPr>
              <a:t>형태소 분석을 수행함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>
                <a:solidFill>
                  <a:srgbClr val="000000"/>
                </a:solidFill>
              </a:rPr>
              <a:t>형태소만을 데이터화 하여 </a:t>
            </a:r>
            <a:r>
              <a:rPr lang="en-US" altLang="ko-KR" sz="2400" dirty="0">
                <a:solidFill>
                  <a:srgbClr val="000000"/>
                </a:solidFill>
              </a:rPr>
              <a:t>CSV</a:t>
            </a:r>
            <a:r>
              <a:rPr lang="ko-KR" altLang="en-US" sz="2400" dirty="0">
                <a:solidFill>
                  <a:srgbClr val="000000"/>
                </a:solidFill>
              </a:rPr>
              <a:t>로 합격 자소서 내 단어의 </a:t>
            </a:r>
            <a:r>
              <a:rPr lang="en-US" altLang="ko-KR" sz="2400" dirty="0">
                <a:solidFill>
                  <a:srgbClr val="000000"/>
                </a:solidFill>
              </a:rPr>
              <a:t>term frequency</a:t>
            </a:r>
            <a:r>
              <a:rPr lang="ko-KR" altLang="en-US" sz="2400" dirty="0">
                <a:solidFill>
                  <a:srgbClr val="000000"/>
                </a:solidFill>
              </a:rPr>
              <a:t>를 </a:t>
            </a:r>
            <a:r>
              <a:rPr lang="ko-KR" altLang="en-US" sz="2400" dirty="0" err="1">
                <a:solidFill>
                  <a:srgbClr val="000000"/>
                </a:solidFill>
              </a:rPr>
              <a:t>데이터화함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61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형태소 분석 모델 비교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2B52A059-00CB-4AC1-8E2A-435F0101F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60" y="2471895"/>
            <a:ext cx="3687967" cy="419008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9F5831-D18A-452A-9A91-C21BD395F6FB}"/>
              </a:ext>
            </a:extLst>
          </p:cNvPr>
          <p:cNvSpPr txBox="1"/>
          <p:nvPr/>
        </p:nvSpPr>
        <p:spPr>
          <a:xfrm>
            <a:off x="783771" y="2974312"/>
            <a:ext cx="506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실험 문장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굉장히잘만든수작지루할틈이없음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Mecab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준수한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 품질을 보임</a:t>
            </a:r>
          </a:p>
        </p:txBody>
      </p:sp>
    </p:spTree>
    <p:extLst>
      <p:ext uri="{BB962C8B-B14F-4D97-AF65-F5344CB8AC3E}">
        <p14:creationId xmlns:p14="http://schemas.microsoft.com/office/powerpoint/2010/main" val="324784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A5DECF0-2E1B-449D-9AD8-A62338B5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>
                <a:solidFill>
                  <a:srgbClr val="FFFFFF"/>
                </a:solidFill>
              </a:rPr>
              <a:t>Mecab</a:t>
            </a:r>
            <a:r>
              <a:rPr lang="ko-KR" altLang="en-US" sz="4000" dirty="0">
                <a:solidFill>
                  <a:srgbClr val="FFFFFF"/>
                </a:solidFill>
              </a:rPr>
              <a:t>을 이용한 </a:t>
            </a:r>
            <a:br>
              <a:rPr lang="en-US" altLang="ko-KR" sz="4000" dirty="0">
                <a:solidFill>
                  <a:srgbClr val="FFFFFF"/>
                </a:solidFill>
              </a:rPr>
            </a:br>
            <a:r>
              <a:rPr lang="ko-KR" altLang="en-US" sz="4000" dirty="0">
                <a:solidFill>
                  <a:srgbClr val="FFFFFF"/>
                </a:solidFill>
              </a:rPr>
              <a:t>합격 자소서 형태소 분석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55E903-20E0-4907-9A9C-132784161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57" y="2753936"/>
            <a:ext cx="2247900" cy="35969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AE58E4-7003-4BEA-8F09-C645185447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24" y="2753935"/>
            <a:ext cx="2316480" cy="359696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EC598CA-F45B-47CF-8A31-90C04D25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620" y="2589629"/>
            <a:ext cx="3818154" cy="3596965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</a:rPr>
              <a:t>상위 랭킹에 </a:t>
            </a:r>
            <a:r>
              <a:rPr lang="en-US" altLang="ko-KR" sz="2400" dirty="0">
                <a:solidFill>
                  <a:srgbClr val="000000"/>
                </a:solidFill>
              </a:rPr>
              <a:t>Stem word </a:t>
            </a:r>
            <a:r>
              <a:rPr lang="ko-KR" altLang="en-US" sz="2400" dirty="0">
                <a:solidFill>
                  <a:srgbClr val="000000"/>
                </a:solidFill>
              </a:rPr>
              <a:t>다수 분포함을 확인</a:t>
            </a:r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Stem word </a:t>
            </a:r>
            <a:r>
              <a:rPr lang="ko-KR" altLang="en-US" sz="2400" dirty="0">
                <a:solidFill>
                  <a:srgbClr val="000000"/>
                </a:solidFill>
              </a:rPr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221732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>
                <a:solidFill>
                  <a:srgbClr val="FFFFFF"/>
                </a:solidFill>
              </a:rPr>
              <a:t>tf</a:t>
            </a:r>
            <a:r>
              <a:rPr lang="en-US" altLang="ko-KR" sz="4000" dirty="0">
                <a:solidFill>
                  <a:srgbClr val="FFFFFF"/>
                </a:solidFill>
              </a:rPr>
              <a:t> </a:t>
            </a:r>
            <a:r>
              <a:rPr lang="ko-KR" altLang="en-US" sz="4000" dirty="0">
                <a:solidFill>
                  <a:srgbClr val="FFFFFF"/>
                </a:solidFill>
              </a:rPr>
              <a:t>랭킹 생성</a:t>
            </a:r>
            <a:r>
              <a:rPr lang="en-US" altLang="ko-KR" sz="4000" dirty="0">
                <a:solidFill>
                  <a:srgbClr val="FFFFFF"/>
                </a:solidFill>
              </a:rPr>
              <a:t> 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16" y="2753936"/>
            <a:ext cx="10092358" cy="375488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</a:rPr>
              <a:t>크롤링한 자기소개서에 형태소 분석을 진행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stem word</a:t>
            </a:r>
            <a:r>
              <a:rPr lang="ko-KR" altLang="en-US" sz="2400" dirty="0">
                <a:solidFill>
                  <a:srgbClr val="000000"/>
                </a:solidFill>
              </a:rPr>
              <a:t>를 제거 하고 </a:t>
            </a:r>
            <a:r>
              <a:rPr lang="en-US" altLang="ko-KR" sz="2400" dirty="0" err="1">
                <a:solidFill>
                  <a:srgbClr val="000000"/>
                </a:solidFill>
              </a:rPr>
              <a:t>tf</a:t>
            </a: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ko-KR" altLang="en-US" sz="2400" dirty="0">
                <a:solidFill>
                  <a:srgbClr val="000000"/>
                </a:solidFill>
              </a:rPr>
              <a:t>랭킹을 생성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C64525-69E0-421A-A445-A4AC67B4D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729" y="940979"/>
            <a:ext cx="3040998" cy="5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51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입력 받은 자기소개서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10011688" cy="3232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1. </a:t>
            </a:r>
            <a:r>
              <a:rPr lang="ko-KR" altLang="en-US" sz="2400" dirty="0">
                <a:solidFill>
                  <a:srgbClr val="000000"/>
                </a:solidFill>
              </a:rPr>
              <a:t>사용자로부터 입력 받은 자기소개서의 형태소 분석을 진행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2. </a:t>
            </a:r>
            <a:r>
              <a:rPr lang="ko-KR" altLang="en-US" sz="2400" dirty="0">
                <a:solidFill>
                  <a:srgbClr val="000000"/>
                </a:solidFill>
              </a:rPr>
              <a:t>명사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동사의 경우 유의어가 있는지 검색을 진행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3. </a:t>
            </a:r>
            <a:r>
              <a:rPr lang="ko-KR" altLang="en-US" sz="2400" dirty="0">
                <a:solidFill>
                  <a:srgbClr val="000000"/>
                </a:solidFill>
              </a:rPr>
              <a:t>유의어가 존재하면 원 단어와 유의어의 랭킹을 비교 후 더 높은 단어로 교체</a:t>
            </a:r>
          </a:p>
        </p:txBody>
      </p:sp>
    </p:spTree>
    <p:extLst>
      <p:ext uri="{BB962C8B-B14F-4D97-AF65-F5344CB8AC3E}">
        <p14:creationId xmlns:p14="http://schemas.microsoft.com/office/powerpoint/2010/main" val="70630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문제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202" y="1914525"/>
            <a:ext cx="6723623" cy="48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51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5" y="2489332"/>
            <a:ext cx="11828735" cy="7400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45" y="3906678"/>
            <a:ext cx="2910230" cy="135156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65" y="2006285"/>
            <a:ext cx="3942035" cy="35301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>
                <a:solidFill>
                  <a:srgbClr val="000000"/>
                </a:solidFill>
              </a:rPr>
              <a:t>형태소 분석</a:t>
            </a:r>
            <a:r>
              <a:rPr lang="en-US" altLang="ko-KR" sz="2400" dirty="0">
                <a:solidFill>
                  <a:srgbClr val="000000"/>
                </a:solidFill>
              </a:rPr>
              <a:t> :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 txBox="1">
            <a:spLocks/>
          </p:cNvSpPr>
          <p:nvPr/>
        </p:nvSpPr>
        <p:spPr>
          <a:xfrm>
            <a:off x="210865" y="3525678"/>
            <a:ext cx="3611849" cy="579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solidFill>
                  <a:srgbClr val="000000"/>
                </a:solidFill>
              </a:rPr>
              <a:t>추천 단어</a:t>
            </a:r>
            <a:r>
              <a:rPr lang="en-US" altLang="ko-KR" sz="2200" dirty="0">
                <a:solidFill>
                  <a:srgbClr val="000000"/>
                </a:solidFill>
              </a:rPr>
              <a:t> :</a:t>
            </a:r>
            <a:endParaRPr lang="ko-KR" altLang="en-US" sz="2200" dirty="0">
              <a:solidFill>
                <a:srgbClr val="000000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 txBox="1">
            <a:spLocks/>
          </p:cNvSpPr>
          <p:nvPr/>
        </p:nvSpPr>
        <p:spPr>
          <a:xfrm>
            <a:off x="210865" y="278586"/>
            <a:ext cx="3942035" cy="353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rgbClr val="000000"/>
                </a:solidFill>
              </a:rPr>
              <a:t>원본 자소서</a:t>
            </a:r>
            <a:r>
              <a:rPr lang="en-US" altLang="ko-KR" sz="2400" dirty="0">
                <a:solidFill>
                  <a:srgbClr val="000000"/>
                </a:solidFill>
              </a:rPr>
              <a:t> :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789" y="615243"/>
            <a:ext cx="72580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00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 txBox="1">
            <a:spLocks/>
          </p:cNvSpPr>
          <p:nvPr/>
        </p:nvSpPr>
        <p:spPr>
          <a:xfrm>
            <a:off x="334690" y="654570"/>
            <a:ext cx="3611849" cy="579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solidFill>
                  <a:srgbClr val="000000"/>
                </a:solidFill>
              </a:rPr>
              <a:t>사용자 화면</a:t>
            </a:r>
            <a:r>
              <a:rPr lang="en-US" altLang="ko-KR" sz="2200" dirty="0">
                <a:solidFill>
                  <a:srgbClr val="000000"/>
                </a:solidFill>
              </a:rPr>
              <a:t> :</a:t>
            </a:r>
            <a:endParaRPr lang="ko-KR" altLang="en-US" sz="2200"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07" y="1101852"/>
            <a:ext cx="6633289" cy="43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87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데모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10011688" cy="323233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</a:rPr>
              <a:t>시나리오 </a:t>
            </a:r>
            <a:r>
              <a:rPr lang="en-US" altLang="ko-KR" sz="2400" dirty="0">
                <a:solidFill>
                  <a:srgbClr val="000000"/>
                </a:solidFill>
              </a:rPr>
              <a:t>1 : </a:t>
            </a:r>
            <a:r>
              <a:rPr lang="ko-KR" altLang="en-US" sz="2400" dirty="0">
                <a:solidFill>
                  <a:srgbClr val="000000"/>
                </a:solidFill>
              </a:rPr>
              <a:t>불합격 자소서를 통한 동작 테스트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>
                <a:solidFill>
                  <a:srgbClr val="000000"/>
                </a:solidFill>
              </a:rPr>
              <a:t>시나리오 </a:t>
            </a:r>
            <a:r>
              <a:rPr lang="en-US" altLang="ko-KR" sz="2400" dirty="0">
                <a:solidFill>
                  <a:srgbClr val="000000"/>
                </a:solidFill>
              </a:rPr>
              <a:t>2 : </a:t>
            </a:r>
            <a:r>
              <a:rPr lang="ko-KR" altLang="en-US" sz="2400" dirty="0">
                <a:solidFill>
                  <a:srgbClr val="000000"/>
                </a:solidFill>
              </a:rPr>
              <a:t>합격 자소서를 통한 동작 테스트</a:t>
            </a: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96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FF18E23-49A1-4BA1-AF87-DE5B2B44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dirty="0">
                <a:solidFill>
                  <a:srgbClr val="FFFFFF"/>
                </a:solidFill>
              </a:rPr>
              <a:t>Q&amp;A</a:t>
            </a:r>
            <a:endParaRPr lang="en-US" altLang="ko-KR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434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해결법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10403174" cy="269397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</a:rPr>
              <a:t>자소서 작성 시 효과적 단어 추천 시스템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>
                <a:solidFill>
                  <a:srgbClr val="000000"/>
                </a:solidFill>
              </a:rPr>
              <a:t>사용자의 자소서 내 단어를 합격 </a:t>
            </a:r>
            <a:r>
              <a:rPr lang="ko-KR" altLang="en-US" sz="2400" dirty="0" err="1">
                <a:solidFill>
                  <a:srgbClr val="000000"/>
                </a:solidFill>
              </a:rPr>
              <a:t>자소서에</a:t>
            </a:r>
            <a:r>
              <a:rPr lang="ko-KR" altLang="en-US" sz="2400" dirty="0">
                <a:solidFill>
                  <a:srgbClr val="000000"/>
                </a:solidFill>
              </a:rPr>
              <a:t> 등장하는 유의어로 바꿔 줌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7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프로그램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030" y="2780568"/>
            <a:ext cx="9833548" cy="2693976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</a:rPr>
              <a:t>Input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File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:</a:t>
            </a:r>
            <a:r>
              <a:rPr lang="ko-KR" altLang="en-US" sz="2400" dirty="0">
                <a:solidFill>
                  <a:srgbClr val="000000"/>
                </a:solidFill>
              </a:rPr>
              <a:t> 자기소개서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형태소 분석을 통해 명사와 동사를 찾는다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입력한 표현보다 합격 가능성이 높은 표현으로 수정한다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</a:rPr>
              <a:t>Key Word </a:t>
            </a:r>
            <a:r>
              <a:rPr lang="ko-KR" altLang="en-US" sz="1800" dirty="0">
                <a:solidFill>
                  <a:srgbClr val="000000"/>
                </a:solidFill>
              </a:rPr>
              <a:t>기반 탐색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</a:rPr>
              <a:t>국가적인 공식 연설문</a:t>
            </a:r>
            <a:r>
              <a:rPr lang="en-US" altLang="ko-KR" sz="1800" dirty="0">
                <a:solidFill>
                  <a:srgbClr val="000000"/>
                </a:solidFill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</a:rPr>
              <a:t>기존의 자기소개서 데이터 셋을 이용하여 자주 쓰이는 어휘들 추출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수정된 자기소개서를 사용자가 보고 추가적인 수정을 통해 완성시킨다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14" y="0"/>
            <a:ext cx="1325901" cy="680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7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3F5FF0-6133-4FCE-A61F-DA78EEF8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</a:rPr>
              <a:t>Schedule &amp; Team Member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1F548D-D2AC-47E6-BD91-A0ADBECB1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64" y="2753936"/>
            <a:ext cx="4800601" cy="3770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C3B2B8-5807-4A3C-8DE6-791DC4739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837" y="2753936"/>
            <a:ext cx="4214999" cy="37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8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3F5FF0-6133-4FCE-A61F-DA78EEF8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>
                <a:solidFill>
                  <a:srgbClr val="FFFFFF"/>
                </a:solidFill>
              </a:rPr>
              <a:t>Github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A6F1D7-A06F-4C36-81CA-B7C2AB745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48" y="6189350"/>
            <a:ext cx="10515600" cy="530543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linkClick r:id="rId3"/>
              </a:rPr>
              <a:t>https://github.com/comnamu18/CauNlpResume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D00F19-216C-424B-8A85-FF35DE60A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416" y="2013185"/>
            <a:ext cx="9768562" cy="401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7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자소서 데이터 </a:t>
            </a:r>
            <a:r>
              <a:rPr lang="ko-KR" altLang="en-US" sz="4000" dirty="0" err="1">
                <a:solidFill>
                  <a:srgbClr val="FFFFFF"/>
                </a:solidFill>
              </a:rPr>
              <a:t>크롤링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89630"/>
            <a:ext cx="9833548" cy="269397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</a:rPr>
              <a:t>다음카페 </a:t>
            </a:r>
            <a:r>
              <a:rPr lang="en-US" altLang="ko-KR" sz="2400" dirty="0">
                <a:solidFill>
                  <a:srgbClr val="000000"/>
                </a:solidFill>
              </a:rPr>
              <a:t>“</a:t>
            </a:r>
            <a:r>
              <a:rPr lang="ko-KR" altLang="en-US" sz="2400" dirty="0" err="1">
                <a:solidFill>
                  <a:srgbClr val="000000"/>
                </a:solidFill>
              </a:rPr>
              <a:t>취업뽀개기</a:t>
            </a:r>
            <a:r>
              <a:rPr lang="en-US" altLang="ko-KR" sz="2400" dirty="0">
                <a:solidFill>
                  <a:srgbClr val="000000"/>
                </a:solidFill>
              </a:rPr>
              <a:t>”</a:t>
            </a:r>
            <a:r>
              <a:rPr lang="ko-KR" altLang="en-US" sz="2400" dirty="0">
                <a:solidFill>
                  <a:srgbClr val="000000"/>
                </a:solidFill>
              </a:rPr>
              <a:t>에 올라와 있는 자소서들의 데이터를 </a:t>
            </a:r>
            <a:r>
              <a:rPr lang="en-US" altLang="ko-KR" sz="2400" dirty="0">
                <a:solidFill>
                  <a:srgbClr val="000000"/>
                </a:solidFill>
              </a:rPr>
              <a:t>selenium</a:t>
            </a:r>
            <a:r>
              <a:rPr lang="ko-KR" altLang="en-US" sz="2400" dirty="0">
                <a:solidFill>
                  <a:srgbClr val="000000"/>
                </a:solidFill>
              </a:rPr>
              <a:t>을</a:t>
            </a: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ko-KR" altLang="en-US" sz="2400" dirty="0">
                <a:solidFill>
                  <a:srgbClr val="000000"/>
                </a:solidFill>
              </a:rPr>
              <a:t>이용해 크롤링함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Dataset</a:t>
            </a:r>
            <a:r>
              <a:rPr lang="ko-KR" altLang="en-US" sz="2400" dirty="0">
                <a:solidFill>
                  <a:srgbClr val="000000"/>
                </a:solidFill>
              </a:rPr>
              <a:t>을 얻기 위해 진행한 부분이며</a:t>
            </a:r>
            <a:r>
              <a:rPr lang="en-US" altLang="ko-KR" sz="2400" dirty="0">
                <a:solidFill>
                  <a:srgbClr val="000000"/>
                </a:solidFill>
              </a:rPr>
              <a:t>, TXT</a:t>
            </a:r>
            <a:r>
              <a:rPr lang="ko-KR" altLang="en-US" sz="2400" dirty="0">
                <a:solidFill>
                  <a:srgbClr val="000000"/>
                </a:solidFill>
              </a:rPr>
              <a:t>형식으로 저장됨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>
                <a:solidFill>
                  <a:srgbClr val="000000"/>
                </a:solidFill>
              </a:rPr>
              <a:t>총 </a:t>
            </a:r>
            <a:r>
              <a:rPr lang="en-US" altLang="ko-KR" sz="2400" dirty="0">
                <a:solidFill>
                  <a:srgbClr val="000000"/>
                </a:solidFill>
              </a:rPr>
              <a:t>1000</a:t>
            </a:r>
            <a:r>
              <a:rPr lang="ko-KR" altLang="en-US" sz="2400" dirty="0">
                <a:solidFill>
                  <a:srgbClr val="000000"/>
                </a:solidFill>
              </a:rPr>
              <a:t>장의 합격 자소서 데이터를 확보함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11A558-B9CB-48A5-AE78-C11C3ED10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1" y="13672"/>
            <a:ext cx="11605078" cy="68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7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E6F9BD-1D4C-46CC-BE6C-4AED599C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0616" cy="515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4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349</Words>
  <Application>Microsoft Office PowerPoint</Application>
  <PresentationFormat>와이드스크린</PresentationFormat>
  <Paragraphs>75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천조교와 2소대</vt:lpstr>
      <vt:lpstr>문제</vt:lpstr>
      <vt:lpstr>해결법</vt:lpstr>
      <vt:lpstr>프로그램 개요</vt:lpstr>
      <vt:lpstr>Schedule &amp; Team Member</vt:lpstr>
      <vt:lpstr>Github</vt:lpstr>
      <vt:lpstr>자소서 데이터 크롤링</vt:lpstr>
      <vt:lpstr>PowerPoint 프레젠테이션</vt:lpstr>
      <vt:lpstr>PowerPoint 프레젠테이션</vt:lpstr>
      <vt:lpstr>유의어 사전 데이터화</vt:lpstr>
      <vt:lpstr>PowerPoint 프레젠테이션</vt:lpstr>
      <vt:lpstr>PowerPoint 프레젠테이션</vt:lpstr>
      <vt:lpstr>PowerPoint 프레젠테이션</vt:lpstr>
      <vt:lpstr>PowerPoint 프레젠테이션</vt:lpstr>
      <vt:lpstr>형태소 분석 데이터화</vt:lpstr>
      <vt:lpstr>형태소 분석 모델 비교</vt:lpstr>
      <vt:lpstr>Mecab을 이용한  합격 자소서 형태소 분석 결과</vt:lpstr>
      <vt:lpstr>tf 랭킹 생성 </vt:lpstr>
      <vt:lpstr>입력 받은 자기소개서 수정</vt:lpstr>
      <vt:lpstr>PowerPoint 프레젠테이션</vt:lpstr>
      <vt:lpstr>PowerPoint 프레젠테이션</vt:lpstr>
      <vt:lpstr>데모 시연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천조교와 2소대</dc:title>
  <dc:creator>김상헌 </dc:creator>
  <cp:lastModifiedBy>준협 오</cp:lastModifiedBy>
  <cp:revision>370</cp:revision>
  <dcterms:created xsi:type="dcterms:W3CDTF">2019-05-17T08:04:41Z</dcterms:created>
  <dcterms:modified xsi:type="dcterms:W3CDTF">2019-06-14T12:48:22Z</dcterms:modified>
</cp:coreProperties>
</file>