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6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>
                <a:latin typeface="Arial Black" panose="020B0A04020102020204" pitchFamily="34" charset="0"/>
              </a:rPr>
              <a:t>GraphNode.py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E02CEA-7FBC-414B-80CB-A8A51656A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96" y="1428750"/>
            <a:ext cx="7072182" cy="51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GraphEdge.py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FEAB74-DB21-4459-BEE6-AC287BEA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74" y="1469204"/>
            <a:ext cx="7257996" cy="51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GraphTotal.py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1FC6A2-35AE-4079-A9D2-D0E233624960}"/>
              </a:ext>
            </a:extLst>
          </p:cNvPr>
          <p:cNvSpPr/>
          <p:nvPr/>
        </p:nvSpPr>
        <p:spPr>
          <a:xfrm>
            <a:off x="5287992" y="1647645"/>
            <a:ext cx="1897812" cy="12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83402-52CE-4A79-A2D5-20A920E287D4}"/>
              </a:ext>
            </a:extLst>
          </p:cNvPr>
          <p:cNvSpPr/>
          <p:nvPr/>
        </p:nvSpPr>
        <p:spPr>
          <a:xfrm>
            <a:off x="5287992" y="3214417"/>
            <a:ext cx="1897812" cy="12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E7B424-06D1-41B1-8A6E-04909C528AD2}"/>
              </a:ext>
            </a:extLst>
          </p:cNvPr>
          <p:cNvSpPr/>
          <p:nvPr/>
        </p:nvSpPr>
        <p:spPr>
          <a:xfrm>
            <a:off x="5287992" y="4781189"/>
            <a:ext cx="1897812" cy="12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086978-25EF-4ADD-A92E-728F9047927B}"/>
              </a:ext>
            </a:extLst>
          </p:cNvPr>
          <p:cNvSpPr/>
          <p:nvPr/>
        </p:nvSpPr>
        <p:spPr>
          <a:xfrm>
            <a:off x="7273505" y="1647644"/>
            <a:ext cx="4054416" cy="12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경로를 활용</a:t>
            </a:r>
            <a:r>
              <a:rPr lang="en-US" altLang="ko-KR" dirty="0"/>
              <a:t>, </a:t>
            </a:r>
            <a:r>
              <a:rPr lang="ko-KR" altLang="en-US" dirty="0"/>
              <a:t>지나지 않는 정류장 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정류소</a:t>
            </a:r>
            <a:r>
              <a:rPr lang="en-US" altLang="ko-KR" dirty="0"/>
              <a:t>ID</a:t>
            </a:r>
            <a:r>
              <a:rPr lang="ko-KR" altLang="en-US" dirty="0"/>
              <a:t>와 이름 </a:t>
            </a:r>
            <a:r>
              <a:rPr lang="en-US" altLang="ko-KR" dirty="0"/>
              <a:t>labeling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실제 </a:t>
            </a:r>
            <a:r>
              <a:rPr lang="ko-KR" altLang="en-US" dirty="0" err="1"/>
              <a:t>좌표값으로</a:t>
            </a:r>
            <a:r>
              <a:rPr lang="ko-KR" altLang="en-US" dirty="0"/>
              <a:t> </a:t>
            </a:r>
            <a:r>
              <a:rPr lang="en-US" altLang="ko-KR" dirty="0"/>
              <a:t>Position </a:t>
            </a:r>
            <a:r>
              <a:rPr lang="ko-KR" altLang="en-US" dirty="0"/>
              <a:t>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230B920-F94F-4BF1-B75F-83F509EC0615}"/>
              </a:ext>
            </a:extLst>
          </p:cNvPr>
          <p:cNvSpPr/>
          <p:nvPr/>
        </p:nvSpPr>
        <p:spPr>
          <a:xfrm>
            <a:off x="7292195" y="3214417"/>
            <a:ext cx="4054416" cy="12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경로를 활용</a:t>
            </a:r>
            <a:r>
              <a:rPr lang="en-US" altLang="ko-KR" dirty="0"/>
              <a:t>, </a:t>
            </a:r>
            <a:r>
              <a:rPr lang="ko-KR" altLang="en-US" dirty="0"/>
              <a:t>지나는 정류소 연결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 정류소를 지나는 노선 수 계산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중복되는 경로 따로 저장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2EB0D6-0ABE-4F61-ACE9-7C0646118E63}"/>
              </a:ext>
            </a:extLst>
          </p:cNvPr>
          <p:cNvSpPr/>
          <p:nvPr/>
        </p:nvSpPr>
        <p:spPr>
          <a:xfrm>
            <a:off x="7292195" y="4781188"/>
            <a:ext cx="4054416" cy="12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 (</a:t>
            </a:r>
            <a:r>
              <a:rPr lang="ko-KR" altLang="en-US" dirty="0"/>
              <a:t>지나는 노선 수</a:t>
            </a:r>
            <a:r>
              <a:rPr lang="en-US" altLang="ko-KR" dirty="0"/>
              <a:t>) / 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두 정류장 간의 절대 거리 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AA78E1-81ED-486F-ADA0-DE76EDD0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5925"/>
            <a:ext cx="1219200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DSPRJ.py</a:t>
            </a:r>
          </a:p>
          <a:p>
            <a:r>
              <a:rPr lang="ko-KR" altLang="en-US" dirty="0"/>
              <a:t>향상된 </a:t>
            </a:r>
            <a:r>
              <a:rPr lang="en-US" altLang="ko-KR" dirty="0"/>
              <a:t>WEIGHT</a:t>
            </a:r>
            <a:r>
              <a:rPr lang="ko-KR" altLang="en-US" dirty="0"/>
              <a:t>값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103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Arial Black</vt:lpstr>
      <vt:lpstr>Franklin Gothic Book</vt:lpstr>
      <vt:lpstr>자르기</vt:lpstr>
      <vt:lpstr>SEOUL BUS</vt:lpstr>
      <vt:lpstr>WORK FLOW</vt:lpstr>
      <vt:lpstr>GraphNode.py</vt:lpstr>
      <vt:lpstr>GraphEdge.py</vt:lpstr>
      <vt:lpstr>GraphTotal.py</vt:lpstr>
      <vt:lpstr>Graph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21</cp:revision>
  <dcterms:created xsi:type="dcterms:W3CDTF">2018-09-16T07:25:52Z</dcterms:created>
  <dcterms:modified xsi:type="dcterms:W3CDTF">2018-10-08T01:56:15Z</dcterms:modified>
</cp:coreProperties>
</file>