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8" r:id="rId5"/>
    <p:sldId id="258" r:id="rId6"/>
    <p:sldId id="264" r:id="rId7"/>
    <p:sldId id="266" r:id="rId8"/>
    <p:sldId id="269" r:id="rId9"/>
    <p:sldId id="270" r:id="rId10"/>
    <p:sldId id="271" r:id="rId11"/>
    <p:sldId id="267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B6CCE8-ED30-4E78-AC9D-8086150EA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BA7FD1-7354-40D6-99AD-A72ACEAB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36" y="0"/>
            <a:ext cx="6922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544715"/>
            <a:ext cx="6176776" cy="5140169"/>
          </a:xfrm>
        </p:spPr>
        <p:txBody>
          <a:bodyPr>
            <a:normAutofit/>
          </a:bodyPr>
          <a:lstStyle/>
          <a:p>
            <a:r>
              <a:rPr lang="ko-KR" altLang="en-US" dirty="0"/>
              <a:t>버스노선들의 문제</a:t>
            </a:r>
            <a:endParaRPr lang="en-US" altLang="ko-KR" dirty="0"/>
          </a:p>
          <a:p>
            <a:pPr lvl="1"/>
            <a:r>
              <a:rPr lang="ko-KR" altLang="en-US" i="0" dirty="0"/>
              <a:t>생각보다 끊어진 버스 노선들이 많다</a:t>
            </a:r>
            <a:endParaRPr lang="en-US" altLang="ko-KR" i="0" dirty="0"/>
          </a:p>
          <a:p>
            <a:pPr lvl="1"/>
            <a:r>
              <a:rPr lang="ko-KR" altLang="en-US" i="0" dirty="0"/>
              <a:t>연결되어 있는 경로가 예상외로 적다</a:t>
            </a:r>
            <a:endParaRPr lang="en-US" altLang="ko-KR" i="0" dirty="0"/>
          </a:p>
          <a:p>
            <a:r>
              <a:rPr lang="ko-KR" altLang="en-US" dirty="0"/>
              <a:t>예상외로 많은 데이터 예외 값들 존재</a:t>
            </a:r>
            <a:endParaRPr lang="en-US" altLang="ko-KR" dirty="0"/>
          </a:p>
          <a:p>
            <a:pPr lvl="1"/>
            <a:r>
              <a:rPr lang="ko-KR" altLang="en-US" i="0" dirty="0"/>
              <a:t>같은 이름</a:t>
            </a:r>
            <a:r>
              <a:rPr lang="en-US" altLang="ko-KR" i="0" dirty="0"/>
              <a:t>, </a:t>
            </a:r>
            <a:r>
              <a:rPr lang="ko-KR" altLang="en-US" i="0" dirty="0"/>
              <a:t>다른 </a:t>
            </a:r>
            <a:r>
              <a:rPr lang="en-US" altLang="ko-KR" i="0" dirty="0"/>
              <a:t>ID</a:t>
            </a:r>
            <a:r>
              <a:rPr lang="ko-KR" altLang="en-US" i="0" dirty="0"/>
              <a:t>의 정류소들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회사의 노선들 다수 존재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데이터 문제</a:t>
            </a:r>
            <a:endParaRPr lang="en-US" altLang="ko-KR" i="0" dirty="0"/>
          </a:p>
          <a:p>
            <a:pPr lvl="1"/>
            <a:r>
              <a:rPr lang="ko-KR" altLang="en-US" i="0" dirty="0"/>
              <a:t>데이터 변동의 문제</a:t>
            </a:r>
            <a:endParaRPr lang="en-US" altLang="ko-KR" i="0" dirty="0"/>
          </a:p>
          <a:p>
            <a:r>
              <a:rPr lang="ko-KR" altLang="en-US" i="0" dirty="0"/>
              <a:t>설계의 변경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및 데이터의 문제</a:t>
            </a:r>
            <a:endParaRPr lang="en-US" altLang="ko-KR" i="0" dirty="0"/>
          </a:p>
          <a:p>
            <a:pPr lvl="1"/>
            <a:r>
              <a:rPr lang="ko-KR" altLang="en-US" i="0" dirty="0"/>
              <a:t>문제점 발견</a:t>
            </a:r>
            <a:r>
              <a:rPr lang="en-US" altLang="ko-KR" i="0" dirty="0"/>
              <a:t>, </a:t>
            </a:r>
            <a:r>
              <a:rPr lang="ko-KR" altLang="en-US" i="0" dirty="0"/>
              <a:t>설계 변경</a:t>
            </a:r>
            <a:r>
              <a:rPr lang="en-US" altLang="ko-KR" i="0" dirty="0"/>
              <a:t>, </a:t>
            </a:r>
            <a:r>
              <a:rPr lang="ko-KR" altLang="en-US" i="0" dirty="0"/>
              <a:t>코드 변경 이라는 번거로운 작업 다수 존재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1FAA91-30D7-4346-9F84-DC0A1AB4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59" y="24848"/>
            <a:ext cx="283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ALGORITHM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WEIGHT = (</a:t>
            </a:r>
            <a:r>
              <a:rPr lang="ko-KR" altLang="en-US" dirty="0"/>
              <a:t>정류소 사이의 직선거리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(</a:t>
            </a:r>
            <a:r>
              <a:rPr lang="ko-KR" altLang="en-US" dirty="0"/>
              <a:t>버스 노선들의 일일 총 운행 수의 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회사들의 총 운행 수 모두 포함</a:t>
            </a:r>
            <a:endParaRPr lang="en-US" altLang="ko-KR" i="0" dirty="0"/>
          </a:p>
          <a:p>
            <a:pPr lvl="1"/>
            <a:r>
              <a:rPr lang="ko-KR" altLang="en-US" i="0" dirty="0"/>
              <a:t>이름은 같으나 다른 식별</a:t>
            </a:r>
            <a:r>
              <a:rPr lang="en-US" altLang="ko-KR" i="0" dirty="0"/>
              <a:t>ID</a:t>
            </a:r>
            <a:r>
              <a:rPr lang="ko-KR" altLang="en-US" i="0" dirty="0"/>
              <a:t>를 가지는 정류소들 모두 따로 분류</a:t>
            </a:r>
            <a:endParaRPr lang="en-US" altLang="ko-KR" i="0" dirty="0"/>
          </a:p>
          <a:p>
            <a:pPr lvl="1"/>
            <a:r>
              <a:rPr lang="ko-KR" altLang="en-US" i="0" dirty="0"/>
              <a:t>추가적인 데이터 활용 필요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REQUIRED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LIBRARIES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i="0" dirty="0"/>
              <a:t>NUMPY</a:t>
            </a:r>
          </a:p>
          <a:p>
            <a:r>
              <a:rPr lang="en-US" altLang="ko-KR" dirty="0"/>
              <a:t>PANDAS</a:t>
            </a:r>
          </a:p>
          <a:p>
            <a:r>
              <a:rPr lang="en-US" altLang="ko-KR" i="0" dirty="0"/>
              <a:t>NET</a:t>
            </a:r>
            <a:r>
              <a:rPr lang="en-US" altLang="ko-KR" dirty="0"/>
              <a:t>WORKX</a:t>
            </a:r>
          </a:p>
          <a:p>
            <a:r>
              <a:rPr lang="en-US" altLang="ko-KR" i="0" dirty="0"/>
              <a:t>REQUESTS</a:t>
            </a:r>
          </a:p>
          <a:p>
            <a:r>
              <a:rPr lang="en-US" altLang="ko-KR" dirty="0" err="1"/>
              <a:t>xml.etree.ElementTree</a:t>
            </a:r>
            <a:endParaRPr lang="en-US" altLang="ko-KR" i="0" dirty="0"/>
          </a:p>
          <a:p>
            <a:r>
              <a:rPr lang="en-US" altLang="ko-KR" dirty="0"/>
              <a:t>CSV</a:t>
            </a:r>
          </a:p>
          <a:p>
            <a:r>
              <a:rPr lang="en-US" altLang="ko-KR" i="0" dirty="0"/>
              <a:t>ITERTOOLS</a:t>
            </a:r>
          </a:p>
          <a:p>
            <a:r>
              <a:rPr lang="en-US" altLang="ko-KR" dirty="0"/>
              <a:t>MATPLOTLIB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20315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SEARCHING MEDIUM POINT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290EB-2F3A-4931-9872-A444CED8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85" y="2066549"/>
            <a:ext cx="4305300" cy="479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1930BE-514B-484D-ACCA-1BC4311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1828612"/>
            <a:ext cx="3971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DSPRJ.py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B88DDD-E0EE-4600-941C-123C24FC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97" y="1490902"/>
            <a:ext cx="6847688" cy="51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69B23F-F897-42F9-A288-7478CDB3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94878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i="0" dirty="0"/>
              <a:t>다수의 사용자 입력</a:t>
            </a:r>
            <a:endParaRPr lang="en-US" altLang="ko-KR" i="0" dirty="0"/>
          </a:p>
          <a:p>
            <a:r>
              <a:rPr lang="ko-KR" altLang="en-US" dirty="0"/>
              <a:t>사용자가 입력한 노드는 </a:t>
            </a:r>
            <a:r>
              <a:rPr lang="ko-KR" altLang="en-US" dirty="0" err="1"/>
              <a:t>파랑색</a:t>
            </a:r>
            <a:endParaRPr lang="en-US" altLang="ko-KR" dirty="0"/>
          </a:p>
          <a:p>
            <a:r>
              <a:rPr lang="ko-KR" altLang="en-US" i="0" dirty="0" err="1"/>
              <a:t>다익스트라</a:t>
            </a:r>
            <a:r>
              <a:rPr lang="ko-KR" altLang="en-US" i="0" dirty="0"/>
              <a:t> 알고리즘을 통해 찾아진 노드는 녹색</a:t>
            </a:r>
            <a:endParaRPr lang="en-US" altLang="ko-KR" i="0" dirty="0"/>
          </a:p>
          <a:p>
            <a:r>
              <a:rPr lang="ko-KR" altLang="en-US" i="0" dirty="0"/>
              <a:t>모든 노드가 같은 경로를 공유할 경우</a:t>
            </a:r>
            <a:r>
              <a:rPr lang="en-US" altLang="ko-KR" i="0" dirty="0"/>
              <a:t>, </a:t>
            </a:r>
            <a:r>
              <a:rPr lang="ko-KR" altLang="en-US" i="0" dirty="0"/>
              <a:t>노랑색으로 길 표시</a:t>
            </a:r>
            <a:endParaRPr lang="en-US" altLang="ko-KR" i="0" dirty="0"/>
          </a:p>
          <a:p>
            <a:r>
              <a:rPr lang="ko-KR" altLang="en-US" i="0" dirty="0"/>
              <a:t>사용자로부터 </a:t>
            </a:r>
            <a:r>
              <a:rPr lang="en-US" altLang="ko-KR" i="0" dirty="0"/>
              <a:t>Answer</a:t>
            </a:r>
            <a:r>
              <a:rPr lang="ko-KR" altLang="en-US" i="0" dirty="0"/>
              <a:t>노드까지의 거리 </a:t>
            </a:r>
            <a:r>
              <a:rPr lang="en-US" altLang="ko-KR" i="0" dirty="0"/>
              <a:t>CMD </a:t>
            </a:r>
            <a:r>
              <a:rPr lang="ko-KR" altLang="en-US" i="0" dirty="0"/>
              <a:t>표시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B8C6DB-8178-49CF-8FB2-AF2CD7985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824" y="0"/>
            <a:ext cx="5145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0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9E36E3-DF79-44E6-BF1E-1CCAA5FD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263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193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</vt:lpstr>
      <vt:lpstr>Arial Black</vt:lpstr>
      <vt:lpstr>Franklin Gothic Book</vt:lpstr>
      <vt:lpstr>자르기</vt:lpstr>
      <vt:lpstr>SEOUL BUS</vt:lpstr>
      <vt:lpstr>WORK FLOW</vt:lpstr>
      <vt:lpstr>WEIGHT ALGORITHM</vt:lpstr>
      <vt:lpstr>REQUIRED LIBRARIES</vt:lpstr>
      <vt:lpstr>SEARCHING MEDIUM POINT</vt:lpstr>
      <vt:lpstr>DSPRJ.py</vt:lpstr>
      <vt:lpstr>TESTING</vt:lpstr>
      <vt:lpstr>TESTING</vt:lpstr>
      <vt:lpstr>TESTING</vt:lpstr>
      <vt:lpstr>TESTING</vt:lpstr>
      <vt:lpstr>TESTING</vt:lpstr>
      <vt:lpstr>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김상헌</cp:lastModifiedBy>
  <cp:revision>36</cp:revision>
  <dcterms:created xsi:type="dcterms:W3CDTF">2018-09-16T07:25:52Z</dcterms:created>
  <dcterms:modified xsi:type="dcterms:W3CDTF">2018-10-17T02:45:13Z</dcterms:modified>
</cp:coreProperties>
</file>